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6" r:id="rId7"/>
    <p:sldId id="267" r:id="rId8"/>
    <p:sldId id="262" r:id="rId9"/>
    <p:sldId id="268" r:id="rId10"/>
    <p:sldId id="259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6EC15-ED3F-43DD-9D47-CC1F9CB77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FAF05-A7C5-45A0-AB11-348308583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8DF5B-8955-48CC-A80B-9DD414E9F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BC7C-6B1B-4277-9D8A-ECCFA583DF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37E01-2FA0-435F-B6A5-BE7EDA35C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3BFD5-A576-43F7-88B4-EB4C507FF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AADF-348A-4758-A915-27D656F4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6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4A059-4764-42F0-B2A5-5F761EE1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D34147-C0CC-4370-A9FF-1E09E1669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D0AC3-326C-403D-BD6E-2A670217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BC7C-6B1B-4277-9D8A-ECCFA583DF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B0B9-9A5B-47E5-96CB-7B25B3329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3204C-03E0-425B-8F8B-93D39D913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AADF-348A-4758-A915-27D656F4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9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A84D84-F96A-4279-908D-F7870F215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16FA81-2C5E-45FE-A42F-CEDCB7EB2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7DC6E-F473-4FEC-98A6-00EB0BF6A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BC7C-6B1B-4277-9D8A-ECCFA583DF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7F0D4-8C96-4F16-9BE4-F43464409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61734-3789-4914-864B-80B988F6E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AADF-348A-4758-A915-27D656F4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6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807C-2848-4493-8B50-FB5A85984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471C7-5FAE-4263-A416-7F764F2AF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5F373-0B11-43D6-8489-986BF473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BC7C-6B1B-4277-9D8A-ECCFA583DF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2BA06-6A75-425E-AB59-C918E137B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EB839-C472-48C5-9A3E-EC7506F2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AADF-348A-4758-A915-27D656F4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0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1AA9D-510E-4471-86BB-16E71700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05E8A-6FB7-48F9-8413-D80D8A023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01A40-DDF9-4C86-A0C0-31F4D928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BC7C-6B1B-4277-9D8A-ECCFA583DF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FCF73-434B-4010-8A33-881724E59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26F10-9225-41F8-94CC-522DAACA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AADF-348A-4758-A915-27D656F4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2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903E-A98F-4A52-9F0D-2CB7780F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FAEBC-3F97-4ED4-8E87-B145006D3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48E79-A1EA-4AED-9EC2-697D89143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47F5F-88D6-4A87-840B-662076BC3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BC7C-6B1B-4277-9D8A-ECCFA583DF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50D7A-CB8C-440C-B187-FECFAC00A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5B21-33B0-4068-9B94-AEFEF2C8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AADF-348A-4758-A915-27D656F4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8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88F28-DEC2-401C-9834-8BA0548D4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9588F-DCC5-4244-8461-D4FDDCD6A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B71FE-084B-41A7-BF19-5255F75F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B8A207-3795-4B9C-A3E3-7B85D19F07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DE4FF6-CE87-4081-99DF-EEBD956BFA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F0177E-161F-4515-AF66-C33638F28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BC7C-6B1B-4277-9D8A-ECCFA583DF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4881E-CEDC-449F-9185-0BC93908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2A666C-5694-4A2C-9E4A-80B2B30A0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AADF-348A-4758-A915-27D656F4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5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A9EDD-DA56-47F4-BE84-E92FA9ECA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799AC0-5295-47B8-821C-3D4F09D73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BC7C-6B1B-4277-9D8A-ECCFA583DF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F1393-A524-4A47-A3CE-D27BD207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5E06C5-5F1A-46A6-A662-F616EDCED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AADF-348A-4758-A915-27D656F4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2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D577-5894-423C-948C-E2A8C860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BC7C-6B1B-4277-9D8A-ECCFA583DF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FF98B1-529A-4A6F-BB16-BBCA866E9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74212-5716-4AA4-B390-9F2AAE5E3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AADF-348A-4758-A915-27D656F4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2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6C812-3CBD-4B8E-AD97-F0C22112C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B84D5-4C8B-42ED-976A-AF0A319AB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F0AEE-313E-4CB8-88F6-D5BAAB766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3E99A-42C5-42B8-A298-A016E5C9C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BC7C-6B1B-4277-9D8A-ECCFA583DF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96D21-2DCD-4FB1-8E7B-84A05827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F306D-5F20-4FF1-A272-C570A75C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AADF-348A-4758-A915-27D656F4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0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E9917-3596-48EC-B56D-F8E1991C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077041-EF99-4EDC-888A-CF2E33E62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C2A99-9B60-493B-9A4C-8B1B1307E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FDB47-EAAF-4DBA-B16F-FD3D229AB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BC7C-6B1B-4277-9D8A-ECCFA583DF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168EF-12B4-492A-9AD3-E5FC2316D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1857C-6EEE-42EF-AE8B-0264948BA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AADF-348A-4758-A915-27D656F4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67C68C-5C16-4087-B6A5-167E14B1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7D4ED-5AAD-4A5B-AA16-8334C1078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B4D0C-94DF-4DCA-B004-654D55CC48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BC7C-6B1B-4277-9D8A-ECCFA583DF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84F4F-2C04-4029-BCEF-B85A11F64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673D3-8163-4087-9091-341581E9C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2AADF-348A-4758-A915-27D656F4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4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ECFE04-63FA-447A-AAFA-162469C5EEA6}"/>
              </a:ext>
            </a:extLst>
          </p:cNvPr>
          <p:cNvSpPr txBox="1"/>
          <p:nvPr/>
        </p:nvSpPr>
        <p:spPr>
          <a:xfrm>
            <a:off x="2379726" y="643319"/>
            <a:ext cx="7015163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্ছা</a:t>
            </a:r>
            <a:endParaRPr lang="en-US" sz="54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890B3-BD27-467F-9AF3-7E0E9C56E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89" y="1853184"/>
            <a:ext cx="6858000" cy="436149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88875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D305F6-DE0C-4A0C-B890-62B632F3A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95" y="1781252"/>
            <a:ext cx="3296110" cy="432495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BF65B3-BAF9-458B-910E-DED0CB88B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05" y="1781252"/>
            <a:ext cx="3296110" cy="432495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22980E-9DDD-4D6A-8214-19D0687DD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15" y="1790779"/>
            <a:ext cx="3286584" cy="431542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671277-E2E2-4A06-835E-370850D3DBC8}"/>
              </a:ext>
            </a:extLst>
          </p:cNvPr>
          <p:cNvSpPr txBox="1"/>
          <p:nvPr/>
        </p:nvSpPr>
        <p:spPr>
          <a:xfrm>
            <a:off x="1303395" y="751794"/>
            <a:ext cx="987880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 ৬ ও ৭ প</a:t>
            </a:r>
            <a:r>
              <a:rPr lang="as-IN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</p:spTree>
    <p:extLst>
      <p:ext uri="{BB962C8B-B14F-4D97-AF65-F5344CB8AC3E}">
        <p14:creationId xmlns:p14="http://schemas.microsoft.com/office/powerpoint/2010/main" val="248024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3A947B-AD85-4C0D-90A0-D8E05830417A}"/>
              </a:ext>
            </a:extLst>
          </p:cNvPr>
          <p:cNvSpPr txBox="1"/>
          <p:nvPr/>
        </p:nvSpPr>
        <p:spPr>
          <a:xfrm>
            <a:off x="1349691" y="1170432"/>
            <a:ext cx="9145333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E260AF-EE67-495F-BB0C-013B7D9B8869}"/>
              </a:ext>
            </a:extLst>
          </p:cNvPr>
          <p:cNvSpPr txBox="1"/>
          <p:nvPr/>
        </p:nvSpPr>
        <p:spPr>
          <a:xfrm>
            <a:off x="1349692" y="2462784"/>
            <a:ext cx="9145334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ষার্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শ্নটির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একদলের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ংযোজন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C35D74-B447-49FC-87B4-4C5547AB4640}"/>
              </a:ext>
            </a:extLst>
          </p:cNvPr>
          <p:cNvSpPr txBox="1"/>
          <p:nvPr/>
        </p:nvSpPr>
        <p:spPr>
          <a:xfrm>
            <a:off x="1349691" y="4645152"/>
            <a:ext cx="914533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শগ্রহ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383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878014-9121-4868-933B-C01C3328D12A}"/>
              </a:ext>
            </a:extLst>
          </p:cNvPr>
          <p:cNvSpPr txBox="1"/>
          <p:nvPr/>
        </p:nvSpPr>
        <p:spPr>
          <a:xfrm>
            <a:off x="2779776" y="1341120"/>
            <a:ext cx="730300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4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71913-3EFA-4675-9F13-7EFB4FDDA631}"/>
              </a:ext>
            </a:extLst>
          </p:cNvPr>
          <p:cNvSpPr txBox="1"/>
          <p:nvPr/>
        </p:nvSpPr>
        <p:spPr>
          <a:xfrm>
            <a:off x="2779776" y="2706624"/>
            <a:ext cx="7303008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অংগ্রহণ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০২। অ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ইন্টিলিজেন্স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০৪।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822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BC3BFB-03F7-40C4-B5FA-EDE48DD46E6D}"/>
              </a:ext>
            </a:extLst>
          </p:cNvPr>
          <p:cNvSpPr txBox="1"/>
          <p:nvPr/>
        </p:nvSpPr>
        <p:spPr>
          <a:xfrm>
            <a:off x="2889504" y="1121664"/>
            <a:ext cx="707136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33C7C0-2156-46EA-A730-5961391B6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04" y="2238564"/>
            <a:ext cx="7071360" cy="3971747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54017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7FF7E8-7D3E-49DB-94ED-F7C17C73BFB0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9A8DE6-B45F-4147-970C-4EC28BF35B0B}"/>
              </a:ext>
            </a:extLst>
          </p:cNvPr>
          <p:cNvSpPr/>
          <p:nvPr/>
        </p:nvSpPr>
        <p:spPr>
          <a:xfrm>
            <a:off x="853441" y="397402"/>
            <a:ext cx="6461760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40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b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মমতাজ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নলদিঘী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মাটিয়ান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D47DDC-6253-475E-8716-1CC834E6105D}"/>
              </a:ext>
            </a:extLst>
          </p:cNvPr>
          <p:cNvSpPr txBox="1"/>
          <p:nvPr/>
        </p:nvSpPr>
        <p:spPr>
          <a:xfrm>
            <a:off x="5353050" y="3429000"/>
            <a:ext cx="5790438" cy="3108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৩.মুক্তিযোদ্ধা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E926D5-36C1-4FF2-91EE-0B6635BED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74" y="536447"/>
            <a:ext cx="2472962" cy="2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1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CC047B-8C5F-4717-8A05-CA70EF8C5FAD}"/>
              </a:ext>
            </a:extLst>
          </p:cNvPr>
          <p:cNvSpPr txBox="1"/>
          <p:nvPr/>
        </p:nvSpPr>
        <p:spPr>
          <a:xfrm>
            <a:off x="1975104" y="1011936"/>
            <a:ext cx="780288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189422-704E-4E5D-B589-FB0A24EF3B43}"/>
              </a:ext>
            </a:extLst>
          </p:cNvPr>
          <p:cNvSpPr txBox="1"/>
          <p:nvPr/>
        </p:nvSpPr>
        <p:spPr>
          <a:xfrm>
            <a:off x="1975104" y="2414016"/>
            <a:ext cx="7802880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.১.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ংগ্রা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১৪.২.১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ংশগ্র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১৪.২.২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7906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225198-03B5-42F9-A7D8-9AD79AAC23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0"/>
          <a:stretch/>
        </p:blipFill>
        <p:spPr>
          <a:xfrm>
            <a:off x="400811" y="1575816"/>
            <a:ext cx="2719389" cy="210083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85F05D-808C-420D-9AE5-C0D4EC42B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41" y="1602104"/>
            <a:ext cx="2667000" cy="2048255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B2DC12-5BCA-4E7F-8C0E-8F716B118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42" y="4162044"/>
            <a:ext cx="2667000" cy="1994916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904C53-6C70-4FF3-A92C-27D52F0A5C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1" y="4162044"/>
            <a:ext cx="2622805" cy="19949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E89B00-6DA4-4059-9F86-ABEA816ACA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802" y="1591021"/>
            <a:ext cx="2667000" cy="2070419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A06999-3758-47EA-9F89-E5F83A7ACF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05" y="4162044"/>
            <a:ext cx="2507931" cy="1994916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6C12EB3-6E35-4C66-A59C-D76383933D2D}"/>
              </a:ext>
            </a:extLst>
          </p:cNvPr>
          <p:cNvSpPr txBox="1"/>
          <p:nvPr/>
        </p:nvSpPr>
        <p:spPr>
          <a:xfrm>
            <a:off x="400811" y="396644"/>
            <a:ext cx="11390378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</a:t>
            </a:r>
            <a:endParaRPr lang="en-US" sz="54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0468518-83BE-4A98-8B53-1E0537EA38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802" y="4162044"/>
            <a:ext cx="2666999" cy="1994916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F36975C-CE69-4F16-8624-68F125C1D7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86" y="1602104"/>
            <a:ext cx="2571750" cy="2048254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5112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A06B12-1853-41E7-BC84-104D5991C2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0"/>
          <a:stretch/>
        </p:blipFill>
        <p:spPr>
          <a:xfrm>
            <a:off x="6281368" y="1427606"/>
            <a:ext cx="2719389" cy="228942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58668D-BDE6-4CAA-BB66-2377D92A4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7" y="1414272"/>
            <a:ext cx="2719389" cy="2316098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ACE325-8C28-44BE-9626-D3217E7150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399" y="1454085"/>
            <a:ext cx="2507931" cy="223647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51B807-EA03-40C2-A054-A427958EBC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337" y="1414271"/>
            <a:ext cx="2667000" cy="2289429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6B33DF-EB02-412F-A11D-993A236D47D3}"/>
              </a:ext>
            </a:extLst>
          </p:cNvPr>
          <p:cNvSpPr txBox="1"/>
          <p:nvPr/>
        </p:nvSpPr>
        <p:spPr>
          <a:xfrm>
            <a:off x="462917" y="4267200"/>
            <a:ext cx="11209413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দল-মত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40228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10C053-5E2C-46FA-8A66-CB373C828FD4}"/>
              </a:ext>
            </a:extLst>
          </p:cNvPr>
          <p:cNvSpPr/>
          <p:nvPr/>
        </p:nvSpPr>
        <p:spPr>
          <a:xfrm>
            <a:off x="5975614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7C7B98-8155-46CC-9FEA-40473869033F}"/>
              </a:ext>
            </a:extLst>
          </p:cNvPr>
          <p:cNvSpPr/>
          <p:nvPr/>
        </p:nvSpPr>
        <p:spPr>
          <a:xfrm>
            <a:off x="5959584" y="3167390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60C871-35DA-42DE-821F-4C5C85E9F549}"/>
              </a:ext>
            </a:extLst>
          </p:cNvPr>
          <p:cNvSpPr/>
          <p:nvPr/>
        </p:nvSpPr>
        <p:spPr>
          <a:xfrm>
            <a:off x="5959584" y="3167390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AD91DE-3A57-483A-860F-8562C331B9DD}"/>
              </a:ext>
            </a:extLst>
          </p:cNvPr>
          <p:cNvSpPr txBox="1"/>
          <p:nvPr/>
        </p:nvSpPr>
        <p:spPr>
          <a:xfrm>
            <a:off x="462917" y="3767554"/>
            <a:ext cx="11281409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ৃ-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গোষ্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অব্দান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আ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65A6D2-B6D9-4155-ACD4-B9C5461F5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364" y="957263"/>
            <a:ext cx="2764894" cy="2347023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F026F6-5AEF-4566-82AA-F3CED9AF3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74" y="957264"/>
            <a:ext cx="2914652" cy="2347022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2DB666-A683-4555-8E90-1808AEB57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689" y="957263"/>
            <a:ext cx="2486025" cy="2347023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D89278-3508-4595-AEAD-65AB11B2D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7" y="957263"/>
            <a:ext cx="2488733" cy="2347023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01199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1D8FA3-69C1-467F-BB01-E968F1849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87" y="1021556"/>
            <a:ext cx="4214813" cy="2957513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B9FB9D-121A-400D-B673-1B24103C45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9" r="9417" b="6797"/>
          <a:stretch/>
        </p:blipFill>
        <p:spPr>
          <a:xfrm>
            <a:off x="7048502" y="1021556"/>
            <a:ext cx="3786188" cy="2957513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FCEBF6-6AE4-4552-9C02-04EFBEF8FF28}"/>
              </a:ext>
            </a:extLst>
          </p:cNvPr>
          <p:cNvSpPr txBox="1"/>
          <p:nvPr/>
        </p:nvSpPr>
        <p:spPr>
          <a:xfrm>
            <a:off x="1728787" y="4357687"/>
            <a:ext cx="9458325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্মকান্ডের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প্রবাসী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8265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9594C3-3271-4CFB-98FE-591EDAE80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341" y="1595739"/>
            <a:ext cx="2666652" cy="2426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02FF9F-1BF3-497B-B2CC-2FA3A9A77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70" y="1569907"/>
            <a:ext cx="2875144" cy="2477836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18AC96-C6FE-4656-90B6-A61A93220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095" y="1569906"/>
            <a:ext cx="2837191" cy="2426171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F0D50C-7976-43DB-A97F-F1E0099E15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9"/>
          <a:stretch/>
        </p:blipFill>
        <p:spPr>
          <a:xfrm>
            <a:off x="6451739" y="1569907"/>
            <a:ext cx="2485149" cy="247783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77204D4-1433-45F5-AD6B-585362A8107F}"/>
              </a:ext>
            </a:extLst>
          </p:cNvPr>
          <p:cNvSpPr txBox="1"/>
          <p:nvPr/>
        </p:nvSpPr>
        <p:spPr>
          <a:xfrm>
            <a:off x="379970" y="4462272"/>
            <a:ext cx="1162915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 NikoshBAN"/>
                <a:cs typeface="Nikosh" panose="02000000000000000000" pitchFamily="2" charset="0"/>
              </a:rPr>
              <a:t>প্রতিটি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 NikoshBAN"/>
                <a:cs typeface="Nikosh" panose="02000000000000000000" pitchFamily="2" charset="0"/>
              </a:rPr>
              <a:t>সেক্ট</a:t>
            </a:r>
            <a:r>
              <a:rPr lang="as-IN" sz="3600" dirty="0">
                <a:latin typeface=" NikoshBAN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 NikoshBAN"/>
                <a:cs typeface="Nikosh" panose="02000000000000000000" pitchFamily="2" charset="0"/>
              </a:rPr>
              <a:t>ই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 NikoshBAN"/>
                <a:cs typeface="Nikosh" panose="02000000000000000000" pitchFamily="2" charset="0"/>
              </a:rPr>
              <a:t>গ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 NikoshBAN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 NikoshBAN"/>
                <a:cs typeface="Nikosh" panose="02000000000000000000" pitchFamily="2" charset="0"/>
              </a:rPr>
              <a:t>ল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া </a:t>
            </a:r>
            <a:r>
              <a:rPr lang="as-IN" sz="3600" dirty="0">
                <a:latin typeface=" NikoshBAN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 NikoshBAN"/>
                <a:cs typeface="Nikosh" panose="02000000000000000000" pitchFamily="2" charset="0"/>
              </a:rPr>
              <a:t>হ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 NikoshBAN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ী</a:t>
            </a:r>
            <a:r>
              <a:rPr lang="as-IN" sz="3600" dirty="0">
                <a:latin typeface=" NikoshBAN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 NikoshBAN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ন</a:t>
            </a:r>
            <a:r>
              <a:rPr lang="as-IN" sz="3600" dirty="0">
                <a:latin typeface=" NikoshBAN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য </a:t>
            </a:r>
            <a:r>
              <a:rPr lang="as-IN" sz="3600" dirty="0">
                <a:latin typeface=" NikoshBAN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 NikoshBAN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 NikoshBAN"/>
                <a:cs typeface="Nikosh" panose="02000000000000000000" pitchFamily="2" charset="0"/>
              </a:rPr>
              <a:t>্দেশ</a:t>
            </a:r>
            <a:r>
              <a:rPr lang="as-IN" sz="3600" dirty="0">
                <a:latin typeface=" NikoshBAN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া </a:t>
            </a:r>
            <a:r>
              <a:rPr lang="en-US" sz="3600" dirty="0" err="1">
                <a:latin typeface=" NikoshBAN"/>
                <a:cs typeface="Nikosh" panose="02000000000000000000" pitchFamily="2" charset="0"/>
              </a:rPr>
              <a:t>ছিল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 “ </a:t>
            </a:r>
            <a:r>
              <a:rPr lang="as-IN" sz="3600" dirty="0">
                <a:latin typeface=" NikoshBAN"/>
                <a:cs typeface="Nikosh" panose="02000000000000000000" pitchFamily="2" charset="0"/>
              </a:rPr>
              <a:t>আ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ক</a:t>
            </a:r>
            <a:r>
              <a:rPr lang="as-IN" sz="3600" dirty="0">
                <a:latin typeface=" NikoshBAN"/>
                <a:cs typeface="Nikosh" panose="02000000000000000000" pitchFamily="2" charset="0"/>
              </a:rPr>
              <a:t>শ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ন </a:t>
            </a:r>
            <a:r>
              <a:rPr lang="en-US" sz="3600" dirty="0" err="1">
                <a:latin typeface=" NikoshBAN"/>
                <a:cs typeface="Nikosh" panose="02000000000000000000" pitchFamily="2" charset="0"/>
              </a:rPr>
              <a:t>গ্রুপ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” </a:t>
            </a:r>
            <a:r>
              <a:rPr lang="en-US" sz="3600" dirty="0" err="1">
                <a:latin typeface=" NikoshBAN"/>
                <a:cs typeface="Nikosh" panose="02000000000000000000" pitchFamily="2" charset="0"/>
              </a:rPr>
              <a:t>অস্ত্র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 NikoshBAN"/>
                <a:cs typeface="Nikosh" panose="02000000000000000000" pitchFamily="2" charset="0"/>
              </a:rPr>
              <a:t>বহন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 NikoshBAN"/>
                <a:cs typeface="Nikosh" panose="02000000000000000000" pitchFamily="2" charset="0"/>
              </a:rPr>
              <a:t>করত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 NikoshBAN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 NikoshBAN"/>
                <a:cs typeface="Nikosh" panose="02000000000000000000" pitchFamily="2" charset="0"/>
              </a:rPr>
              <a:t>সম্মু</a:t>
            </a:r>
            <a:r>
              <a:rPr lang="as-IN" sz="3600" dirty="0">
                <a:latin typeface=" NikoshBAN"/>
                <a:cs typeface="Nikosh" panose="02000000000000000000" pitchFamily="2" charset="0"/>
              </a:rPr>
              <a:t>খ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য</a:t>
            </a:r>
            <a:r>
              <a:rPr lang="as-IN" sz="3600" dirty="0">
                <a:latin typeface=" NikoshBAN"/>
                <a:cs typeface="Nikosh" panose="02000000000000000000" pitchFamily="2" charset="0"/>
              </a:rPr>
              <a:t>ু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দ</a:t>
            </a:r>
            <a:r>
              <a:rPr lang="as-IN" sz="3600" dirty="0">
                <a:latin typeface=" NikoshBAN"/>
                <a:cs typeface="Nikosh" panose="02000000000000000000" pitchFamily="2" charset="0"/>
              </a:rPr>
              <a:t>্</a:t>
            </a:r>
            <a:r>
              <a:rPr lang="en-US" sz="3600" dirty="0" err="1">
                <a:latin typeface=" NikoshBAN"/>
                <a:cs typeface="Nikosh" panose="02000000000000000000" pitchFamily="2" charset="0"/>
              </a:rPr>
              <a:t>ধে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 NikoshBAN"/>
                <a:cs typeface="Nikosh" panose="02000000000000000000" pitchFamily="2" charset="0"/>
              </a:rPr>
              <a:t>অংশ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 NikoshBAN"/>
                <a:cs typeface="Nikosh" panose="02000000000000000000" pitchFamily="2" charset="0"/>
              </a:rPr>
              <a:t>নিতেন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। “</a:t>
            </a:r>
            <a:r>
              <a:rPr lang="en-US" sz="3600" dirty="0" err="1">
                <a:latin typeface=" NikoshBAN"/>
                <a:cs typeface="Nikosh" panose="02000000000000000000" pitchFamily="2" charset="0"/>
              </a:rPr>
              <a:t>ইন্টলিজেন্স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 NikoshBAN"/>
                <a:cs typeface="Nikosh" panose="02000000000000000000" pitchFamily="2" charset="0"/>
              </a:rPr>
              <a:t>গ্রুপ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” </a:t>
            </a:r>
            <a:r>
              <a:rPr lang="as-IN" sz="3600" dirty="0">
                <a:latin typeface=" NikoshBAN"/>
                <a:cs typeface="Nikosh" panose="02000000000000000000" pitchFamily="2" charset="0"/>
              </a:rPr>
              <a:t>শ</a:t>
            </a:r>
            <a:r>
              <a:rPr lang="en-US" sz="3600" dirty="0" err="1">
                <a:latin typeface=" NikoshBAN"/>
                <a:cs typeface="Nikosh" panose="02000000000000000000" pitchFamily="2" charset="0"/>
              </a:rPr>
              <a:t>ত্রুপক্</a:t>
            </a:r>
            <a:r>
              <a:rPr lang="as-IN" sz="3600" dirty="0">
                <a:latin typeface=" NikoshBAN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 NikoshBAN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 NikoshBAN"/>
                <a:cs typeface="Nikosh" panose="02000000000000000000" pitchFamily="2" charset="0"/>
              </a:rPr>
              <a:t>গ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 NikoshBAN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 NikoshBAN"/>
                <a:cs typeface="Nikosh" panose="02000000000000000000" pitchFamily="2" charset="0"/>
              </a:rPr>
              <a:t>ি</a:t>
            </a:r>
            <a:r>
              <a:rPr lang="en-US" sz="3600" dirty="0" err="1">
                <a:latin typeface=" NikoshBAN"/>
                <a:cs typeface="Nikosh" panose="02000000000000000000" pitchFamily="2" charset="0"/>
              </a:rPr>
              <a:t>ধি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 NikoshBAN"/>
                <a:cs typeface="Nikosh" panose="02000000000000000000" pitchFamily="2" charset="0"/>
              </a:rPr>
              <a:t>সম্পর</a:t>
            </a:r>
            <a:r>
              <a:rPr lang="as-IN" sz="3600" dirty="0">
                <a:latin typeface=" NikoshBAN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ক</a:t>
            </a:r>
            <a:r>
              <a:rPr lang="as-IN" sz="3600" dirty="0">
                <a:latin typeface=" NikoshBAN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 NikoshBAN"/>
                <a:cs typeface="Nikosh" panose="02000000000000000000" pitchFamily="2" charset="0"/>
              </a:rPr>
              <a:t>খব</a:t>
            </a:r>
            <a:r>
              <a:rPr lang="as-IN" sz="3600" dirty="0">
                <a:latin typeface=" NikoshBAN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 NikoshBAN"/>
                <a:cs typeface="Nikosh" panose="02000000000000000000" pitchFamily="2" charset="0"/>
              </a:rPr>
              <a:t>াখবর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 NikoshBAN"/>
                <a:cs typeface="Nikosh" panose="02000000000000000000" pitchFamily="2" charset="0"/>
              </a:rPr>
              <a:t>সংগ্রহ</a:t>
            </a:r>
            <a:r>
              <a:rPr lang="en-US" sz="3600" dirty="0">
                <a:latin typeface=" NikoshBAN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 NikoshBAN"/>
                <a:cs typeface="Nikosh" panose="02000000000000000000" pitchFamily="2" charset="0"/>
              </a:rPr>
              <a:t>করতেন</a:t>
            </a:r>
            <a:r>
              <a:rPr lang="en-US" sz="2800" dirty="0">
                <a:latin typeface=" NikoshBAN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8715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BACA3C-D254-488A-ADE5-3BC8568B4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3" y="1114426"/>
            <a:ext cx="4367210" cy="3057524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442BE3-B759-47FD-90E1-F29DA24BB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4" y="1114426"/>
            <a:ext cx="4571999" cy="305752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6BD36D-0815-4FAC-8E43-0EAB8C107809}"/>
              </a:ext>
            </a:extLst>
          </p:cNvPr>
          <p:cNvSpPr txBox="1"/>
          <p:nvPr/>
        </p:nvSpPr>
        <p:spPr>
          <a:xfrm>
            <a:off x="1228724" y="5014913"/>
            <a:ext cx="10344151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‘জ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’। 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মুক্তযোদ্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3778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726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 NikoshBAN</vt:lpstr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FNU LNU</dc:creator>
  <cp:lastModifiedBy>FNU LNU</cp:lastModifiedBy>
  <cp:revision>27</cp:revision>
  <dcterms:created xsi:type="dcterms:W3CDTF">2024-04-09T09:09:42Z</dcterms:created>
  <dcterms:modified xsi:type="dcterms:W3CDTF">2024-04-09T14:15:28Z</dcterms:modified>
</cp:coreProperties>
</file>