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notesMasterIdLst>
    <p:notesMasterId r:id="rId23"/>
  </p:notesMasterIdLst>
  <p:sldIdLst>
    <p:sldId id="302" r:id="rId2"/>
    <p:sldId id="258" r:id="rId3"/>
    <p:sldId id="400" r:id="rId4"/>
    <p:sldId id="403" r:id="rId5"/>
    <p:sldId id="378" r:id="rId6"/>
    <p:sldId id="313" r:id="rId7"/>
    <p:sldId id="289" r:id="rId8"/>
    <p:sldId id="467" r:id="rId9"/>
    <p:sldId id="468" r:id="rId10"/>
    <p:sldId id="469" r:id="rId11"/>
    <p:sldId id="445" r:id="rId12"/>
    <p:sldId id="470" r:id="rId13"/>
    <p:sldId id="471" r:id="rId14"/>
    <p:sldId id="377" r:id="rId15"/>
    <p:sldId id="472" r:id="rId16"/>
    <p:sldId id="473" r:id="rId17"/>
    <p:sldId id="271" r:id="rId18"/>
    <p:sldId id="294" r:id="rId19"/>
    <p:sldId id="474" r:id="rId20"/>
    <p:sldId id="297" r:id="rId21"/>
    <p:sldId id="281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CC0099"/>
    <a:srgbClr val="796434"/>
    <a:srgbClr val="6717D1"/>
    <a:srgbClr val="66FFFF"/>
    <a:srgbClr val="0000CC"/>
    <a:srgbClr val="FF9797"/>
    <a:srgbClr val="FFCC9A"/>
    <a:srgbClr val="CBB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4660"/>
  </p:normalViewPr>
  <p:slideViewPr>
    <p:cSldViewPr>
      <p:cViewPr varScale="1">
        <p:scale>
          <a:sx n="83" d="100"/>
          <a:sy n="83" d="100"/>
        </p:scale>
        <p:origin x="908" y="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4F608B-E9B9-4E62-8729-63FDA110CBBC}" type="doc">
      <dgm:prSet loTypeId="urn:microsoft.com/office/officeart/2005/8/layout/venn3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C59C630-1983-4230-9C46-71220BDC0761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6000" b="1">
              <a:solidFill>
                <a:srgbClr val="722ED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</a:t>
          </a:r>
        </a:p>
      </dgm:t>
    </dgm:pt>
    <dgm:pt modelId="{500498DA-9D51-4509-8DEB-3B1CBD46B75C}" type="parTrans" cxnId="{640FB1C4-8444-4D84-89B4-15DB32ADF74D}">
      <dgm:prSet/>
      <dgm:spPr/>
      <dgm:t>
        <a:bodyPr/>
        <a:lstStyle/>
        <a:p>
          <a:endParaRPr lang="en-US" sz="4000"/>
        </a:p>
      </dgm:t>
    </dgm:pt>
    <dgm:pt modelId="{0464F513-D6EA-4A96-8541-3FF1677BF489}" type="sibTrans" cxnId="{640FB1C4-8444-4D84-89B4-15DB32ADF74D}">
      <dgm:prSet/>
      <dgm:spPr/>
      <dgm:t>
        <a:bodyPr/>
        <a:lstStyle/>
        <a:p>
          <a:endParaRPr lang="en-US" sz="4000"/>
        </a:p>
      </dgm:t>
    </dgm:pt>
    <dgm:pt modelId="{42B394FE-8A7F-477F-B1EE-5A0C6089BC38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6000" b="1">
              <a:solidFill>
                <a:srgbClr val="722ED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</a:p>
      </dgm:t>
    </dgm:pt>
    <dgm:pt modelId="{54167F27-10DF-4739-A2D1-6A707E278637}" type="parTrans" cxnId="{85CB0B99-50BD-424D-9056-1FDE4133F89C}">
      <dgm:prSet/>
      <dgm:spPr/>
      <dgm:t>
        <a:bodyPr/>
        <a:lstStyle/>
        <a:p>
          <a:endParaRPr lang="en-US" sz="4000"/>
        </a:p>
      </dgm:t>
    </dgm:pt>
    <dgm:pt modelId="{93332A7C-D062-414B-9A2B-5E05B75A902B}" type="sibTrans" cxnId="{85CB0B99-50BD-424D-9056-1FDE4133F89C}">
      <dgm:prSet/>
      <dgm:spPr/>
      <dgm:t>
        <a:bodyPr/>
        <a:lstStyle/>
        <a:p>
          <a:endParaRPr lang="en-US" sz="4000"/>
        </a:p>
      </dgm:t>
    </dgm:pt>
    <dgm:pt modelId="{16C92D10-9E00-4FF4-8974-2E4391C4F117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6000" b="1">
              <a:solidFill>
                <a:srgbClr val="722ED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</a:p>
      </dgm:t>
    </dgm:pt>
    <dgm:pt modelId="{B99A60F7-19D3-4406-B18E-6713E14F2A61}" type="parTrans" cxnId="{B802E080-ED11-4D49-B568-210CA77C893F}">
      <dgm:prSet/>
      <dgm:spPr/>
      <dgm:t>
        <a:bodyPr/>
        <a:lstStyle/>
        <a:p>
          <a:endParaRPr lang="en-US" sz="4000"/>
        </a:p>
      </dgm:t>
    </dgm:pt>
    <dgm:pt modelId="{CD763B15-DCEF-4B71-A854-0DA73819E6E8}" type="sibTrans" cxnId="{B802E080-ED11-4D49-B568-210CA77C893F}">
      <dgm:prSet/>
      <dgm:spPr/>
      <dgm:t>
        <a:bodyPr/>
        <a:lstStyle/>
        <a:p>
          <a:endParaRPr lang="en-US" sz="4000"/>
        </a:p>
      </dgm:t>
    </dgm:pt>
    <dgm:pt modelId="{FAF46B33-0E22-485F-A9D8-52AFD71CF6C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6000" b="1">
              <a:solidFill>
                <a:srgbClr val="722ED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</a:p>
      </dgm:t>
    </dgm:pt>
    <dgm:pt modelId="{37622A53-5372-49F2-90C7-CD38E1753CDF}" type="parTrans" cxnId="{A07EE383-D2D0-47FB-92F3-F16848351D33}">
      <dgm:prSet/>
      <dgm:spPr/>
      <dgm:t>
        <a:bodyPr/>
        <a:lstStyle/>
        <a:p>
          <a:endParaRPr lang="en-US" sz="4000"/>
        </a:p>
      </dgm:t>
    </dgm:pt>
    <dgm:pt modelId="{6725F971-909B-4927-B1D3-2A39257217F5}" type="sibTrans" cxnId="{A07EE383-D2D0-47FB-92F3-F16848351D33}">
      <dgm:prSet/>
      <dgm:spPr/>
      <dgm:t>
        <a:bodyPr/>
        <a:lstStyle/>
        <a:p>
          <a:endParaRPr lang="en-US" sz="4000"/>
        </a:p>
      </dgm:t>
    </dgm:pt>
    <dgm:pt modelId="{9C3AA6AB-065E-4D31-BCB6-17289E5E0B94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6000" b="1">
              <a:solidFill>
                <a:srgbClr val="722ED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</a:p>
      </dgm:t>
    </dgm:pt>
    <dgm:pt modelId="{3E671786-E9BE-4140-AE60-4C02720617A8}" type="parTrans" cxnId="{1EC5D822-D394-4217-A6EB-66F7081A2D2C}">
      <dgm:prSet/>
      <dgm:spPr/>
      <dgm:t>
        <a:bodyPr/>
        <a:lstStyle/>
        <a:p>
          <a:endParaRPr lang="en-US" sz="4000"/>
        </a:p>
      </dgm:t>
    </dgm:pt>
    <dgm:pt modelId="{2DB7BFC2-DF9B-47C8-BDDC-E177833EC3B2}" type="sibTrans" cxnId="{1EC5D822-D394-4217-A6EB-66F7081A2D2C}">
      <dgm:prSet/>
      <dgm:spPr/>
      <dgm:t>
        <a:bodyPr/>
        <a:lstStyle/>
        <a:p>
          <a:endParaRPr lang="en-US" sz="4000"/>
        </a:p>
      </dgm:t>
    </dgm:pt>
    <dgm:pt modelId="{6EBC5AAA-68E1-4942-BA8C-DBF09DBE7029}" type="pres">
      <dgm:prSet presAssocID="{164F608B-E9B9-4E62-8729-63FDA110CBBC}" presName="Name0" presStyleCnt="0">
        <dgm:presLayoutVars>
          <dgm:dir/>
          <dgm:resizeHandles val="exact"/>
        </dgm:presLayoutVars>
      </dgm:prSet>
      <dgm:spPr/>
    </dgm:pt>
    <dgm:pt modelId="{F38B3F4D-DDAE-4516-9E87-AD93202731F4}" type="pres">
      <dgm:prSet presAssocID="{CC59C630-1983-4230-9C46-71220BDC0761}" presName="Name5" presStyleLbl="vennNode1" presStyleIdx="0" presStyleCnt="5">
        <dgm:presLayoutVars>
          <dgm:bulletEnabled val="1"/>
        </dgm:presLayoutVars>
      </dgm:prSet>
      <dgm:spPr/>
    </dgm:pt>
    <dgm:pt modelId="{7D2AB3D2-7BFD-40D7-ABFE-F9752460B10E}" type="pres">
      <dgm:prSet presAssocID="{0464F513-D6EA-4A96-8541-3FF1677BF489}" presName="space" presStyleCnt="0"/>
      <dgm:spPr/>
    </dgm:pt>
    <dgm:pt modelId="{0C83E0AB-0DC9-4FC7-AD2E-6E57F9330194}" type="pres">
      <dgm:prSet presAssocID="{42B394FE-8A7F-477F-B1EE-5A0C6089BC38}" presName="Name5" presStyleLbl="vennNode1" presStyleIdx="1" presStyleCnt="5">
        <dgm:presLayoutVars>
          <dgm:bulletEnabled val="1"/>
        </dgm:presLayoutVars>
      </dgm:prSet>
      <dgm:spPr/>
    </dgm:pt>
    <dgm:pt modelId="{31B913A0-A974-427C-8B06-3BB85A47FFA1}" type="pres">
      <dgm:prSet presAssocID="{93332A7C-D062-414B-9A2B-5E05B75A902B}" presName="space" presStyleCnt="0"/>
      <dgm:spPr/>
    </dgm:pt>
    <dgm:pt modelId="{5DEDBB63-ABF6-4619-8C1C-6D4153F3F2D4}" type="pres">
      <dgm:prSet presAssocID="{16C92D10-9E00-4FF4-8974-2E4391C4F117}" presName="Name5" presStyleLbl="vennNode1" presStyleIdx="2" presStyleCnt="5" custLinFactNeighborX="-2357" custLinFactNeighborY="-604">
        <dgm:presLayoutVars>
          <dgm:bulletEnabled val="1"/>
        </dgm:presLayoutVars>
      </dgm:prSet>
      <dgm:spPr/>
    </dgm:pt>
    <dgm:pt modelId="{4B9B7882-C9A2-4159-B995-068A08E32243}" type="pres">
      <dgm:prSet presAssocID="{CD763B15-DCEF-4B71-A854-0DA73819E6E8}" presName="space" presStyleCnt="0"/>
      <dgm:spPr/>
    </dgm:pt>
    <dgm:pt modelId="{E56AD8AF-64D1-4EE5-882E-44E71E9A0185}" type="pres">
      <dgm:prSet presAssocID="{FAF46B33-0E22-485F-A9D8-52AFD71CF6C6}" presName="Name5" presStyleLbl="vennNode1" presStyleIdx="3" presStyleCnt="5">
        <dgm:presLayoutVars>
          <dgm:bulletEnabled val="1"/>
        </dgm:presLayoutVars>
      </dgm:prSet>
      <dgm:spPr/>
    </dgm:pt>
    <dgm:pt modelId="{F6803CA7-21C4-40F2-A8B0-8D5FDC96D88A}" type="pres">
      <dgm:prSet presAssocID="{6725F971-909B-4927-B1D3-2A39257217F5}" presName="space" presStyleCnt="0"/>
      <dgm:spPr/>
    </dgm:pt>
    <dgm:pt modelId="{108D0E22-465C-43DC-928C-74A9FA14D3C4}" type="pres">
      <dgm:prSet presAssocID="{9C3AA6AB-065E-4D31-BCB6-17289E5E0B94}" presName="Name5" presStyleLbl="vennNode1" presStyleIdx="4" presStyleCnt="5">
        <dgm:presLayoutVars>
          <dgm:bulletEnabled val="1"/>
        </dgm:presLayoutVars>
      </dgm:prSet>
      <dgm:spPr/>
    </dgm:pt>
  </dgm:ptLst>
  <dgm:cxnLst>
    <dgm:cxn modelId="{1EC5D822-D394-4217-A6EB-66F7081A2D2C}" srcId="{164F608B-E9B9-4E62-8729-63FDA110CBBC}" destId="{9C3AA6AB-065E-4D31-BCB6-17289E5E0B94}" srcOrd="4" destOrd="0" parTransId="{3E671786-E9BE-4140-AE60-4C02720617A8}" sibTransId="{2DB7BFC2-DF9B-47C8-BDDC-E177833EC3B2}"/>
    <dgm:cxn modelId="{B802E080-ED11-4D49-B568-210CA77C893F}" srcId="{164F608B-E9B9-4E62-8729-63FDA110CBBC}" destId="{16C92D10-9E00-4FF4-8974-2E4391C4F117}" srcOrd="2" destOrd="0" parTransId="{B99A60F7-19D3-4406-B18E-6713E14F2A61}" sibTransId="{CD763B15-DCEF-4B71-A854-0DA73819E6E8}"/>
    <dgm:cxn modelId="{A07EE383-D2D0-47FB-92F3-F16848351D33}" srcId="{164F608B-E9B9-4E62-8729-63FDA110CBBC}" destId="{FAF46B33-0E22-485F-A9D8-52AFD71CF6C6}" srcOrd="3" destOrd="0" parTransId="{37622A53-5372-49F2-90C7-CD38E1753CDF}" sibTransId="{6725F971-909B-4927-B1D3-2A39257217F5}"/>
    <dgm:cxn modelId="{2D64ED98-0E84-4E6D-84D9-4E59D900AE0D}" type="presOf" srcId="{164F608B-E9B9-4E62-8729-63FDA110CBBC}" destId="{6EBC5AAA-68E1-4942-BA8C-DBF09DBE7029}" srcOrd="0" destOrd="0" presId="urn:microsoft.com/office/officeart/2005/8/layout/venn3"/>
    <dgm:cxn modelId="{85CB0B99-50BD-424D-9056-1FDE4133F89C}" srcId="{164F608B-E9B9-4E62-8729-63FDA110CBBC}" destId="{42B394FE-8A7F-477F-B1EE-5A0C6089BC38}" srcOrd="1" destOrd="0" parTransId="{54167F27-10DF-4739-A2D1-6A707E278637}" sibTransId="{93332A7C-D062-414B-9A2B-5E05B75A902B}"/>
    <dgm:cxn modelId="{7FAD44A2-4E2A-45FB-83F5-D49CE630D4C6}" type="presOf" srcId="{42B394FE-8A7F-477F-B1EE-5A0C6089BC38}" destId="{0C83E0AB-0DC9-4FC7-AD2E-6E57F9330194}" srcOrd="0" destOrd="0" presId="urn:microsoft.com/office/officeart/2005/8/layout/venn3"/>
    <dgm:cxn modelId="{F9ADC6B7-878F-4FA6-9619-9ADD6973CE52}" type="presOf" srcId="{FAF46B33-0E22-485F-A9D8-52AFD71CF6C6}" destId="{E56AD8AF-64D1-4EE5-882E-44E71E9A0185}" srcOrd="0" destOrd="0" presId="urn:microsoft.com/office/officeart/2005/8/layout/venn3"/>
    <dgm:cxn modelId="{3BDE1FBC-CA84-40BB-AE72-1A926556173D}" type="presOf" srcId="{9C3AA6AB-065E-4D31-BCB6-17289E5E0B94}" destId="{108D0E22-465C-43DC-928C-74A9FA14D3C4}" srcOrd="0" destOrd="0" presId="urn:microsoft.com/office/officeart/2005/8/layout/venn3"/>
    <dgm:cxn modelId="{640FB1C4-8444-4D84-89B4-15DB32ADF74D}" srcId="{164F608B-E9B9-4E62-8729-63FDA110CBBC}" destId="{CC59C630-1983-4230-9C46-71220BDC0761}" srcOrd="0" destOrd="0" parTransId="{500498DA-9D51-4509-8DEB-3B1CBD46B75C}" sibTransId="{0464F513-D6EA-4A96-8541-3FF1677BF489}"/>
    <dgm:cxn modelId="{91D2BBCF-AC6E-4659-B789-A8556AF0F84A}" type="presOf" srcId="{16C92D10-9E00-4FF4-8974-2E4391C4F117}" destId="{5DEDBB63-ABF6-4619-8C1C-6D4153F3F2D4}" srcOrd="0" destOrd="0" presId="urn:microsoft.com/office/officeart/2005/8/layout/venn3"/>
    <dgm:cxn modelId="{0ED7BED5-A138-4003-95AA-0B18C8E67CC1}" type="presOf" srcId="{CC59C630-1983-4230-9C46-71220BDC0761}" destId="{F38B3F4D-DDAE-4516-9E87-AD93202731F4}" srcOrd="0" destOrd="0" presId="urn:microsoft.com/office/officeart/2005/8/layout/venn3"/>
    <dgm:cxn modelId="{49ED0A96-F507-47EE-8FB6-5448284D8FEF}" type="presParOf" srcId="{6EBC5AAA-68E1-4942-BA8C-DBF09DBE7029}" destId="{F38B3F4D-DDAE-4516-9E87-AD93202731F4}" srcOrd="0" destOrd="0" presId="urn:microsoft.com/office/officeart/2005/8/layout/venn3"/>
    <dgm:cxn modelId="{128FC14D-7B6A-4376-A199-156079E7EF6E}" type="presParOf" srcId="{6EBC5AAA-68E1-4942-BA8C-DBF09DBE7029}" destId="{7D2AB3D2-7BFD-40D7-ABFE-F9752460B10E}" srcOrd="1" destOrd="0" presId="urn:microsoft.com/office/officeart/2005/8/layout/venn3"/>
    <dgm:cxn modelId="{FF782D65-6656-4C6A-9608-AB0D2367DDDF}" type="presParOf" srcId="{6EBC5AAA-68E1-4942-BA8C-DBF09DBE7029}" destId="{0C83E0AB-0DC9-4FC7-AD2E-6E57F9330194}" srcOrd="2" destOrd="0" presId="urn:microsoft.com/office/officeart/2005/8/layout/venn3"/>
    <dgm:cxn modelId="{8680F777-DA1E-4983-B839-0BF364FF2361}" type="presParOf" srcId="{6EBC5AAA-68E1-4942-BA8C-DBF09DBE7029}" destId="{31B913A0-A974-427C-8B06-3BB85A47FFA1}" srcOrd="3" destOrd="0" presId="urn:microsoft.com/office/officeart/2005/8/layout/venn3"/>
    <dgm:cxn modelId="{A408BE66-AF7A-4D25-B2D5-AE6F67E92521}" type="presParOf" srcId="{6EBC5AAA-68E1-4942-BA8C-DBF09DBE7029}" destId="{5DEDBB63-ABF6-4619-8C1C-6D4153F3F2D4}" srcOrd="4" destOrd="0" presId="urn:microsoft.com/office/officeart/2005/8/layout/venn3"/>
    <dgm:cxn modelId="{C635BB45-0EA3-4F28-880B-664F2C81EDA3}" type="presParOf" srcId="{6EBC5AAA-68E1-4942-BA8C-DBF09DBE7029}" destId="{4B9B7882-C9A2-4159-B995-068A08E32243}" srcOrd="5" destOrd="0" presId="urn:microsoft.com/office/officeart/2005/8/layout/venn3"/>
    <dgm:cxn modelId="{EF37CBD0-3924-4341-9D56-93DA99C2ED93}" type="presParOf" srcId="{6EBC5AAA-68E1-4942-BA8C-DBF09DBE7029}" destId="{E56AD8AF-64D1-4EE5-882E-44E71E9A0185}" srcOrd="6" destOrd="0" presId="urn:microsoft.com/office/officeart/2005/8/layout/venn3"/>
    <dgm:cxn modelId="{2F7E7399-A347-482F-8265-61E19075D6B2}" type="presParOf" srcId="{6EBC5AAA-68E1-4942-BA8C-DBF09DBE7029}" destId="{F6803CA7-21C4-40F2-A8B0-8D5FDC96D88A}" srcOrd="7" destOrd="0" presId="urn:microsoft.com/office/officeart/2005/8/layout/venn3"/>
    <dgm:cxn modelId="{5FEC02C1-17F2-46AB-AAF5-3DB4B84BEC80}" type="presParOf" srcId="{6EBC5AAA-68E1-4942-BA8C-DBF09DBE7029}" destId="{108D0E22-465C-43DC-928C-74A9FA14D3C4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B3F4D-DDAE-4516-9E87-AD93202731F4}">
      <dsp:nvSpPr>
        <dsp:cNvPr id="0" name=""/>
        <dsp:cNvSpPr/>
      </dsp:nvSpPr>
      <dsp:spPr>
        <a:xfrm>
          <a:off x="472" y="243503"/>
          <a:ext cx="921940" cy="921940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737" tIns="76200" rIns="50737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>
              <a:solidFill>
                <a:srgbClr val="722ED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</a:t>
          </a:r>
        </a:p>
      </dsp:txBody>
      <dsp:txXfrm>
        <a:off x="135487" y="378518"/>
        <a:ext cx="651910" cy="651910"/>
      </dsp:txXfrm>
    </dsp:sp>
    <dsp:sp modelId="{0C83E0AB-0DC9-4FC7-AD2E-6E57F9330194}">
      <dsp:nvSpPr>
        <dsp:cNvPr id="0" name=""/>
        <dsp:cNvSpPr/>
      </dsp:nvSpPr>
      <dsp:spPr>
        <a:xfrm>
          <a:off x="738025" y="243503"/>
          <a:ext cx="921940" cy="921940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737" tIns="76200" rIns="50737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>
              <a:solidFill>
                <a:srgbClr val="722ED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</a:t>
          </a:r>
        </a:p>
      </dsp:txBody>
      <dsp:txXfrm>
        <a:off x="873040" y="378518"/>
        <a:ext cx="651910" cy="651910"/>
      </dsp:txXfrm>
    </dsp:sp>
    <dsp:sp modelId="{5DEDBB63-ABF6-4619-8C1C-6D4153F3F2D4}">
      <dsp:nvSpPr>
        <dsp:cNvPr id="0" name=""/>
        <dsp:cNvSpPr/>
      </dsp:nvSpPr>
      <dsp:spPr>
        <a:xfrm>
          <a:off x="1471231" y="237934"/>
          <a:ext cx="921940" cy="921940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737" tIns="76200" rIns="50737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>
              <a:solidFill>
                <a:srgbClr val="722ED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</a:t>
          </a:r>
        </a:p>
      </dsp:txBody>
      <dsp:txXfrm>
        <a:off x="1606246" y="372949"/>
        <a:ext cx="651910" cy="651910"/>
      </dsp:txXfrm>
    </dsp:sp>
    <dsp:sp modelId="{E56AD8AF-64D1-4EE5-882E-44E71E9A0185}">
      <dsp:nvSpPr>
        <dsp:cNvPr id="0" name=""/>
        <dsp:cNvSpPr/>
      </dsp:nvSpPr>
      <dsp:spPr>
        <a:xfrm>
          <a:off x="2213129" y="243503"/>
          <a:ext cx="921940" cy="921940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737" tIns="76200" rIns="50737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>
              <a:solidFill>
                <a:srgbClr val="722ED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</a:t>
          </a:r>
        </a:p>
      </dsp:txBody>
      <dsp:txXfrm>
        <a:off x="2348144" y="378518"/>
        <a:ext cx="651910" cy="651910"/>
      </dsp:txXfrm>
    </dsp:sp>
    <dsp:sp modelId="{108D0E22-465C-43DC-928C-74A9FA14D3C4}">
      <dsp:nvSpPr>
        <dsp:cNvPr id="0" name=""/>
        <dsp:cNvSpPr/>
      </dsp:nvSpPr>
      <dsp:spPr>
        <a:xfrm>
          <a:off x="2950681" y="243503"/>
          <a:ext cx="921940" cy="921940"/>
        </a:xfrm>
        <a:prstGeom prst="ellipse">
          <a:avLst/>
        </a:prstGeom>
        <a:solidFill>
          <a:srgbClr val="00B0F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737" tIns="76200" rIns="50737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b="1" kern="1200">
              <a:solidFill>
                <a:srgbClr val="722ED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</a:t>
          </a:r>
        </a:p>
      </dsp:txBody>
      <dsp:txXfrm>
        <a:off x="3085696" y="378518"/>
        <a:ext cx="651910" cy="651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F231B-CEB2-4678-9B33-D164F1CE34C0}" type="datetimeFigureOut">
              <a:rPr lang="en-US" smtClean="0"/>
              <a:t>8/20/2023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12D87-4239-4012-80A3-203E1BC5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3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B2CE43-5CD2-4CB7-A57B-734EBCCBDE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8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22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9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133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13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1551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685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41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7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5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733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98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71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2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3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8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A65A0-9F18-432A-9BE6-6488D1865A81}" type="datetimeFigureOut">
              <a:rPr lang="en-US" smtClean="0"/>
              <a:pPr/>
              <a:t>8/20/2023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2A55C169-099D-4CD4-B878-94190FFEC3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4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  <p:sldLayoutId id="2147483837" r:id="rId14"/>
    <p:sldLayoutId id="2147483838" r:id="rId15"/>
    <p:sldLayoutId id="214748383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gi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NRQ1aTqJFU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9F6F4F17-72A5-4E6D-BB86-32429EF84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50" y="679165"/>
            <a:ext cx="4628533" cy="3268046"/>
          </a:xfrm>
          <a:prstGeom prst="ellipse">
            <a:avLst/>
          </a:prstGeom>
          <a:ln w="28575">
            <a:solidFill>
              <a:srgbClr val="00B050"/>
            </a:solidFill>
          </a:ln>
          <a:effectLst>
            <a:glow rad="1473200">
              <a:srgbClr val="00B050">
                <a:alpha val="48000"/>
              </a:srgbClr>
            </a:glow>
          </a:effectLst>
        </p:spPr>
      </p:pic>
      <p:pic>
        <p:nvPicPr>
          <p:cNvPr id="66" name="Picture 65" descr="Green grass field and trees illustration, Poster Screensaver  High-definition television, Spring background, landscape, grass png | PNGEgg">
            <a:extLst>
              <a:ext uri="{FF2B5EF4-FFF2-40B4-BE49-F238E27FC236}">
                <a16:creationId xmlns:a16="http://schemas.microsoft.com/office/drawing/2014/main" id="{D617D979-04DE-6349-B81A-D539849F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000" l="0" r="99667">
                        <a14:foregroundMark x1="14000" y1="76333" x2="111" y2="74833"/>
                        <a14:foregroundMark x1="56333" y1="85000" x2="57444" y2="98000"/>
                        <a14:foregroundMark x1="57444" y1="98000" x2="57444" y2="98000"/>
                        <a14:foregroundMark x1="86333" y1="69833" x2="99667" y2="79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3163"/>
            <a:ext cx="9144000" cy="2136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034" y="207545"/>
            <a:ext cx="1219660" cy="1077674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26" y="347408"/>
            <a:ext cx="846800" cy="809930"/>
          </a:xfrm>
          <a:prstGeom prst="rect">
            <a:avLst/>
          </a:prstGeom>
        </p:spPr>
      </p:pic>
      <p:sp>
        <p:nvSpPr>
          <p:cNvPr id="65" name="Frame 64"/>
          <p:cNvSpPr/>
          <p:nvPr/>
        </p:nvSpPr>
        <p:spPr>
          <a:xfrm>
            <a:off x="-55179" y="0"/>
            <a:ext cx="9199179" cy="5143500"/>
          </a:xfrm>
          <a:prstGeom prst="frame">
            <a:avLst>
              <a:gd name="adj1" fmla="val 5134"/>
            </a:avLst>
          </a:prstGeom>
          <a:gradFill flip="none" rotWithShape="1">
            <a:gsLst>
              <a:gs pos="24599">
                <a:srgbClr val="2F673A"/>
              </a:gs>
              <a:gs pos="59000">
                <a:srgbClr val="00B050"/>
              </a:gs>
              <a:gs pos="54000">
                <a:srgbClr val="2F673A"/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 extrusionH="25400">
            <a:bevelT w="101600" prst="riblet"/>
            <a:bevelB w="57150" h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1003070" y="1109885"/>
            <a:ext cx="6887572" cy="423333"/>
            <a:chOff x="5638800" y="762000"/>
            <a:chExt cx="10744200" cy="762000"/>
          </a:xfrm>
        </p:grpSpPr>
        <p:sp>
          <p:nvSpPr>
            <p:cNvPr id="71" name="Rounded Rectangle 70"/>
            <p:cNvSpPr/>
            <p:nvPr/>
          </p:nvSpPr>
          <p:spPr>
            <a:xfrm>
              <a:off x="5638800" y="762000"/>
              <a:ext cx="10744200" cy="762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sp>
          <p:nvSpPr>
            <p:cNvPr id="72" name="Rounded Rectangle 71"/>
            <p:cNvSpPr/>
            <p:nvPr/>
          </p:nvSpPr>
          <p:spPr>
            <a:xfrm>
              <a:off x="5769827" y="914400"/>
              <a:ext cx="10416633" cy="381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</p:grpSp>
      <p:grpSp>
        <p:nvGrpSpPr>
          <p:cNvPr id="139" name="Group 138"/>
          <p:cNvGrpSpPr/>
          <p:nvPr/>
        </p:nvGrpSpPr>
        <p:grpSpPr>
          <a:xfrm>
            <a:off x="6939019" y="1175508"/>
            <a:ext cx="893262" cy="2635777"/>
            <a:chOff x="9115668" y="1524731"/>
            <a:chExt cx="1191016" cy="3514369"/>
          </a:xfrm>
        </p:grpSpPr>
        <p:sp>
          <p:nvSpPr>
            <p:cNvPr id="80" name="Oval 79"/>
            <p:cNvSpPr/>
            <p:nvPr/>
          </p:nvSpPr>
          <p:spPr>
            <a:xfrm>
              <a:off x="9115668" y="3878853"/>
              <a:ext cx="1191016" cy="11602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endParaRPr lang="en-US" sz="6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12" name="Group 46"/>
            <p:cNvGrpSpPr/>
            <p:nvPr/>
          </p:nvGrpSpPr>
          <p:grpSpPr>
            <a:xfrm>
              <a:off x="9579743" y="1912873"/>
              <a:ext cx="369091" cy="1988236"/>
              <a:chOff x="6943725" y="1397211"/>
              <a:chExt cx="279400" cy="3478076"/>
            </a:xfrm>
          </p:grpSpPr>
          <p:cxnSp>
            <p:nvCxnSpPr>
              <p:cNvPr id="116" name="Straight Connector 115"/>
              <p:cNvCxnSpPr>
                <a:stCxn id="103" idx="4"/>
              </p:cNvCxnSpPr>
              <p:nvPr/>
            </p:nvCxnSpPr>
            <p:spPr>
              <a:xfrm flipH="1">
                <a:off x="7087388" y="1397211"/>
                <a:ext cx="5837" cy="34780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Freeform 116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7" name="Group 20"/>
            <p:cNvGrpSpPr/>
            <p:nvPr/>
          </p:nvGrpSpPr>
          <p:grpSpPr>
            <a:xfrm>
              <a:off x="9434952" y="1524731"/>
              <a:ext cx="563252" cy="388143"/>
              <a:chOff x="6543893" y="788634"/>
              <a:chExt cx="685800" cy="68580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6543893" y="788634"/>
                <a:ext cx="685800" cy="685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6696293" y="941034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3921752" y="1180581"/>
            <a:ext cx="908479" cy="2616658"/>
            <a:chOff x="5103824" y="1509657"/>
            <a:chExt cx="1211305" cy="3488877"/>
          </a:xfrm>
        </p:grpSpPr>
        <p:sp>
          <p:nvSpPr>
            <p:cNvPr id="77" name="Oval 76"/>
            <p:cNvSpPr/>
            <p:nvPr/>
          </p:nvSpPr>
          <p:spPr>
            <a:xfrm>
              <a:off x="5103824" y="3838287"/>
              <a:ext cx="1211305" cy="11602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endParaRPr lang="en-US" sz="6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3" name="Group 46"/>
            <p:cNvGrpSpPr/>
            <p:nvPr/>
          </p:nvGrpSpPr>
          <p:grpSpPr>
            <a:xfrm>
              <a:off x="5562414" y="1897800"/>
              <a:ext cx="355337" cy="2045486"/>
              <a:chOff x="6943725" y="1295400"/>
              <a:chExt cx="279400" cy="3578225"/>
            </a:xfrm>
          </p:grpSpPr>
          <p:cxnSp>
            <p:nvCxnSpPr>
              <p:cNvPr id="127" name="Straight Connector 126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Freeform 127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0" name="Group 20"/>
            <p:cNvGrpSpPr/>
            <p:nvPr/>
          </p:nvGrpSpPr>
          <p:grpSpPr>
            <a:xfrm>
              <a:off x="5477776" y="1509657"/>
              <a:ext cx="563252" cy="388143"/>
              <a:chOff x="6450147" y="685800"/>
              <a:chExt cx="685800" cy="68580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6450147" y="685800"/>
                <a:ext cx="685800" cy="685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602547" y="83820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5906884" y="1136700"/>
            <a:ext cx="940276" cy="2660539"/>
            <a:chOff x="7736597" y="1513971"/>
            <a:chExt cx="1253701" cy="3547385"/>
          </a:xfrm>
        </p:grpSpPr>
        <p:grpSp>
          <p:nvGrpSpPr>
            <p:cNvPr id="111" name="Group 46"/>
            <p:cNvGrpSpPr/>
            <p:nvPr/>
          </p:nvGrpSpPr>
          <p:grpSpPr>
            <a:xfrm>
              <a:off x="8149610" y="1897800"/>
              <a:ext cx="369091" cy="2045486"/>
              <a:chOff x="6943725" y="1295400"/>
              <a:chExt cx="279400" cy="3578225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Freeform 118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5" name="Oval 104"/>
            <p:cNvSpPr/>
            <p:nvPr/>
          </p:nvSpPr>
          <p:spPr>
            <a:xfrm>
              <a:off x="8065757" y="1513971"/>
              <a:ext cx="585054" cy="388143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8195769" y="1600225"/>
              <a:ext cx="325030" cy="21563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7736597" y="3901109"/>
              <a:ext cx="1253701" cy="11602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6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57670" y="1178240"/>
            <a:ext cx="893262" cy="2626646"/>
            <a:chOff x="3787438" y="1552784"/>
            <a:chExt cx="1191016" cy="3502195"/>
          </a:xfrm>
        </p:grpSpPr>
        <p:sp>
          <p:nvSpPr>
            <p:cNvPr id="75" name="Oval 74"/>
            <p:cNvSpPr/>
            <p:nvPr/>
          </p:nvSpPr>
          <p:spPr>
            <a:xfrm>
              <a:off x="3787438" y="3894732"/>
              <a:ext cx="1191016" cy="11602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</a:p>
          </p:txBody>
        </p:sp>
        <p:grpSp>
          <p:nvGrpSpPr>
            <p:cNvPr id="121" name="Group 46"/>
            <p:cNvGrpSpPr/>
            <p:nvPr/>
          </p:nvGrpSpPr>
          <p:grpSpPr>
            <a:xfrm>
              <a:off x="4206844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>
                <a:off x="5371310" y="3009106"/>
                <a:ext cx="3429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Freeform 131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9" name="Group 20"/>
            <p:cNvGrpSpPr/>
            <p:nvPr/>
          </p:nvGrpSpPr>
          <p:grpSpPr>
            <a:xfrm>
              <a:off x="4120973" y="1552784"/>
              <a:ext cx="563252" cy="388143"/>
              <a:chOff x="6398342" y="685800"/>
              <a:chExt cx="685800" cy="685800"/>
            </a:xfrm>
          </p:grpSpPr>
          <p:sp>
            <p:nvSpPr>
              <p:cNvPr id="99" name="Oval 98"/>
              <p:cNvSpPr/>
              <p:nvPr/>
            </p:nvSpPr>
            <p:spPr>
              <a:xfrm>
                <a:off x="6398342" y="685800"/>
                <a:ext cx="685800" cy="685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6550742" y="83820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978943" y="1196289"/>
            <a:ext cx="893262" cy="2634317"/>
            <a:chOff x="2533737" y="1542557"/>
            <a:chExt cx="1191016" cy="3512422"/>
          </a:xfrm>
        </p:grpSpPr>
        <p:sp>
          <p:nvSpPr>
            <p:cNvPr id="76" name="Oval 75"/>
            <p:cNvSpPr/>
            <p:nvPr/>
          </p:nvSpPr>
          <p:spPr>
            <a:xfrm>
              <a:off x="2533737" y="3894732"/>
              <a:ext cx="1191016" cy="11602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endParaRPr lang="en-US" sz="6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22" name="Group 46"/>
            <p:cNvGrpSpPr/>
            <p:nvPr/>
          </p:nvGrpSpPr>
          <p:grpSpPr>
            <a:xfrm>
              <a:off x="2955173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Freeform 129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92" name="Group 20"/>
            <p:cNvGrpSpPr/>
            <p:nvPr/>
          </p:nvGrpSpPr>
          <p:grpSpPr>
            <a:xfrm>
              <a:off x="2872054" y="1542557"/>
              <a:ext cx="563252" cy="388143"/>
              <a:chOff x="6477893" y="667730"/>
              <a:chExt cx="685800" cy="685800"/>
            </a:xfrm>
          </p:grpSpPr>
          <p:sp>
            <p:nvSpPr>
              <p:cNvPr id="93" name="Oval 92"/>
              <p:cNvSpPr/>
              <p:nvPr/>
            </p:nvSpPr>
            <p:spPr>
              <a:xfrm>
                <a:off x="6477893" y="667730"/>
                <a:ext cx="685800" cy="685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6630293" y="82013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86657" y="1171473"/>
            <a:ext cx="893261" cy="2659132"/>
            <a:chOff x="1315542" y="1561964"/>
            <a:chExt cx="1191015" cy="3545509"/>
          </a:xfrm>
        </p:grpSpPr>
        <p:grpSp>
          <p:nvGrpSpPr>
            <p:cNvPr id="4" name="Group 3"/>
            <p:cNvGrpSpPr/>
            <p:nvPr/>
          </p:nvGrpSpPr>
          <p:grpSpPr>
            <a:xfrm>
              <a:off x="1315542" y="1561964"/>
              <a:ext cx="1191015" cy="3545509"/>
              <a:chOff x="1315542" y="1561964"/>
              <a:chExt cx="1191015" cy="3545509"/>
            </a:xfrm>
          </p:grpSpPr>
          <p:sp>
            <p:nvSpPr>
              <p:cNvPr id="74" name="Oval 73"/>
              <p:cNvSpPr/>
              <p:nvPr/>
            </p:nvSpPr>
            <p:spPr>
              <a:xfrm>
                <a:off x="1315542" y="3947226"/>
                <a:ext cx="1191015" cy="1160247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scene3d>
                <a:camera prst="orthographicFront"/>
                <a:lightRig rig="threePt" dir="t"/>
              </a:scene3d>
              <a:sp3d>
                <a:bevelT w="101600" prst="riblet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</a:t>
                </a:r>
                <a:endParaRPr lang="en-US" sz="6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91" name="Group 20"/>
              <p:cNvGrpSpPr/>
              <p:nvPr/>
            </p:nvGrpSpPr>
            <p:grpSpPr>
              <a:xfrm>
                <a:off x="1599309" y="1561964"/>
                <a:ext cx="563252" cy="388143"/>
                <a:chOff x="6528435" y="702020"/>
                <a:chExt cx="685800" cy="685800"/>
              </a:xfrm>
            </p:grpSpPr>
            <p:sp>
              <p:nvSpPr>
                <p:cNvPr id="95" name="Oval 94"/>
                <p:cNvSpPr/>
                <p:nvPr/>
              </p:nvSpPr>
              <p:spPr>
                <a:xfrm>
                  <a:off x="6528435" y="702020"/>
                  <a:ext cx="685800" cy="6858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96" name="Oval 95"/>
                <p:cNvSpPr/>
                <p:nvPr/>
              </p:nvSpPr>
              <p:spPr>
                <a:xfrm>
                  <a:off x="6680959" y="863127"/>
                  <a:ext cx="381000" cy="381000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0" b="1" dirty="0">
                    <a:ln>
                      <a:solidFill>
                        <a:srgbClr val="C00000"/>
                      </a:solidFill>
                    </a:ln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cxnSp>
            <p:nvCxnSpPr>
              <p:cNvPr id="133" name="Straight Connector 132"/>
              <p:cNvCxnSpPr>
                <a:endCxn id="134" idx="5"/>
              </p:cNvCxnSpPr>
              <p:nvPr/>
            </p:nvCxnSpPr>
            <p:spPr>
              <a:xfrm flipH="1">
                <a:off x="1861001" y="1641793"/>
                <a:ext cx="25926" cy="231827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4" name="Freeform 133"/>
            <p:cNvSpPr/>
            <p:nvPr/>
          </p:nvSpPr>
          <p:spPr>
            <a:xfrm>
              <a:off x="1727750" y="3894732"/>
              <a:ext cx="355337" cy="128864"/>
            </a:xfrm>
            <a:custGeom>
              <a:avLst/>
              <a:gdLst>
                <a:gd name="connsiteX0" fmla="*/ 123825 w 279400"/>
                <a:gd name="connsiteY0" fmla="*/ 0 h 225425"/>
                <a:gd name="connsiteX1" fmla="*/ 47625 w 279400"/>
                <a:gd name="connsiteY1" fmla="*/ 190500 h 225425"/>
                <a:gd name="connsiteX2" fmla="*/ 47625 w 279400"/>
                <a:gd name="connsiteY2" fmla="*/ 209550 h 225425"/>
                <a:gd name="connsiteX3" fmla="*/ 276225 w 279400"/>
                <a:gd name="connsiteY3" fmla="*/ 171450 h 225425"/>
                <a:gd name="connsiteX4" fmla="*/ 28575 w 279400"/>
                <a:gd name="connsiteY4" fmla="*/ 38100 h 225425"/>
                <a:gd name="connsiteX5" fmla="*/ 104775 w 279400"/>
                <a:gd name="connsiteY5" fmla="*/ 114300 h 22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400" h="225425">
                  <a:moveTo>
                    <a:pt x="123825" y="0"/>
                  </a:moveTo>
                  <a:cubicBezTo>
                    <a:pt x="98425" y="63500"/>
                    <a:pt x="60325" y="155575"/>
                    <a:pt x="47625" y="190500"/>
                  </a:cubicBezTo>
                  <a:cubicBezTo>
                    <a:pt x="34925" y="225425"/>
                    <a:pt x="9525" y="212725"/>
                    <a:pt x="47625" y="209550"/>
                  </a:cubicBezTo>
                  <a:cubicBezTo>
                    <a:pt x="85725" y="206375"/>
                    <a:pt x="279400" y="200025"/>
                    <a:pt x="276225" y="171450"/>
                  </a:cubicBezTo>
                  <a:cubicBezTo>
                    <a:pt x="273050" y="142875"/>
                    <a:pt x="57150" y="47625"/>
                    <a:pt x="28575" y="38100"/>
                  </a:cubicBezTo>
                  <a:cubicBezTo>
                    <a:pt x="0" y="28575"/>
                    <a:pt x="104775" y="114300"/>
                    <a:pt x="104775" y="1143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23" y="3384541"/>
            <a:ext cx="9144000" cy="1567392"/>
          </a:xfrm>
          <a:prstGeom prst="rect">
            <a:avLst/>
          </a:prstGeom>
        </p:spPr>
      </p:pic>
      <p:grpSp>
        <p:nvGrpSpPr>
          <p:cNvPr id="137" name="Group 136"/>
          <p:cNvGrpSpPr/>
          <p:nvPr/>
        </p:nvGrpSpPr>
        <p:grpSpPr>
          <a:xfrm>
            <a:off x="4948083" y="1148522"/>
            <a:ext cx="893262" cy="2642713"/>
            <a:chOff x="6420211" y="1531362"/>
            <a:chExt cx="1191016" cy="3523617"/>
          </a:xfrm>
        </p:grpSpPr>
        <p:grpSp>
          <p:nvGrpSpPr>
            <p:cNvPr id="124" name="Group 46"/>
            <p:cNvGrpSpPr/>
            <p:nvPr/>
          </p:nvGrpSpPr>
          <p:grpSpPr>
            <a:xfrm>
              <a:off x="6835354" y="1940927"/>
              <a:ext cx="355337" cy="2045486"/>
              <a:chOff x="6943725" y="1295400"/>
              <a:chExt cx="279400" cy="3578225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rot="5400000">
                <a:off x="5371306" y="3009106"/>
                <a:ext cx="342900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Freeform 125"/>
              <p:cNvSpPr/>
              <p:nvPr/>
            </p:nvSpPr>
            <p:spPr>
              <a:xfrm>
                <a:off x="6943725" y="4648200"/>
                <a:ext cx="279400" cy="225425"/>
              </a:xfrm>
              <a:custGeom>
                <a:avLst/>
                <a:gdLst>
                  <a:gd name="connsiteX0" fmla="*/ 123825 w 279400"/>
                  <a:gd name="connsiteY0" fmla="*/ 0 h 225425"/>
                  <a:gd name="connsiteX1" fmla="*/ 47625 w 279400"/>
                  <a:gd name="connsiteY1" fmla="*/ 190500 h 225425"/>
                  <a:gd name="connsiteX2" fmla="*/ 47625 w 279400"/>
                  <a:gd name="connsiteY2" fmla="*/ 209550 h 225425"/>
                  <a:gd name="connsiteX3" fmla="*/ 276225 w 279400"/>
                  <a:gd name="connsiteY3" fmla="*/ 171450 h 225425"/>
                  <a:gd name="connsiteX4" fmla="*/ 28575 w 279400"/>
                  <a:gd name="connsiteY4" fmla="*/ 38100 h 225425"/>
                  <a:gd name="connsiteX5" fmla="*/ 104775 w 279400"/>
                  <a:gd name="connsiteY5" fmla="*/ 114300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9400" h="225425">
                    <a:moveTo>
                      <a:pt x="123825" y="0"/>
                    </a:moveTo>
                    <a:cubicBezTo>
                      <a:pt x="98425" y="63500"/>
                      <a:pt x="60325" y="155575"/>
                      <a:pt x="47625" y="190500"/>
                    </a:cubicBezTo>
                    <a:cubicBezTo>
                      <a:pt x="34925" y="225425"/>
                      <a:pt x="9525" y="212725"/>
                      <a:pt x="47625" y="209550"/>
                    </a:cubicBezTo>
                    <a:cubicBezTo>
                      <a:pt x="85725" y="206375"/>
                      <a:pt x="279400" y="200025"/>
                      <a:pt x="276225" y="171450"/>
                    </a:cubicBezTo>
                    <a:cubicBezTo>
                      <a:pt x="273050" y="142875"/>
                      <a:pt x="57150" y="47625"/>
                      <a:pt x="28575" y="38100"/>
                    </a:cubicBezTo>
                    <a:cubicBezTo>
                      <a:pt x="0" y="28575"/>
                      <a:pt x="104775" y="114300"/>
                      <a:pt x="104775" y="114300"/>
                    </a:cubicBezTo>
                  </a:path>
                </a:pathLst>
              </a:cu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85" name="Group 20"/>
            <p:cNvGrpSpPr/>
            <p:nvPr/>
          </p:nvGrpSpPr>
          <p:grpSpPr>
            <a:xfrm>
              <a:off x="6729835" y="1531362"/>
              <a:ext cx="563252" cy="388143"/>
              <a:chOff x="6526819" y="647950"/>
              <a:chExt cx="685800" cy="685800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6526819" y="647950"/>
                <a:ext cx="685800" cy="685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6679219" y="800350"/>
                <a:ext cx="381000" cy="381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 b="1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78" name="Oval 77"/>
            <p:cNvSpPr/>
            <p:nvPr/>
          </p:nvSpPr>
          <p:spPr>
            <a:xfrm>
              <a:off x="6420211" y="3894732"/>
              <a:ext cx="1191016" cy="1160247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60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513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ame 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solidFill>
            <a:srgbClr val="66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71600" y="214500"/>
            <a:ext cx="594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ও ৬ 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মধ্যে কোন সংখ্যাটি কম?     </a:t>
            </a:r>
            <a:endParaRPr lang="en-US" sz="40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092A3E9-233D-401D-9E77-6B2DF8317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928077"/>
              </p:ext>
            </p:extLst>
          </p:nvPr>
        </p:nvGraphicFramePr>
        <p:xfrm>
          <a:off x="266700" y="1023597"/>
          <a:ext cx="8610599" cy="2919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4250414223"/>
                    </a:ext>
                  </a:extLst>
                </a:gridCol>
                <a:gridCol w="4838699">
                  <a:extLst>
                    <a:ext uri="{9D8B030D-6E8A-4147-A177-3AD203B41FA5}">
                      <a16:colId xmlns:a16="http://schemas.microsoft.com/office/drawing/2014/main" val="383474295"/>
                    </a:ext>
                  </a:extLst>
                </a:gridCol>
              </a:tblGrid>
              <a:tr h="291975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04741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7E7A268B-17AD-40FA-96CD-E2AC1A378729}"/>
              </a:ext>
            </a:extLst>
          </p:cNvPr>
          <p:cNvSpPr txBox="1"/>
          <p:nvPr/>
        </p:nvSpPr>
        <p:spPr>
          <a:xfrm>
            <a:off x="2882021" y="2993401"/>
            <a:ext cx="11199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   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7BF9B7-0780-421D-9DC8-E140D2B98946}"/>
              </a:ext>
            </a:extLst>
          </p:cNvPr>
          <p:cNvSpPr txBox="1"/>
          <p:nvPr/>
        </p:nvSpPr>
        <p:spPr>
          <a:xfrm>
            <a:off x="7799473" y="2999660"/>
            <a:ext cx="1017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     </a:t>
            </a:r>
            <a:endParaRPr lang="en-US" sz="40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8C3555-01C8-4391-8A0C-EA4262DD2584}"/>
              </a:ext>
            </a:extLst>
          </p:cNvPr>
          <p:cNvSpPr txBox="1"/>
          <p:nvPr/>
        </p:nvSpPr>
        <p:spPr>
          <a:xfrm>
            <a:off x="510207" y="2864864"/>
            <a:ext cx="181918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6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গ্লাস          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BDB364-70F1-4878-95A2-878DF0A97F39}"/>
              </a:ext>
            </a:extLst>
          </p:cNvPr>
          <p:cNvSpPr txBox="1"/>
          <p:nvPr/>
        </p:nvSpPr>
        <p:spPr>
          <a:xfrm>
            <a:off x="4364557" y="2876550"/>
            <a:ext cx="182972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36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গ্লাস          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4" name="Picture 6" descr="Water glass PNG transparent image download, size: 399x804px">
            <a:extLst>
              <a:ext uri="{FF2B5EF4-FFF2-40B4-BE49-F238E27FC236}">
                <a16:creationId xmlns:a16="http://schemas.microsoft.com/office/drawing/2014/main" id="{83E27F90-FC80-45AA-A406-1D47D95B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39413"/>
            <a:ext cx="662684" cy="13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Water glass PNG transparent image download, size: 399x804px">
            <a:extLst>
              <a:ext uri="{FF2B5EF4-FFF2-40B4-BE49-F238E27FC236}">
                <a16:creationId xmlns:a16="http://schemas.microsoft.com/office/drawing/2014/main" id="{78D263A2-CE5C-444A-8169-E2F0E319C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765" y="1366838"/>
            <a:ext cx="662684" cy="13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Water glass PNG transparent image download, size: 399x804px">
            <a:extLst>
              <a:ext uri="{FF2B5EF4-FFF2-40B4-BE49-F238E27FC236}">
                <a16:creationId xmlns:a16="http://schemas.microsoft.com/office/drawing/2014/main" id="{4BF13947-250E-4209-8C0B-2CA9CDF6C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697" y="1339413"/>
            <a:ext cx="662684" cy="13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Water glass PNG transparent image download, size: 399x804px">
            <a:extLst>
              <a:ext uri="{FF2B5EF4-FFF2-40B4-BE49-F238E27FC236}">
                <a16:creationId xmlns:a16="http://schemas.microsoft.com/office/drawing/2014/main" id="{4475D129-CA21-4E4D-A963-CB9991C45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453" y="1339413"/>
            <a:ext cx="662684" cy="13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Water glass PNG transparent image download, size: 399x804px">
            <a:extLst>
              <a:ext uri="{FF2B5EF4-FFF2-40B4-BE49-F238E27FC236}">
                <a16:creationId xmlns:a16="http://schemas.microsoft.com/office/drawing/2014/main" id="{0E450813-27AA-47BA-A306-5B7BC2A07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727" y="1307557"/>
            <a:ext cx="662684" cy="13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Water glass PNG transparent image download, size: 399x804px">
            <a:extLst>
              <a:ext uri="{FF2B5EF4-FFF2-40B4-BE49-F238E27FC236}">
                <a16:creationId xmlns:a16="http://schemas.microsoft.com/office/drawing/2014/main" id="{FC36AC22-7595-48BE-B892-7A3389B73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77" y="1307556"/>
            <a:ext cx="662684" cy="13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Water glass PNG transparent image download, size: 399x804px">
            <a:extLst>
              <a:ext uri="{FF2B5EF4-FFF2-40B4-BE49-F238E27FC236}">
                <a16:creationId xmlns:a16="http://schemas.microsoft.com/office/drawing/2014/main" id="{193FF17F-0802-4254-9E99-41A38E9F5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16" y="1307557"/>
            <a:ext cx="662684" cy="13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Water glass PNG transparent image download, size: 399x804px">
            <a:extLst>
              <a:ext uri="{FF2B5EF4-FFF2-40B4-BE49-F238E27FC236}">
                <a16:creationId xmlns:a16="http://schemas.microsoft.com/office/drawing/2014/main" id="{598C6860-6C3F-45C7-9DD4-3ED7A8D5D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955" y="1307556"/>
            <a:ext cx="662684" cy="13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Water glass PNG transparent image download, size: 399x804px">
            <a:extLst>
              <a:ext uri="{FF2B5EF4-FFF2-40B4-BE49-F238E27FC236}">
                <a16:creationId xmlns:a16="http://schemas.microsoft.com/office/drawing/2014/main" id="{CEC623F9-9AC0-42FC-9E2D-9BC2624F4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87" y="1307557"/>
            <a:ext cx="662684" cy="13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Water glass PNG transparent image download, size: 399x804px">
            <a:extLst>
              <a:ext uri="{FF2B5EF4-FFF2-40B4-BE49-F238E27FC236}">
                <a16:creationId xmlns:a16="http://schemas.microsoft.com/office/drawing/2014/main" id="{6F495932-2979-4850-A502-42290752C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624" y="1307557"/>
            <a:ext cx="662684" cy="1335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F30B501-6853-4BD2-AFE1-A81968771EF2}"/>
              </a:ext>
            </a:extLst>
          </p:cNvPr>
          <p:cNvSpPr txBox="1"/>
          <p:nvPr/>
        </p:nvSpPr>
        <p:spPr>
          <a:xfrm>
            <a:off x="1419797" y="4105344"/>
            <a:ext cx="59436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কম, ৬ বেশি </a:t>
            </a:r>
            <a:endParaRPr lang="en-US" sz="48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08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2" grpId="0" animBg="1"/>
      <p:bldP spid="33" grpId="0" animBg="1"/>
      <p:bldP spid="34" grpId="0"/>
      <p:bldP spid="35" grpId="0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ame 42">
            <a:extLst>
              <a:ext uri="{FF2B5EF4-FFF2-40B4-BE49-F238E27FC236}">
                <a16:creationId xmlns:a16="http://schemas.microsoft.com/office/drawing/2014/main" id="{2323F2D0-EBD2-483F-AAE2-EB0C213B916D}"/>
              </a:ext>
            </a:extLst>
          </p:cNvPr>
          <p:cNvSpPr/>
          <p:nvPr/>
        </p:nvSpPr>
        <p:spPr>
          <a:xfrm>
            <a:off x="0" y="18145"/>
            <a:ext cx="9144000" cy="51435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8" name="Ring Ring Ring Baby Funny Ringtone _ Alarm Ringtone _ Call Ringtone _ Notification Ringtone #रिंगटोन[1]">
            <a:hlinkClick r:id="" action="ppaction://media"/>
            <a:extLst>
              <a:ext uri="{FF2B5EF4-FFF2-40B4-BE49-F238E27FC236}">
                <a16:creationId xmlns:a16="http://schemas.microsoft.com/office/drawing/2014/main" id="{28CFC773-108A-4B39-B3F7-EC07C6B7FA2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093" y="302345"/>
            <a:ext cx="271678" cy="271678"/>
          </a:xfrm>
          <a:prstGeom prst="rect">
            <a:avLst/>
          </a:prstGeom>
        </p:spPr>
      </p:pic>
      <p:pic>
        <p:nvPicPr>
          <p:cNvPr id="160" name="Picture 159">
            <a:extLst>
              <a:ext uri="{FF2B5EF4-FFF2-40B4-BE49-F238E27FC236}">
                <a16:creationId xmlns:a16="http://schemas.microsoft.com/office/drawing/2014/main" id="{23930C5F-6AEF-4C2E-823E-F793E27FBD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4" t="20936" r="3586" b="13893"/>
          <a:stretch/>
        </p:blipFill>
        <p:spPr>
          <a:xfrm rot="10800000" flipV="1">
            <a:off x="7834697" y="4137798"/>
            <a:ext cx="1027803" cy="770852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A893762-8A3B-4484-AA2B-FC37893E4E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4" t="20936" r="3586" b="13893"/>
          <a:stretch/>
        </p:blipFill>
        <p:spPr>
          <a:xfrm rot="10800000">
            <a:off x="7848599" y="215656"/>
            <a:ext cx="1027801" cy="77085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672F468E-AD2B-4042-93B9-34C47967E2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4" t="20936" r="3586" b="13893"/>
          <a:stretch/>
        </p:blipFill>
        <p:spPr>
          <a:xfrm flipV="1">
            <a:off x="237061" y="249808"/>
            <a:ext cx="982267" cy="736700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AC6EC238-9145-45FE-9904-7E30FD6ABFD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4" t="20936" r="3586" b="13893"/>
          <a:stretch/>
        </p:blipFill>
        <p:spPr>
          <a:xfrm>
            <a:off x="244465" y="4234750"/>
            <a:ext cx="898535" cy="6739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1BD1A77-0D07-4C7C-8F6B-58EAB8F10FD3}"/>
              </a:ext>
            </a:extLst>
          </p:cNvPr>
          <p:cNvSpPr txBox="1"/>
          <p:nvPr/>
        </p:nvSpPr>
        <p:spPr>
          <a:xfrm>
            <a:off x="2759317" y="376686"/>
            <a:ext cx="3767899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kumimoji="0" lang="bn-BD" sz="5400" b="1" i="0" u="none" strike="noStrike" kern="0" normalizeH="0" baseline="0" noProof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5400" b="1" i="0" u="none" strike="noStrike" kern="0" normalizeH="0" baseline="0" noProof="0" dirty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54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" name="Picture 26" descr="16-165650_45-reading-books-clipart-png-removebg-preview.png">
            <a:extLst>
              <a:ext uri="{FF2B5EF4-FFF2-40B4-BE49-F238E27FC236}">
                <a16:creationId xmlns:a16="http://schemas.microsoft.com/office/drawing/2014/main" id="{788708EC-7A8A-4629-B22F-840C478865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5816" y="1172624"/>
            <a:ext cx="3581400" cy="207459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7438F5F-26E3-4C29-87FF-3826338E2091}"/>
              </a:ext>
            </a:extLst>
          </p:cNvPr>
          <p:cNvSpPr txBox="1"/>
          <p:nvPr/>
        </p:nvSpPr>
        <p:spPr>
          <a:xfrm>
            <a:off x="1104964" y="3458378"/>
            <a:ext cx="693407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করে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িঘরে সং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েশি লেখ।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981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ame 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solidFill>
            <a:srgbClr val="66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092A3E9-233D-401D-9E77-6B2DF8317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337940"/>
              </p:ext>
            </p:extLst>
          </p:nvPr>
        </p:nvGraphicFramePr>
        <p:xfrm>
          <a:off x="266700" y="1023597"/>
          <a:ext cx="8610599" cy="352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4250414223"/>
                    </a:ext>
                  </a:extLst>
                </a:gridCol>
                <a:gridCol w="4305299">
                  <a:extLst>
                    <a:ext uri="{9D8B030D-6E8A-4147-A177-3AD203B41FA5}">
                      <a16:colId xmlns:a16="http://schemas.microsoft.com/office/drawing/2014/main" val="383474295"/>
                    </a:ext>
                  </a:extLst>
                </a:gridCol>
              </a:tblGrid>
              <a:tr h="352935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04741"/>
                  </a:ext>
                </a:extLst>
              </a:tr>
            </a:tbl>
          </a:graphicData>
        </a:graphic>
      </p:graphicFrame>
      <p:pic>
        <p:nvPicPr>
          <p:cNvPr id="1026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76EC4F16-30B8-4037-B21F-65CE15C13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778784" y="1399884"/>
            <a:ext cx="999820" cy="10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75D039-B07D-41BA-B0B2-885D583E3A8D}"/>
              </a:ext>
            </a:extLst>
          </p:cNvPr>
          <p:cNvSpPr/>
          <p:nvPr/>
        </p:nvSpPr>
        <p:spPr>
          <a:xfrm>
            <a:off x="1219200" y="294227"/>
            <a:ext cx="6912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করে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িঘরে সং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েশি লেখ।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1F511DB5-8560-475C-B828-0D7F3CC45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1861663" y="1433752"/>
            <a:ext cx="999820" cy="10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F4811DF3-4EBE-443E-8CA4-0195021AF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2944542" y="1433752"/>
            <a:ext cx="999820" cy="10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19346-057A-444C-9A2A-AA9ADB4F2076}"/>
              </a:ext>
            </a:extLst>
          </p:cNvPr>
          <p:cNvSpPr/>
          <p:nvPr/>
        </p:nvSpPr>
        <p:spPr>
          <a:xfrm>
            <a:off x="2021014" y="2842401"/>
            <a:ext cx="864567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E4BB7C-827C-4121-8563-153AF8DCE43A}"/>
              </a:ext>
            </a:extLst>
          </p:cNvPr>
          <p:cNvSpPr/>
          <p:nvPr/>
        </p:nvSpPr>
        <p:spPr>
          <a:xfrm>
            <a:off x="1828800" y="3639732"/>
            <a:ext cx="124899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B562CFE8-A4C9-4AAD-A216-B4EB1E4BC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5622721" y="1498405"/>
            <a:ext cx="999820" cy="10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0937074E-AC61-48ED-88E8-6A59A1D2C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6705600" y="1498405"/>
            <a:ext cx="999820" cy="10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CD2F9E0-88A4-46B7-9744-C7AE159E877B}"/>
              </a:ext>
            </a:extLst>
          </p:cNvPr>
          <p:cNvSpPr/>
          <p:nvPr/>
        </p:nvSpPr>
        <p:spPr>
          <a:xfrm>
            <a:off x="6359644" y="2880143"/>
            <a:ext cx="86456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054F65-7DB0-4446-B6C9-F58453D33E57}"/>
              </a:ext>
            </a:extLst>
          </p:cNvPr>
          <p:cNvSpPr/>
          <p:nvPr/>
        </p:nvSpPr>
        <p:spPr>
          <a:xfrm>
            <a:off x="6167430" y="3554364"/>
            <a:ext cx="124899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8E68AE-CF52-4DA2-B4BB-90BD6D490424}"/>
              </a:ext>
            </a:extLst>
          </p:cNvPr>
          <p:cNvSpPr txBox="1"/>
          <p:nvPr/>
        </p:nvSpPr>
        <p:spPr>
          <a:xfrm>
            <a:off x="2061948" y="2842401"/>
            <a:ext cx="74084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FB8D93-4B0E-40CD-8A65-10E3D2D30E3E}"/>
              </a:ext>
            </a:extLst>
          </p:cNvPr>
          <p:cNvSpPr txBox="1"/>
          <p:nvPr/>
        </p:nvSpPr>
        <p:spPr>
          <a:xfrm>
            <a:off x="1923769" y="3652192"/>
            <a:ext cx="101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     </a:t>
            </a:r>
            <a:endParaRPr lang="en-US" sz="40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1759D3-1173-45C3-B362-C7E25F9E5AC9}"/>
              </a:ext>
            </a:extLst>
          </p:cNvPr>
          <p:cNvSpPr txBox="1"/>
          <p:nvPr/>
        </p:nvSpPr>
        <p:spPr>
          <a:xfrm>
            <a:off x="6198806" y="3542358"/>
            <a:ext cx="11199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   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508248-C7CD-41C2-B483-7ABBDE5D818F}"/>
              </a:ext>
            </a:extLst>
          </p:cNvPr>
          <p:cNvSpPr txBox="1"/>
          <p:nvPr/>
        </p:nvSpPr>
        <p:spPr>
          <a:xfrm>
            <a:off x="6434020" y="2842400"/>
            <a:ext cx="74084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38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 animBg="1"/>
      <p:bldP spid="43" grpId="0" animBg="1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ame 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solidFill>
            <a:srgbClr val="66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092A3E9-233D-401D-9E77-6B2DF83170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6700" y="1023597"/>
          <a:ext cx="8610599" cy="352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300">
                  <a:extLst>
                    <a:ext uri="{9D8B030D-6E8A-4147-A177-3AD203B41FA5}">
                      <a16:colId xmlns:a16="http://schemas.microsoft.com/office/drawing/2014/main" val="4250414223"/>
                    </a:ext>
                  </a:extLst>
                </a:gridCol>
                <a:gridCol w="4305299">
                  <a:extLst>
                    <a:ext uri="{9D8B030D-6E8A-4147-A177-3AD203B41FA5}">
                      <a16:colId xmlns:a16="http://schemas.microsoft.com/office/drawing/2014/main" val="383474295"/>
                    </a:ext>
                  </a:extLst>
                </a:gridCol>
              </a:tblGrid>
              <a:tr h="352935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04741"/>
                  </a:ext>
                </a:extLst>
              </a:tr>
            </a:tbl>
          </a:graphicData>
        </a:graphic>
      </p:graphicFrame>
      <p:pic>
        <p:nvPicPr>
          <p:cNvPr id="1026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76EC4F16-30B8-4037-B21F-65CE15C13A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796471" y="1128066"/>
            <a:ext cx="999820" cy="10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975D039-B07D-41BA-B0B2-885D583E3A8D}"/>
              </a:ext>
            </a:extLst>
          </p:cNvPr>
          <p:cNvSpPr/>
          <p:nvPr/>
        </p:nvSpPr>
        <p:spPr>
          <a:xfrm>
            <a:off x="1219200" y="294227"/>
            <a:ext cx="6912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করে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িঘরে সং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েশি লেখ।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1F511DB5-8560-475C-B828-0D7F3CC45D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1917649" y="1665444"/>
            <a:ext cx="999820" cy="10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F4811DF3-4EBE-443E-8CA4-0195021AF8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2962229" y="1161934"/>
            <a:ext cx="999820" cy="10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1219346-057A-444C-9A2A-AA9ADB4F2076}"/>
              </a:ext>
            </a:extLst>
          </p:cNvPr>
          <p:cNvSpPr/>
          <p:nvPr/>
        </p:nvSpPr>
        <p:spPr>
          <a:xfrm>
            <a:off x="2015448" y="2921202"/>
            <a:ext cx="864567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E4BB7C-827C-4121-8563-153AF8DCE43A}"/>
              </a:ext>
            </a:extLst>
          </p:cNvPr>
          <p:cNvSpPr/>
          <p:nvPr/>
        </p:nvSpPr>
        <p:spPr>
          <a:xfrm>
            <a:off x="1823234" y="3718533"/>
            <a:ext cx="124899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B562CFE8-A4C9-4AAD-A216-B4EB1E4BCE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4773393" y="1142423"/>
            <a:ext cx="886269" cy="9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0937074E-AC61-48ED-88E8-6A59A1D2CF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5739326" y="1142423"/>
            <a:ext cx="886269" cy="9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ECD2F9E0-88A4-46B7-9744-C7AE159E877B}"/>
              </a:ext>
            </a:extLst>
          </p:cNvPr>
          <p:cNvSpPr/>
          <p:nvPr/>
        </p:nvSpPr>
        <p:spPr>
          <a:xfrm>
            <a:off x="6410578" y="3043318"/>
            <a:ext cx="86456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054F65-7DB0-4446-B6C9-F58453D33E57}"/>
              </a:ext>
            </a:extLst>
          </p:cNvPr>
          <p:cNvSpPr/>
          <p:nvPr/>
        </p:nvSpPr>
        <p:spPr>
          <a:xfrm>
            <a:off x="6218364" y="3717539"/>
            <a:ext cx="124899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8E68AE-CF52-4DA2-B4BB-90BD6D490424}"/>
              </a:ext>
            </a:extLst>
          </p:cNvPr>
          <p:cNvSpPr txBox="1"/>
          <p:nvPr/>
        </p:nvSpPr>
        <p:spPr>
          <a:xfrm>
            <a:off x="2056382" y="2921202"/>
            <a:ext cx="74084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FB8D93-4B0E-40CD-8A65-10E3D2D30E3E}"/>
              </a:ext>
            </a:extLst>
          </p:cNvPr>
          <p:cNvSpPr txBox="1"/>
          <p:nvPr/>
        </p:nvSpPr>
        <p:spPr>
          <a:xfrm>
            <a:off x="1918203" y="3730993"/>
            <a:ext cx="101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     </a:t>
            </a:r>
            <a:endParaRPr lang="en-US" sz="40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1759D3-1173-45C3-B362-C7E25F9E5AC9}"/>
              </a:ext>
            </a:extLst>
          </p:cNvPr>
          <p:cNvSpPr txBox="1"/>
          <p:nvPr/>
        </p:nvSpPr>
        <p:spPr>
          <a:xfrm>
            <a:off x="6249740" y="3705533"/>
            <a:ext cx="11199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    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508248-C7CD-41C2-B483-7ABBDE5D818F}"/>
              </a:ext>
            </a:extLst>
          </p:cNvPr>
          <p:cNvSpPr txBox="1"/>
          <p:nvPr/>
        </p:nvSpPr>
        <p:spPr>
          <a:xfrm>
            <a:off x="6484954" y="3005575"/>
            <a:ext cx="74084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 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E8103BEA-C707-4E5E-9F0E-AD07C4D25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754251" y="2092144"/>
            <a:ext cx="999820" cy="10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D22A5E6A-FFA5-49E5-86E0-92E74B1117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2966369" y="2190957"/>
            <a:ext cx="999820" cy="103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FBC703C2-6332-4E8E-B8CF-28006A7CD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6711388" y="1153619"/>
            <a:ext cx="886269" cy="9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15C0A48D-B2F4-483A-88AA-A699C494C6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7683450" y="1177029"/>
            <a:ext cx="886269" cy="9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111CAA1D-A4F5-45DE-A040-57ADF45BF6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4773393" y="2079264"/>
            <a:ext cx="886269" cy="9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B9DA35A8-0991-4219-9FB5-E9BB8BE2B1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5739326" y="2079264"/>
            <a:ext cx="886269" cy="9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AE953758-FFF6-4512-BEF4-49FF57C53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6711388" y="2090460"/>
            <a:ext cx="886269" cy="9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কোথা থেকে আসবে ফুটবলার">
            <a:extLst>
              <a:ext uri="{FF2B5EF4-FFF2-40B4-BE49-F238E27FC236}">
                <a16:creationId xmlns:a16="http://schemas.microsoft.com/office/drawing/2014/main" id="{F0A2FCCC-8B1E-4E3D-9130-F6EE995749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7435"/>
          <a:stretch/>
        </p:blipFill>
        <p:spPr bwMode="auto">
          <a:xfrm>
            <a:off x="7683450" y="2113870"/>
            <a:ext cx="886269" cy="91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506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 animBg="1"/>
      <p:bldP spid="43" grpId="0" animBg="1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94612" y="267236"/>
            <a:ext cx="722209" cy="838200"/>
            <a:chOff x="532737" y="160177"/>
            <a:chExt cx="732939" cy="7848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FC34C9-0057-46D9-A903-D6030B0CDCAB}"/>
                </a:ext>
              </a:extLst>
            </p:cNvPr>
            <p:cNvSpPr txBox="1"/>
            <p:nvPr/>
          </p:nvSpPr>
          <p:spPr>
            <a:xfrm>
              <a:off x="638996" y="160177"/>
              <a:ext cx="6266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/>
                <a:t>?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32737" y="230518"/>
              <a:ext cx="695989" cy="644147"/>
              <a:chOff x="532737" y="230518"/>
              <a:chExt cx="695989" cy="644147"/>
            </a:xfrm>
          </p:grpSpPr>
          <p:sp>
            <p:nvSpPr>
              <p:cNvPr id="37" name="Speech Bubble: Oval 4">
                <a:extLst>
                  <a:ext uri="{FF2B5EF4-FFF2-40B4-BE49-F238E27FC236}">
                    <a16:creationId xmlns:a16="http://schemas.microsoft.com/office/drawing/2014/main" id="{4CF65666-1813-4CF0-92E7-7E1937B376B5}"/>
                  </a:ext>
                </a:extLst>
              </p:cNvPr>
              <p:cNvSpPr/>
              <p:nvPr/>
            </p:nvSpPr>
            <p:spPr>
              <a:xfrm>
                <a:off x="599092" y="289318"/>
                <a:ext cx="555734" cy="491076"/>
              </a:xfrm>
              <a:prstGeom prst="wedgeEllipseCallout">
                <a:avLst>
                  <a:gd name="adj1" fmla="val 65800"/>
                  <a:gd name="adj2" fmla="val 35410"/>
                </a:avLst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Speech Bubble: Oval 5">
                <a:extLst>
                  <a:ext uri="{FF2B5EF4-FFF2-40B4-BE49-F238E27FC236}">
                    <a16:creationId xmlns:a16="http://schemas.microsoft.com/office/drawing/2014/main" id="{F678BB25-3459-4629-856A-C28FF556867E}"/>
                  </a:ext>
                </a:extLst>
              </p:cNvPr>
              <p:cNvSpPr/>
              <p:nvPr/>
            </p:nvSpPr>
            <p:spPr>
              <a:xfrm>
                <a:off x="532737" y="230518"/>
                <a:ext cx="695989" cy="644147"/>
              </a:xfrm>
              <a:prstGeom prst="wedgeEllipseCallout">
                <a:avLst>
                  <a:gd name="adj1" fmla="val 65800"/>
                  <a:gd name="adj2" fmla="val 35410"/>
                </a:avLst>
              </a:prstGeom>
              <a:noFill/>
              <a:ln w="571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2" name="Right Arrow 1"/>
          <p:cNvSpPr/>
          <p:nvPr/>
        </p:nvSpPr>
        <p:spPr>
          <a:xfrm>
            <a:off x="79544" y="156224"/>
            <a:ext cx="433295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89289" y="888251"/>
            <a:ext cx="433295" cy="381000"/>
          </a:xfrm>
          <a:prstGeom prst="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ame 5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solidFill>
            <a:srgbClr val="66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E6560C-9EF7-445B-B997-2269E83652EA}"/>
              </a:ext>
            </a:extLst>
          </p:cNvPr>
          <p:cNvSpPr txBox="1"/>
          <p:nvPr/>
        </p:nvSpPr>
        <p:spPr>
          <a:xfrm>
            <a:off x="1216821" y="233479"/>
            <a:ext cx="1243579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normalizeH="0" baseline="0" noProof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দলীয়</a:t>
            </a:r>
            <a:r>
              <a:rPr kumimoji="0" lang="bn-BD" sz="4400" b="1" i="0" u="none" strike="noStrike" kern="0" normalizeH="0" baseline="0" noProof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4400" b="1" i="0" u="none" strike="noStrike" kern="0" normalizeH="0" baseline="0" noProof="0" dirty="0">
                <a:ln w="11430"/>
                <a:solidFill>
                  <a:srgbClr val="6F05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4400" b="1" i="0" u="none" strike="noStrike" kern="0" normalizeH="0" baseline="0" noProof="0" dirty="0">
              <a:ln w="11430"/>
              <a:solidFill>
                <a:srgbClr val="6F05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C6AD24-CE69-46FB-A101-8626D0C6513D}"/>
              </a:ext>
            </a:extLst>
          </p:cNvPr>
          <p:cNvSpPr txBox="1"/>
          <p:nvPr/>
        </p:nvSpPr>
        <p:spPr>
          <a:xfrm>
            <a:off x="1107594" y="2360857"/>
            <a:ext cx="72413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দলে ভাগ করবো। প্রত্যেক দলে ২ট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কার্ড 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করে </a:t>
            </a:r>
            <a:r>
              <a:rPr lang="as-IN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িঘরে সং</a:t>
            </a:r>
            <a:r>
              <a:rPr lang="as-IN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েশি লিখবে। </a:t>
            </a:r>
          </a:p>
        </p:txBody>
      </p:sp>
      <p:pic>
        <p:nvPicPr>
          <p:cNvPr id="25" name="Picture 24" descr="b98beb433e0293b104a3272e774bd74d.jpg">
            <a:extLst>
              <a:ext uri="{FF2B5EF4-FFF2-40B4-BE49-F238E27FC236}">
                <a16:creationId xmlns:a16="http://schemas.microsoft.com/office/drawing/2014/main" id="{78E758C9-0FB1-4CA3-8EBC-D30BEEF5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3077906" y="666750"/>
            <a:ext cx="2380824" cy="1541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670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ame 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solidFill>
            <a:srgbClr val="66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092A3E9-233D-401D-9E77-6B2DF8317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182646"/>
              </p:ext>
            </p:extLst>
          </p:nvPr>
        </p:nvGraphicFramePr>
        <p:xfrm>
          <a:off x="266700" y="1023597"/>
          <a:ext cx="8610599" cy="352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599">
                  <a:extLst>
                    <a:ext uri="{9D8B030D-6E8A-4147-A177-3AD203B41FA5}">
                      <a16:colId xmlns:a16="http://schemas.microsoft.com/office/drawing/2014/main" val="4250414223"/>
                    </a:ext>
                  </a:extLst>
                </a:gridCol>
              </a:tblGrid>
              <a:tr h="352935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0474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975D039-B07D-41BA-B0B2-885D583E3A8D}"/>
              </a:ext>
            </a:extLst>
          </p:cNvPr>
          <p:cNvSpPr/>
          <p:nvPr/>
        </p:nvSpPr>
        <p:spPr>
          <a:xfrm>
            <a:off x="1219200" y="294227"/>
            <a:ext cx="6912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করে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িঘরে সং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েশি লেখ।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219346-057A-444C-9A2A-AA9ADB4F2076}"/>
              </a:ext>
            </a:extLst>
          </p:cNvPr>
          <p:cNvSpPr/>
          <p:nvPr/>
        </p:nvSpPr>
        <p:spPr>
          <a:xfrm>
            <a:off x="2028412" y="2977685"/>
            <a:ext cx="864567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E4BB7C-827C-4121-8563-153AF8DCE43A}"/>
              </a:ext>
            </a:extLst>
          </p:cNvPr>
          <p:cNvSpPr/>
          <p:nvPr/>
        </p:nvSpPr>
        <p:spPr>
          <a:xfrm>
            <a:off x="1836198" y="3775016"/>
            <a:ext cx="124899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D2F9E0-88A4-46B7-9744-C7AE159E877B}"/>
              </a:ext>
            </a:extLst>
          </p:cNvPr>
          <p:cNvSpPr/>
          <p:nvPr/>
        </p:nvSpPr>
        <p:spPr>
          <a:xfrm>
            <a:off x="6400641" y="3016048"/>
            <a:ext cx="86456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054F65-7DB0-4446-B6C9-F58453D33E57}"/>
              </a:ext>
            </a:extLst>
          </p:cNvPr>
          <p:cNvSpPr/>
          <p:nvPr/>
        </p:nvSpPr>
        <p:spPr>
          <a:xfrm>
            <a:off x="6208427" y="3690269"/>
            <a:ext cx="124899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8E68AE-CF52-4DA2-B4BB-90BD6D490424}"/>
              </a:ext>
            </a:extLst>
          </p:cNvPr>
          <p:cNvSpPr txBox="1"/>
          <p:nvPr/>
        </p:nvSpPr>
        <p:spPr>
          <a:xfrm>
            <a:off x="2069346" y="2977685"/>
            <a:ext cx="74084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FB8D93-4B0E-40CD-8A65-10E3D2D30E3E}"/>
              </a:ext>
            </a:extLst>
          </p:cNvPr>
          <p:cNvSpPr txBox="1"/>
          <p:nvPr/>
        </p:nvSpPr>
        <p:spPr>
          <a:xfrm>
            <a:off x="1931167" y="3787476"/>
            <a:ext cx="101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      </a:t>
            </a:r>
            <a:endParaRPr lang="en-US" sz="40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1759D3-1173-45C3-B362-C7E25F9E5AC9}"/>
              </a:ext>
            </a:extLst>
          </p:cNvPr>
          <p:cNvSpPr txBox="1"/>
          <p:nvPr/>
        </p:nvSpPr>
        <p:spPr>
          <a:xfrm>
            <a:off x="6239803" y="3678263"/>
            <a:ext cx="11199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     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508248-C7CD-41C2-B483-7ABBDE5D818F}"/>
              </a:ext>
            </a:extLst>
          </p:cNvPr>
          <p:cNvSpPr txBox="1"/>
          <p:nvPr/>
        </p:nvSpPr>
        <p:spPr>
          <a:xfrm>
            <a:off x="6475017" y="2978305"/>
            <a:ext cx="74084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 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22E53-B0FE-4ACA-BBA2-736FB0BBD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924" y="2068734"/>
            <a:ext cx="773995" cy="7316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03564C5-284E-4979-9ADC-BC0C576A8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72" y="2068734"/>
            <a:ext cx="773995" cy="7316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735BFB8-B32D-465D-8F02-251FB9302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2391" y="2068734"/>
            <a:ext cx="773995" cy="73161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383FF26-96B4-4A46-A3B0-DC414953E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773" y="2068734"/>
            <a:ext cx="773995" cy="73161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CBE001F-A9C9-4FBD-87E4-72D601817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008" y="2068734"/>
            <a:ext cx="773995" cy="7316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96357EB-D72F-45D2-A066-B66B991FB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75" y="1264821"/>
            <a:ext cx="773995" cy="73161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64F3D13-4867-4001-9496-9C577A1BB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294" y="1264821"/>
            <a:ext cx="773995" cy="731616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9F1F642-A3CA-47F0-95D9-DBAC91E7D1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676" y="1264821"/>
            <a:ext cx="773995" cy="73161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07C2247-0190-4CF3-996A-A488E11C90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911" y="1264821"/>
            <a:ext cx="773995" cy="73161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2550455-2CFE-4AE7-8029-C780B8041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488" y="2068734"/>
            <a:ext cx="773995" cy="73161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A9DE080-4833-42F6-8FFB-230921AE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7" y="2068734"/>
            <a:ext cx="773995" cy="73161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AD874B6-56FB-4E10-9DB5-F40508931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189" y="2068734"/>
            <a:ext cx="773995" cy="73161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443EC4D-4534-4247-AF2C-08A9A9587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424" y="2068734"/>
            <a:ext cx="773995" cy="731616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1DE3557E-8688-48F3-8569-FEFB03EC7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333" y="1261138"/>
            <a:ext cx="773995" cy="731616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F9D0C28-8071-4ABB-8429-AFE0F2A6F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715" y="1261138"/>
            <a:ext cx="773995" cy="7316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9C94604-BE38-4B6F-BAE3-A64EDB9BC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950" y="1261138"/>
            <a:ext cx="773995" cy="7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40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 animBg="1"/>
      <p:bldP spid="43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ame 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solidFill>
            <a:srgbClr val="66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092A3E9-233D-401D-9E77-6B2DF83170D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6700" y="1023597"/>
          <a:ext cx="8610599" cy="3529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10599">
                  <a:extLst>
                    <a:ext uri="{9D8B030D-6E8A-4147-A177-3AD203B41FA5}">
                      <a16:colId xmlns:a16="http://schemas.microsoft.com/office/drawing/2014/main" val="4250414223"/>
                    </a:ext>
                  </a:extLst>
                </a:gridCol>
              </a:tblGrid>
              <a:tr h="352935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04741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975D039-B07D-41BA-B0B2-885D583E3A8D}"/>
              </a:ext>
            </a:extLst>
          </p:cNvPr>
          <p:cNvSpPr/>
          <p:nvPr/>
        </p:nvSpPr>
        <p:spPr>
          <a:xfrm>
            <a:off x="1219200" y="294227"/>
            <a:ext cx="69124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গণনা করে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িঘরে সং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েশি লেখ।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219346-057A-444C-9A2A-AA9ADB4F2076}"/>
              </a:ext>
            </a:extLst>
          </p:cNvPr>
          <p:cNvSpPr/>
          <p:nvPr/>
        </p:nvSpPr>
        <p:spPr>
          <a:xfrm>
            <a:off x="2028412" y="2977685"/>
            <a:ext cx="864567" cy="76944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6E4BB7C-827C-4121-8563-153AF8DCE43A}"/>
              </a:ext>
            </a:extLst>
          </p:cNvPr>
          <p:cNvSpPr/>
          <p:nvPr/>
        </p:nvSpPr>
        <p:spPr>
          <a:xfrm>
            <a:off x="1836198" y="3775016"/>
            <a:ext cx="124899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D2F9E0-88A4-46B7-9744-C7AE159E877B}"/>
              </a:ext>
            </a:extLst>
          </p:cNvPr>
          <p:cNvSpPr/>
          <p:nvPr/>
        </p:nvSpPr>
        <p:spPr>
          <a:xfrm>
            <a:off x="6400641" y="3016048"/>
            <a:ext cx="86456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E054F65-7DB0-4446-B6C9-F58453D33E57}"/>
              </a:ext>
            </a:extLst>
          </p:cNvPr>
          <p:cNvSpPr/>
          <p:nvPr/>
        </p:nvSpPr>
        <p:spPr>
          <a:xfrm>
            <a:off x="6208427" y="3690269"/>
            <a:ext cx="1248997" cy="64633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8E68AE-CF52-4DA2-B4BB-90BD6D490424}"/>
              </a:ext>
            </a:extLst>
          </p:cNvPr>
          <p:cNvSpPr txBox="1"/>
          <p:nvPr/>
        </p:nvSpPr>
        <p:spPr>
          <a:xfrm>
            <a:off x="2069346" y="2977685"/>
            <a:ext cx="74084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FB8D93-4B0E-40CD-8A65-10E3D2D30E3E}"/>
              </a:ext>
            </a:extLst>
          </p:cNvPr>
          <p:cNvSpPr txBox="1"/>
          <p:nvPr/>
        </p:nvSpPr>
        <p:spPr>
          <a:xfrm>
            <a:off x="1931167" y="3787476"/>
            <a:ext cx="10172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      </a:t>
            </a:r>
            <a:endParaRPr lang="en-US" sz="40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1759D3-1173-45C3-B362-C7E25F9E5AC9}"/>
              </a:ext>
            </a:extLst>
          </p:cNvPr>
          <p:cNvSpPr txBox="1"/>
          <p:nvPr/>
        </p:nvSpPr>
        <p:spPr>
          <a:xfrm>
            <a:off x="6239803" y="3678263"/>
            <a:ext cx="111999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      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A508248-C7CD-41C2-B483-7ABBDE5D818F}"/>
              </a:ext>
            </a:extLst>
          </p:cNvPr>
          <p:cNvSpPr txBox="1"/>
          <p:nvPr/>
        </p:nvSpPr>
        <p:spPr>
          <a:xfrm>
            <a:off x="6475017" y="2978305"/>
            <a:ext cx="74084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 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2550455-2CFE-4AE7-8029-C780B8041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488" y="2068734"/>
            <a:ext cx="773995" cy="731616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A9DE080-4833-42F6-8FFB-230921AEB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7" y="2068734"/>
            <a:ext cx="773995" cy="731616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BAD874B6-56FB-4E10-9DB5-F40508931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189" y="2068734"/>
            <a:ext cx="773995" cy="731616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443EC4D-4534-4247-AF2C-08A9A95875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424" y="2068734"/>
            <a:ext cx="773995" cy="73161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5F581D0-59AE-43A0-83FC-D017E9F9F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93" y="2068734"/>
            <a:ext cx="773995" cy="73161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95B39FC-7CAE-4EB7-9301-14860872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412" y="2068734"/>
            <a:ext cx="773995" cy="7316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27765A8-E471-4599-9717-45E0AC29E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794" y="2068734"/>
            <a:ext cx="773995" cy="73161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74C619-6C0A-444C-BABF-FA6B3F4A8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029" y="2068734"/>
            <a:ext cx="773995" cy="73161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D831A7C0-9D6D-4345-8032-09C85D601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38" y="1261138"/>
            <a:ext cx="773995" cy="73161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82EC0935-CB6D-41DB-B090-04EE63311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320" y="1261138"/>
            <a:ext cx="773995" cy="73161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74DB97B-D2D3-4BD5-A1C8-FFD7B55D9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55" y="1261138"/>
            <a:ext cx="773995" cy="73161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44FE390-12C5-43C6-9D20-F39249BFA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488" y="1247503"/>
            <a:ext cx="773995" cy="73161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9FCCD6B9-D5C3-4BEB-8215-E04527BA8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807" y="1247503"/>
            <a:ext cx="773995" cy="73161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690E86C-2207-4DEE-A947-98B569A2B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6189" y="1247503"/>
            <a:ext cx="773995" cy="73161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5C7600D-8EF9-4B8B-92AD-1F7FD4126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7424" y="1247503"/>
            <a:ext cx="773995" cy="7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3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42" grpId="0" animBg="1"/>
      <p:bldP spid="43" grpId="0" animBg="1"/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8067" y="997329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en-US" sz="3600" b="1" cap="all" dirty="0" err="1">
                <a:ln w="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পাঠ্যবইটা</a:t>
            </a:r>
            <a:r>
              <a:rPr lang="en-US" sz="3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b="1" cap="all" dirty="0">
                <a:ln w="0"/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7327AF18-9E65-4AEE-BF9F-53648F1DE220}"/>
              </a:ext>
            </a:extLst>
          </p:cNvPr>
          <p:cNvSpPr/>
          <p:nvPr/>
        </p:nvSpPr>
        <p:spPr>
          <a:xfrm>
            <a:off x="0" y="18145"/>
            <a:ext cx="9144000" cy="51435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F7A91A77-99E3-42A0-8E8A-2440AE99C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36" y="1643660"/>
            <a:ext cx="2898528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EF623A-EC5B-4FDF-9BAE-736141E82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96" y="568820"/>
            <a:ext cx="3057104" cy="4005860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271256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ame 42">
            <a:extLst>
              <a:ext uri="{FF2B5EF4-FFF2-40B4-BE49-F238E27FC236}">
                <a16:creationId xmlns:a16="http://schemas.microsoft.com/office/drawing/2014/main" id="{2323F2D0-EBD2-483F-AAE2-EB0C213B916D}"/>
              </a:ext>
            </a:extLst>
          </p:cNvPr>
          <p:cNvSpPr/>
          <p:nvPr/>
        </p:nvSpPr>
        <p:spPr>
          <a:xfrm>
            <a:off x="0" y="18145"/>
            <a:ext cx="9144000" cy="51435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23930C5F-6AEF-4C2E-823E-F793E27FBD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" t="20936" r="3586" b="13893"/>
          <a:stretch/>
        </p:blipFill>
        <p:spPr>
          <a:xfrm rot="10800000" flipV="1">
            <a:off x="7749669" y="4069219"/>
            <a:ext cx="1119242" cy="839432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5A893762-8A3B-4484-AA2B-FC37893E4E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" t="20936" r="3586" b="13893"/>
          <a:stretch/>
        </p:blipFill>
        <p:spPr>
          <a:xfrm rot="10800000">
            <a:off x="7757160" y="215656"/>
            <a:ext cx="1119241" cy="839431"/>
          </a:xfrm>
          <a:prstGeom prst="rect">
            <a:avLst/>
          </a:prstGeom>
        </p:spPr>
      </p:pic>
      <p:pic>
        <p:nvPicPr>
          <p:cNvPr id="162" name="Picture 161">
            <a:extLst>
              <a:ext uri="{FF2B5EF4-FFF2-40B4-BE49-F238E27FC236}">
                <a16:creationId xmlns:a16="http://schemas.microsoft.com/office/drawing/2014/main" id="{672F468E-AD2B-4042-93B9-34C47967E2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" t="20936" r="3586" b="13893"/>
          <a:stretch/>
        </p:blipFill>
        <p:spPr>
          <a:xfrm flipV="1">
            <a:off x="244466" y="230043"/>
            <a:ext cx="1146001" cy="859501"/>
          </a:xfrm>
          <a:prstGeom prst="rect">
            <a:avLst/>
          </a:prstGeom>
        </p:spPr>
      </p:pic>
      <p:pic>
        <p:nvPicPr>
          <p:cNvPr id="163" name="Picture 162">
            <a:extLst>
              <a:ext uri="{FF2B5EF4-FFF2-40B4-BE49-F238E27FC236}">
                <a16:creationId xmlns:a16="http://schemas.microsoft.com/office/drawing/2014/main" id="{AC6EC238-9145-45FE-9904-7E30FD6ABF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" t="20936" r="3586" b="13893"/>
          <a:stretch/>
        </p:blipFill>
        <p:spPr>
          <a:xfrm>
            <a:off x="250876" y="4053958"/>
            <a:ext cx="1139591" cy="854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59B550-4CE0-4247-B9AB-8A2708673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386" y="1155155"/>
            <a:ext cx="3017392" cy="22603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7030A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B2A2AAB-5B2C-4C9F-ABF1-7D9F8C85B1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6679" y="1639130"/>
            <a:ext cx="2873936" cy="186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2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94612" y="267236"/>
            <a:ext cx="722209" cy="838200"/>
            <a:chOff x="532737" y="160177"/>
            <a:chExt cx="732939" cy="784830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8FC34C9-0057-46D9-A903-D6030B0CDCAB}"/>
                </a:ext>
              </a:extLst>
            </p:cNvPr>
            <p:cNvSpPr txBox="1"/>
            <p:nvPr/>
          </p:nvSpPr>
          <p:spPr>
            <a:xfrm>
              <a:off x="638996" y="160177"/>
              <a:ext cx="6266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/>
                <a:t>?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532737" y="230518"/>
              <a:ext cx="695989" cy="644147"/>
              <a:chOff x="532737" y="230518"/>
              <a:chExt cx="695989" cy="644147"/>
            </a:xfrm>
          </p:grpSpPr>
          <p:sp>
            <p:nvSpPr>
              <p:cNvPr id="37" name="Speech Bubble: Oval 4">
                <a:extLst>
                  <a:ext uri="{FF2B5EF4-FFF2-40B4-BE49-F238E27FC236}">
                    <a16:creationId xmlns:a16="http://schemas.microsoft.com/office/drawing/2014/main" id="{4CF65666-1813-4CF0-92E7-7E1937B376B5}"/>
                  </a:ext>
                </a:extLst>
              </p:cNvPr>
              <p:cNvSpPr/>
              <p:nvPr/>
            </p:nvSpPr>
            <p:spPr>
              <a:xfrm>
                <a:off x="599092" y="289318"/>
                <a:ext cx="555734" cy="491076"/>
              </a:xfrm>
              <a:prstGeom prst="wedgeEllipseCallout">
                <a:avLst>
                  <a:gd name="adj1" fmla="val 65800"/>
                  <a:gd name="adj2" fmla="val 35410"/>
                </a:avLst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8" name="Speech Bubble: Oval 5">
                <a:extLst>
                  <a:ext uri="{FF2B5EF4-FFF2-40B4-BE49-F238E27FC236}">
                    <a16:creationId xmlns:a16="http://schemas.microsoft.com/office/drawing/2014/main" id="{F678BB25-3459-4629-856A-C28FF556867E}"/>
                  </a:ext>
                </a:extLst>
              </p:cNvPr>
              <p:cNvSpPr/>
              <p:nvPr/>
            </p:nvSpPr>
            <p:spPr>
              <a:xfrm>
                <a:off x="532737" y="230518"/>
                <a:ext cx="695989" cy="644147"/>
              </a:xfrm>
              <a:prstGeom prst="wedgeEllipseCallout">
                <a:avLst>
                  <a:gd name="adj1" fmla="val 65800"/>
                  <a:gd name="adj2" fmla="val 35410"/>
                </a:avLst>
              </a:prstGeom>
              <a:noFill/>
              <a:ln w="571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2" name="Right Arrow 1"/>
          <p:cNvSpPr/>
          <p:nvPr/>
        </p:nvSpPr>
        <p:spPr>
          <a:xfrm>
            <a:off x="79544" y="156224"/>
            <a:ext cx="433295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ight Arrow 101"/>
          <p:cNvSpPr/>
          <p:nvPr/>
        </p:nvSpPr>
        <p:spPr>
          <a:xfrm>
            <a:off x="89289" y="888251"/>
            <a:ext cx="433295" cy="381000"/>
          </a:xfrm>
          <a:prstGeom prst="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ame 5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solidFill>
            <a:srgbClr val="66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F5B7D85-1BA7-41E0-8BB4-8C20574FA429}"/>
              </a:ext>
            </a:extLst>
          </p:cNvPr>
          <p:cNvSpPr/>
          <p:nvPr/>
        </p:nvSpPr>
        <p:spPr>
          <a:xfrm>
            <a:off x="1303297" y="520661"/>
            <a:ext cx="3935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 স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খ্যাতে গোল দাগ দাও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0306795-01CC-40EB-AF63-ACEAD8E2CA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244956"/>
              </p:ext>
            </p:extLst>
          </p:nvPr>
        </p:nvGraphicFramePr>
        <p:xfrm>
          <a:off x="459394" y="1429230"/>
          <a:ext cx="159327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637">
                  <a:extLst>
                    <a:ext uri="{9D8B030D-6E8A-4147-A177-3AD203B41FA5}">
                      <a16:colId xmlns:a16="http://schemas.microsoft.com/office/drawing/2014/main" val="4113029495"/>
                    </a:ext>
                  </a:extLst>
                </a:gridCol>
                <a:gridCol w="796637">
                  <a:extLst>
                    <a:ext uri="{9D8B030D-6E8A-4147-A177-3AD203B41FA5}">
                      <a16:colId xmlns:a16="http://schemas.microsoft.com/office/drawing/2014/main" val="2893203627"/>
                    </a:ext>
                  </a:extLst>
                </a:gridCol>
              </a:tblGrid>
              <a:tr h="74188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34872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BF496E2-E702-48FB-B3EB-14E6F66B9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254227"/>
              </p:ext>
            </p:extLst>
          </p:nvPr>
        </p:nvGraphicFramePr>
        <p:xfrm>
          <a:off x="2197704" y="1434142"/>
          <a:ext cx="1524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41130294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93203627"/>
                    </a:ext>
                  </a:extLst>
                </a:gridCol>
              </a:tblGrid>
              <a:tr h="74188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34872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D42DF01-127E-47F6-BE50-3790A9922F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847318"/>
              </p:ext>
            </p:extLst>
          </p:nvPr>
        </p:nvGraphicFramePr>
        <p:xfrm>
          <a:off x="3866740" y="1429230"/>
          <a:ext cx="159327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637">
                  <a:extLst>
                    <a:ext uri="{9D8B030D-6E8A-4147-A177-3AD203B41FA5}">
                      <a16:colId xmlns:a16="http://schemas.microsoft.com/office/drawing/2014/main" val="4113029495"/>
                    </a:ext>
                  </a:extLst>
                </a:gridCol>
                <a:gridCol w="796637">
                  <a:extLst>
                    <a:ext uri="{9D8B030D-6E8A-4147-A177-3AD203B41FA5}">
                      <a16:colId xmlns:a16="http://schemas.microsoft.com/office/drawing/2014/main" val="2893203627"/>
                    </a:ext>
                  </a:extLst>
                </a:gridCol>
              </a:tblGrid>
              <a:tr h="74188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34872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15C7D7C-56C7-4431-B46D-F51ECD576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166865"/>
              </p:ext>
            </p:extLst>
          </p:nvPr>
        </p:nvGraphicFramePr>
        <p:xfrm>
          <a:off x="5605050" y="1429230"/>
          <a:ext cx="1524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41130294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93203627"/>
                    </a:ext>
                  </a:extLst>
                </a:gridCol>
              </a:tblGrid>
              <a:tr h="74188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34872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5FF7640-34D2-419B-BDDD-7568825004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567654"/>
              </p:ext>
            </p:extLst>
          </p:nvPr>
        </p:nvGraphicFramePr>
        <p:xfrm>
          <a:off x="7255484" y="1429230"/>
          <a:ext cx="1524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41130294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93203627"/>
                    </a:ext>
                  </a:extLst>
                </a:gridCol>
              </a:tblGrid>
              <a:tr h="74188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 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348726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D6BB2FA2-4631-46A3-9E6B-F41277D81CAB}"/>
              </a:ext>
            </a:extLst>
          </p:cNvPr>
          <p:cNvGrpSpPr/>
          <p:nvPr/>
        </p:nvGrpSpPr>
        <p:grpSpPr>
          <a:xfrm>
            <a:off x="494612" y="2552756"/>
            <a:ext cx="722209" cy="838200"/>
            <a:chOff x="532737" y="160177"/>
            <a:chExt cx="732939" cy="7848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E6AC8FC-0DB2-4586-8EA4-E2ECFE7E627D}"/>
                </a:ext>
              </a:extLst>
            </p:cNvPr>
            <p:cNvSpPr txBox="1"/>
            <p:nvPr/>
          </p:nvSpPr>
          <p:spPr>
            <a:xfrm>
              <a:off x="638996" y="160177"/>
              <a:ext cx="62668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500" b="1" dirty="0"/>
                <a:t>?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3C2B049-86C9-4AD2-9B87-882BAE388FD1}"/>
                </a:ext>
              </a:extLst>
            </p:cNvPr>
            <p:cNvGrpSpPr/>
            <p:nvPr/>
          </p:nvGrpSpPr>
          <p:grpSpPr>
            <a:xfrm>
              <a:off x="532737" y="230518"/>
              <a:ext cx="695989" cy="644147"/>
              <a:chOff x="532737" y="230518"/>
              <a:chExt cx="695989" cy="644147"/>
            </a:xfrm>
          </p:grpSpPr>
          <p:sp>
            <p:nvSpPr>
              <p:cNvPr id="24" name="Speech Bubble: Oval 4">
                <a:extLst>
                  <a:ext uri="{FF2B5EF4-FFF2-40B4-BE49-F238E27FC236}">
                    <a16:creationId xmlns:a16="http://schemas.microsoft.com/office/drawing/2014/main" id="{7A13705D-0D39-4366-A63D-4F7139CBFBD3}"/>
                  </a:ext>
                </a:extLst>
              </p:cNvPr>
              <p:cNvSpPr/>
              <p:nvPr/>
            </p:nvSpPr>
            <p:spPr>
              <a:xfrm>
                <a:off x="599092" y="289318"/>
                <a:ext cx="555734" cy="491076"/>
              </a:xfrm>
              <a:prstGeom prst="wedgeEllipseCallout">
                <a:avLst>
                  <a:gd name="adj1" fmla="val 65800"/>
                  <a:gd name="adj2" fmla="val 35410"/>
                </a:avLst>
              </a:prstGeom>
              <a:noFill/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6" name="Speech Bubble: Oval 5">
                <a:extLst>
                  <a:ext uri="{FF2B5EF4-FFF2-40B4-BE49-F238E27FC236}">
                    <a16:creationId xmlns:a16="http://schemas.microsoft.com/office/drawing/2014/main" id="{FB1B2779-AED1-41A7-8710-0701317AA113}"/>
                  </a:ext>
                </a:extLst>
              </p:cNvPr>
              <p:cNvSpPr/>
              <p:nvPr/>
            </p:nvSpPr>
            <p:spPr>
              <a:xfrm>
                <a:off x="532737" y="230518"/>
                <a:ext cx="695989" cy="644147"/>
              </a:xfrm>
              <a:prstGeom prst="wedgeEllipseCallout">
                <a:avLst>
                  <a:gd name="adj1" fmla="val 65800"/>
                  <a:gd name="adj2" fmla="val 35410"/>
                </a:avLst>
              </a:prstGeom>
              <a:noFill/>
              <a:ln w="571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</p:grpSp>
      <p:sp>
        <p:nvSpPr>
          <p:cNvPr id="27" name="Right Arrow 1">
            <a:extLst>
              <a:ext uri="{FF2B5EF4-FFF2-40B4-BE49-F238E27FC236}">
                <a16:creationId xmlns:a16="http://schemas.microsoft.com/office/drawing/2014/main" id="{E9E7C656-4FC7-4593-90A9-086501E46560}"/>
              </a:ext>
            </a:extLst>
          </p:cNvPr>
          <p:cNvSpPr/>
          <p:nvPr/>
        </p:nvSpPr>
        <p:spPr>
          <a:xfrm>
            <a:off x="79544" y="2441744"/>
            <a:ext cx="433295" cy="3810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101">
            <a:extLst>
              <a:ext uri="{FF2B5EF4-FFF2-40B4-BE49-F238E27FC236}">
                <a16:creationId xmlns:a16="http://schemas.microsoft.com/office/drawing/2014/main" id="{41055586-1FDB-4EB9-8F3C-2CF55DB9D2CE}"/>
              </a:ext>
            </a:extLst>
          </p:cNvPr>
          <p:cNvSpPr/>
          <p:nvPr/>
        </p:nvSpPr>
        <p:spPr>
          <a:xfrm>
            <a:off x="89289" y="3173771"/>
            <a:ext cx="433295" cy="381000"/>
          </a:xfrm>
          <a:prstGeom prst="right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CEC31E8-A992-4847-B0AE-2E96F8898B78}"/>
              </a:ext>
            </a:extLst>
          </p:cNvPr>
          <p:cNvSpPr/>
          <p:nvPr/>
        </p:nvSpPr>
        <p:spPr>
          <a:xfrm>
            <a:off x="1332953" y="2806181"/>
            <a:ext cx="38763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 স</a:t>
            </a:r>
            <a:r>
              <a:rPr lang="as-IN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খ্যাতে গোল দাগ দাও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59A0761-438F-4C5F-B01C-69D113CB9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371040"/>
              </p:ext>
            </p:extLst>
          </p:nvPr>
        </p:nvGraphicFramePr>
        <p:xfrm>
          <a:off x="459394" y="3714750"/>
          <a:ext cx="159327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637">
                  <a:extLst>
                    <a:ext uri="{9D8B030D-6E8A-4147-A177-3AD203B41FA5}">
                      <a16:colId xmlns:a16="http://schemas.microsoft.com/office/drawing/2014/main" val="4113029495"/>
                    </a:ext>
                  </a:extLst>
                </a:gridCol>
                <a:gridCol w="796637">
                  <a:extLst>
                    <a:ext uri="{9D8B030D-6E8A-4147-A177-3AD203B41FA5}">
                      <a16:colId xmlns:a16="http://schemas.microsoft.com/office/drawing/2014/main" val="2893203627"/>
                    </a:ext>
                  </a:extLst>
                </a:gridCol>
              </a:tblGrid>
              <a:tr h="74188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348726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FA5AECB-2862-4609-B58B-A01070EB5D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589864"/>
              </p:ext>
            </p:extLst>
          </p:nvPr>
        </p:nvGraphicFramePr>
        <p:xfrm>
          <a:off x="2197704" y="3719662"/>
          <a:ext cx="1524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41130294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93203627"/>
                    </a:ext>
                  </a:extLst>
                </a:gridCol>
              </a:tblGrid>
              <a:tr h="74188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348726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02D9A88-72AD-465B-AFF0-7DD4D1CD8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42849"/>
              </p:ext>
            </p:extLst>
          </p:nvPr>
        </p:nvGraphicFramePr>
        <p:xfrm>
          <a:off x="3866740" y="3714750"/>
          <a:ext cx="159327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6637">
                  <a:extLst>
                    <a:ext uri="{9D8B030D-6E8A-4147-A177-3AD203B41FA5}">
                      <a16:colId xmlns:a16="http://schemas.microsoft.com/office/drawing/2014/main" val="4113029495"/>
                    </a:ext>
                  </a:extLst>
                </a:gridCol>
                <a:gridCol w="796637">
                  <a:extLst>
                    <a:ext uri="{9D8B030D-6E8A-4147-A177-3AD203B41FA5}">
                      <a16:colId xmlns:a16="http://schemas.microsoft.com/office/drawing/2014/main" val="2893203627"/>
                    </a:ext>
                  </a:extLst>
                </a:gridCol>
              </a:tblGrid>
              <a:tr h="74188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348726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51A48BC0-565D-4D62-B29C-876649D3F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806996"/>
              </p:ext>
            </p:extLst>
          </p:nvPr>
        </p:nvGraphicFramePr>
        <p:xfrm>
          <a:off x="5605050" y="3714750"/>
          <a:ext cx="1524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41130294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93203627"/>
                    </a:ext>
                  </a:extLst>
                </a:gridCol>
              </a:tblGrid>
              <a:tr h="74188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348726"/>
                  </a:ext>
                </a:extLst>
              </a:tr>
            </a:tbl>
          </a:graphicData>
        </a:graphic>
      </p:graphicFrame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8260DD84-94EC-4272-9616-290DE4D98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810227"/>
              </p:ext>
            </p:extLst>
          </p:nvPr>
        </p:nvGraphicFramePr>
        <p:xfrm>
          <a:off x="7255484" y="3714750"/>
          <a:ext cx="1524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411302949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893203627"/>
                    </a:ext>
                  </a:extLst>
                </a:gridCol>
              </a:tblGrid>
              <a:tr h="741880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ysClr val="windowText" lastClr="00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  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7348726"/>
                  </a:ext>
                </a:extLst>
              </a:tr>
            </a:tbl>
          </a:graphicData>
        </a:graphic>
      </p:graphicFrame>
      <p:sp>
        <p:nvSpPr>
          <p:cNvPr id="40" name="Oval 39">
            <a:extLst>
              <a:ext uri="{FF2B5EF4-FFF2-40B4-BE49-F238E27FC236}">
                <a16:creationId xmlns:a16="http://schemas.microsoft.com/office/drawing/2014/main" id="{9ADC1C8A-1B0B-4634-9567-D1BC2486124F}"/>
              </a:ext>
            </a:extLst>
          </p:cNvPr>
          <p:cNvSpPr/>
          <p:nvPr/>
        </p:nvSpPr>
        <p:spPr>
          <a:xfrm>
            <a:off x="599315" y="1542086"/>
            <a:ext cx="550159" cy="5526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531D99F-4CF7-437C-ABEB-620348F963A0}"/>
              </a:ext>
            </a:extLst>
          </p:cNvPr>
          <p:cNvSpPr/>
          <p:nvPr/>
        </p:nvSpPr>
        <p:spPr>
          <a:xfrm>
            <a:off x="2286000" y="1560309"/>
            <a:ext cx="550159" cy="5526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9392442-B73E-4D57-ABC3-1021B438BE1C}"/>
              </a:ext>
            </a:extLst>
          </p:cNvPr>
          <p:cNvSpPr/>
          <p:nvPr/>
        </p:nvSpPr>
        <p:spPr>
          <a:xfrm>
            <a:off x="4808710" y="1536337"/>
            <a:ext cx="550159" cy="5526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A818397-D6B7-4D3E-89D3-DA8701C2C4E2}"/>
              </a:ext>
            </a:extLst>
          </p:cNvPr>
          <p:cNvSpPr/>
          <p:nvPr/>
        </p:nvSpPr>
        <p:spPr>
          <a:xfrm>
            <a:off x="5715000" y="1533900"/>
            <a:ext cx="550159" cy="5526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B0DC9A3-19A1-4EEE-9BED-B0535D29161A}"/>
              </a:ext>
            </a:extLst>
          </p:cNvPr>
          <p:cNvSpPr/>
          <p:nvPr/>
        </p:nvSpPr>
        <p:spPr>
          <a:xfrm>
            <a:off x="8134447" y="1542085"/>
            <a:ext cx="550159" cy="5526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C21E9B3-3979-40DA-A0C8-50CE11D49975}"/>
              </a:ext>
            </a:extLst>
          </p:cNvPr>
          <p:cNvSpPr/>
          <p:nvPr/>
        </p:nvSpPr>
        <p:spPr>
          <a:xfrm>
            <a:off x="561644" y="3809887"/>
            <a:ext cx="550159" cy="5526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CA603C0-146F-497D-A136-374AD1621DBD}"/>
              </a:ext>
            </a:extLst>
          </p:cNvPr>
          <p:cNvSpPr/>
          <p:nvPr/>
        </p:nvSpPr>
        <p:spPr>
          <a:xfrm>
            <a:off x="3078724" y="3819420"/>
            <a:ext cx="550159" cy="5526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398AA3E-8162-423A-B34F-0523E4845FA4}"/>
              </a:ext>
            </a:extLst>
          </p:cNvPr>
          <p:cNvSpPr/>
          <p:nvPr/>
        </p:nvSpPr>
        <p:spPr>
          <a:xfrm>
            <a:off x="4780752" y="3819420"/>
            <a:ext cx="550159" cy="5526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36E3E7A-8FDE-4AF0-9C0A-F719C352D8E9}"/>
              </a:ext>
            </a:extLst>
          </p:cNvPr>
          <p:cNvSpPr/>
          <p:nvPr/>
        </p:nvSpPr>
        <p:spPr>
          <a:xfrm>
            <a:off x="5715000" y="3799816"/>
            <a:ext cx="550159" cy="5526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F634E522-3A7E-48B5-A0EA-4FA2F77DD72A}"/>
              </a:ext>
            </a:extLst>
          </p:cNvPr>
          <p:cNvSpPr/>
          <p:nvPr/>
        </p:nvSpPr>
        <p:spPr>
          <a:xfrm>
            <a:off x="7315200" y="3819420"/>
            <a:ext cx="550159" cy="5526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9">
            <a:extLst>
              <a:ext uri="{FF2B5EF4-FFF2-40B4-BE49-F238E27FC236}">
                <a16:creationId xmlns:a16="http://schemas.microsoft.com/office/drawing/2014/main" id="{AEBAFE01-C261-4019-A83C-3603B2DDF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533" y="162409"/>
            <a:ext cx="1019951" cy="110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9">
            <a:extLst>
              <a:ext uri="{FF2B5EF4-FFF2-40B4-BE49-F238E27FC236}">
                <a16:creationId xmlns:a16="http://schemas.microsoft.com/office/drawing/2014/main" id="{691DBE0E-EF30-451D-BDC2-79F7AE1F8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78" y="132914"/>
            <a:ext cx="1019951" cy="110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9">
            <a:extLst>
              <a:ext uri="{FF2B5EF4-FFF2-40B4-BE49-F238E27FC236}">
                <a16:creationId xmlns:a16="http://schemas.microsoft.com/office/drawing/2014/main" id="{D982B237-4BFB-4074-A6BF-50168CAA6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77" y="132914"/>
            <a:ext cx="1019951" cy="110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9">
            <a:extLst>
              <a:ext uri="{FF2B5EF4-FFF2-40B4-BE49-F238E27FC236}">
                <a16:creationId xmlns:a16="http://schemas.microsoft.com/office/drawing/2014/main" id="{82E4A548-F885-4C66-97C8-A1DD0044A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14" y="137279"/>
            <a:ext cx="1019951" cy="110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9">
            <a:extLst>
              <a:ext uri="{FF2B5EF4-FFF2-40B4-BE49-F238E27FC236}">
                <a16:creationId xmlns:a16="http://schemas.microsoft.com/office/drawing/2014/main" id="{CA8C412A-A1C5-4BD7-A257-4ED124E4A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958" y="124198"/>
            <a:ext cx="1019951" cy="110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9">
            <a:extLst>
              <a:ext uri="{FF2B5EF4-FFF2-40B4-BE49-F238E27FC236}">
                <a16:creationId xmlns:a16="http://schemas.microsoft.com/office/drawing/2014/main" id="{E81C07C0-CAC1-4711-8B4B-3A41E13AA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36" y="2398850"/>
            <a:ext cx="1019951" cy="110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9">
            <a:extLst>
              <a:ext uri="{FF2B5EF4-FFF2-40B4-BE49-F238E27FC236}">
                <a16:creationId xmlns:a16="http://schemas.microsoft.com/office/drawing/2014/main" id="{36856347-2FD1-4DCB-8926-67C9EB04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791" y="2398850"/>
            <a:ext cx="1019951" cy="110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9">
            <a:extLst>
              <a:ext uri="{FF2B5EF4-FFF2-40B4-BE49-F238E27FC236}">
                <a16:creationId xmlns:a16="http://schemas.microsoft.com/office/drawing/2014/main" id="{36EAE772-9C10-427D-9315-DFBDBD0A2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281" y="2418434"/>
            <a:ext cx="1019951" cy="110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9">
            <a:extLst>
              <a:ext uri="{FF2B5EF4-FFF2-40B4-BE49-F238E27FC236}">
                <a16:creationId xmlns:a16="http://schemas.microsoft.com/office/drawing/2014/main" id="{7E44EB56-7027-4B1B-BC20-C6247CE0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53" y="2398850"/>
            <a:ext cx="1019951" cy="110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9">
            <a:extLst>
              <a:ext uri="{FF2B5EF4-FFF2-40B4-BE49-F238E27FC236}">
                <a16:creationId xmlns:a16="http://schemas.microsoft.com/office/drawing/2014/main" id="{7679BC81-0EEF-4B6C-9A0D-975BB0AB6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790" y="2388552"/>
            <a:ext cx="1019951" cy="1106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457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2D82D50F-18A0-492C-B10B-BEC73C0E6BF4}"/>
              </a:ext>
            </a:extLst>
          </p:cNvPr>
          <p:cNvSpPr/>
          <p:nvPr/>
        </p:nvSpPr>
        <p:spPr>
          <a:xfrm>
            <a:off x="1216475" y="1283955"/>
            <a:ext cx="2641060" cy="2582695"/>
          </a:xfrm>
          <a:prstGeom prst="ellipse">
            <a:avLst/>
          </a:prstGeom>
          <a:noFill/>
          <a:ln w="206375">
            <a:solidFill>
              <a:schemeClr val="accent1">
                <a:lumMod val="50000"/>
                <a:alpha val="99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76118B2-9A94-4F9E-8D80-4BAC6A6FB5E4}"/>
              </a:ext>
            </a:extLst>
          </p:cNvPr>
          <p:cNvSpPr/>
          <p:nvPr/>
        </p:nvSpPr>
        <p:spPr>
          <a:xfrm>
            <a:off x="1048672" y="1138041"/>
            <a:ext cx="2983960" cy="2903707"/>
          </a:xfrm>
          <a:prstGeom prst="ellipse">
            <a:avLst/>
          </a:prstGeom>
          <a:noFill/>
          <a:ln w="247650">
            <a:solidFill>
              <a:schemeClr val="bg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Frame 16">
            <a:extLst>
              <a:ext uri="{FF2B5EF4-FFF2-40B4-BE49-F238E27FC236}">
                <a16:creationId xmlns:a16="http://schemas.microsoft.com/office/drawing/2014/main" id="{6E74E57F-D28D-4645-91D4-53416B6578B9}"/>
              </a:ext>
            </a:extLst>
          </p:cNvPr>
          <p:cNvSpPr/>
          <p:nvPr/>
        </p:nvSpPr>
        <p:spPr>
          <a:xfrm>
            <a:off x="0" y="18145"/>
            <a:ext cx="9144000" cy="51435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18" name="Picture 17" descr="21458219_1142817182518595_1673828969955477411_o.jpg">
            <a:extLst>
              <a:ext uri="{FF2B5EF4-FFF2-40B4-BE49-F238E27FC236}">
                <a16:creationId xmlns:a16="http://schemas.microsoft.com/office/drawing/2014/main" id="{1C350444-5442-4601-819A-51C38F1E798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4371" y="1283955"/>
            <a:ext cx="2297793" cy="2509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BF9785-918E-47F2-B6BC-F560AB0665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" t="20936" r="3586" b="13893"/>
          <a:stretch/>
        </p:blipFill>
        <p:spPr>
          <a:xfrm rot="10800000" flipV="1">
            <a:off x="7429629" y="3829189"/>
            <a:ext cx="1439282" cy="10794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0F8AF6-4815-4D05-8DB5-D9C299129D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" t="20936" r="3586" b="13893"/>
          <a:stretch/>
        </p:blipFill>
        <p:spPr>
          <a:xfrm rot="10800000">
            <a:off x="7437120" y="215656"/>
            <a:ext cx="1439281" cy="10794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F0D9B0-812F-41EC-B417-0787D2BCA65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" t="20936" r="3586" b="13893"/>
          <a:stretch/>
        </p:blipFill>
        <p:spPr>
          <a:xfrm flipV="1">
            <a:off x="244466" y="230043"/>
            <a:ext cx="1307848" cy="98088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3B2592-F84A-4260-B38F-8387D06784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" t="20936" r="3586" b="13893"/>
          <a:stretch/>
        </p:blipFill>
        <p:spPr>
          <a:xfrm>
            <a:off x="250876" y="3748067"/>
            <a:ext cx="1547444" cy="1160584"/>
          </a:xfrm>
          <a:prstGeom prst="rect">
            <a:avLst/>
          </a:prstGeom>
        </p:spPr>
      </p:pic>
      <p:sp>
        <p:nvSpPr>
          <p:cNvPr id="23" name="TextBox 1">
            <a:extLst>
              <a:ext uri="{FF2B5EF4-FFF2-40B4-BE49-F238E27FC236}">
                <a16:creationId xmlns:a16="http://schemas.microsoft.com/office/drawing/2014/main" id="{0C0480B6-FAD5-48A2-BBB2-A23D2A9C540A}"/>
              </a:ext>
            </a:extLst>
          </p:cNvPr>
          <p:cNvSpPr txBox="1"/>
          <p:nvPr/>
        </p:nvSpPr>
        <p:spPr>
          <a:xfrm>
            <a:off x="4314730" y="1567373"/>
            <a:ext cx="4074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30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হোসনে</a:t>
            </a:r>
            <a:r>
              <a:rPr lang="en-US" sz="30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আরা</a:t>
            </a:r>
            <a:endParaRPr lang="en-US" sz="3000" b="1" cap="all" dirty="0">
              <a:ln w="9000" cmpd="sng">
                <a:solidFill>
                  <a:srgbClr val="0000CC"/>
                </a:solidFill>
                <a:prstDash val="solid"/>
              </a:ln>
              <a:solidFill>
                <a:srgbClr val="0000CC"/>
              </a:solidFill>
              <a:effectLst>
                <a:reflection blurRad="12700" stA="28000" endPos="45000" dist="1000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0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0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b="1" cap="all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মাঝিড়া </a:t>
            </a:r>
            <a:r>
              <a:rPr lang="en-US" sz="2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শাজাহানপুর</a:t>
            </a:r>
            <a:r>
              <a:rPr lang="en-US" sz="30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b="1" cap="all" dirty="0" err="1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r>
              <a:rPr lang="en-US" sz="3000" b="1" cap="all" dirty="0">
                <a:ln w="9000" cmpd="sng">
                  <a:solidFill>
                    <a:srgbClr val="0000CC"/>
                  </a:solidFill>
                  <a:prstDash val="solid"/>
                </a:ln>
                <a:solidFill>
                  <a:srgbClr val="0000CC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1226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tmFilter="0,0; .5, 1; 1, 1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 tmFilter="0,0; .5, 1; 1, 1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ame 42">
            <a:extLst>
              <a:ext uri="{FF2B5EF4-FFF2-40B4-BE49-F238E27FC236}">
                <a16:creationId xmlns:a16="http://schemas.microsoft.com/office/drawing/2014/main" id="{2323F2D0-EBD2-483F-AAE2-EB0C213B916D}"/>
              </a:ext>
            </a:extLst>
          </p:cNvPr>
          <p:cNvSpPr/>
          <p:nvPr/>
        </p:nvSpPr>
        <p:spPr>
          <a:xfrm>
            <a:off x="0" y="18145"/>
            <a:ext cx="9144000" cy="51435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222" name="Picture 221">
            <a:extLst>
              <a:ext uri="{FF2B5EF4-FFF2-40B4-BE49-F238E27FC236}">
                <a16:creationId xmlns:a16="http://schemas.microsoft.com/office/drawing/2014/main" id="{DDEC2112-7065-477C-85E5-08CA33D115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15" t="5968" b="20703"/>
          <a:stretch/>
        </p:blipFill>
        <p:spPr>
          <a:xfrm flipH="1">
            <a:off x="718903" y="664870"/>
            <a:ext cx="1257968" cy="942282"/>
          </a:xfrm>
          <a:custGeom>
            <a:avLst/>
            <a:gdLst>
              <a:gd name="connsiteX0" fmla="*/ 715197 w 857638"/>
              <a:gd name="connsiteY0" fmla="*/ 0 h 722716"/>
              <a:gd name="connsiteX1" fmla="*/ 199204 w 857638"/>
              <a:gd name="connsiteY1" fmla="*/ 0 h 722716"/>
              <a:gd name="connsiteX2" fmla="*/ 133911 w 857638"/>
              <a:gd name="connsiteY2" fmla="*/ 53872 h 722716"/>
              <a:gd name="connsiteX3" fmla="*/ 0 w 857638"/>
              <a:gd name="connsiteY3" fmla="*/ 377161 h 722716"/>
              <a:gd name="connsiteX4" fmla="*/ 133911 w 857638"/>
              <a:gd name="connsiteY4" fmla="*/ 700450 h 722716"/>
              <a:gd name="connsiteX5" fmla="*/ 160897 w 857638"/>
              <a:gd name="connsiteY5" fmla="*/ 722716 h 722716"/>
              <a:gd name="connsiteX6" fmla="*/ 753503 w 857638"/>
              <a:gd name="connsiteY6" fmla="*/ 722716 h 722716"/>
              <a:gd name="connsiteX7" fmla="*/ 780490 w 857638"/>
              <a:gd name="connsiteY7" fmla="*/ 700450 h 722716"/>
              <a:gd name="connsiteX8" fmla="*/ 836318 w 857638"/>
              <a:gd name="connsiteY8" fmla="*/ 632786 h 722716"/>
              <a:gd name="connsiteX9" fmla="*/ 857638 w 857638"/>
              <a:gd name="connsiteY9" fmla="*/ 593506 h 722716"/>
              <a:gd name="connsiteX10" fmla="*/ 857638 w 857638"/>
              <a:gd name="connsiteY10" fmla="*/ 160816 h 722716"/>
              <a:gd name="connsiteX11" fmla="*/ 836318 w 857638"/>
              <a:gd name="connsiteY11" fmla="*/ 121536 h 722716"/>
              <a:gd name="connsiteX12" fmla="*/ 780490 w 857638"/>
              <a:gd name="connsiteY12" fmla="*/ 53872 h 722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57638" h="722716">
                <a:moveTo>
                  <a:pt x="715197" y="0"/>
                </a:moveTo>
                <a:lnTo>
                  <a:pt x="199204" y="0"/>
                </a:lnTo>
                <a:lnTo>
                  <a:pt x="133911" y="53872"/>
                </a:lnTo>
                <a:cubicBezTo>
                  <a:pt x="51174" y="136609"/>
                  <a:pt x="0" y="250909"/>
                  <a:pt x="0" y="377161"/>
                </a:cubicBezTo>
                <a:cubicBezTo>
                  <a:pt x="0" y="503414"/>
                  <a:pt x="51174" y="617714"/>
                  <a:pt x="133911" y="700450"/>
                </a:cubicBezTo>
                <a:lnTo>
                  <a:pt x="160897" y="722716"/>
                </a:lnTo>
                <a:lnTo>
                  <a:pt x="753503" y="722716"/>
                </a:lnTo>
                <a:lnTo>
                  <a:pt x="780490" y="700450"/>
                </a:lnTo>
                <a:cubicBezTo>
                  <a:pt x="801174" y="679766"/>
                  <a:pt x="819885" y="657109"/>
                  <a:pt x="836318" y="632786"/>
                </a:cubicBezTo>
                <a:lnTo>
                  <a:pt x="857638" y="593506"/>
                </a:lnTo>
                <a:lnTo>
                  <a:pt x="857638" y="160816"/>
                </a:lnTo>
                <a:lnTo>
                  <a:pt x="836318" y="121536"/>
                </a:lnTo>
                <a:cubicBezTo>
                  <a:pt x="819885" y="97213"/>
                  <a:pt x="801174" y="74556"/>
                  <a:pt x="780490" y="53872"/>
                </a:cubicBezTo>
                <a:close/>
              </a:path>
            </a:pathLst>
          </a:custGeom>
        </p:spPr>
      </p:pic>
      <p:sp>
        <p:nvSpPr>
          <p:cNvPr id="223" name="Rectangle 222">
            <a:extLst>
              <a:ext uri="{FF2B5EF4-FFF2-40B4-BE49-F238E27FC236}">
                <a16:creationId xmlns:a16="http://schemas.microsoft.com/office/drawing/2014/main" id="{CDA9A396-5DBE-499F-8FE2-41091932DC28}"/>
              </a:ext>
            </a:extLst>
          </p:cNvPr>
          <p:cNvSpPr/>
          <p:nvPr/>
        </p:nvSpPr>
        <p:spPr bwMode="auto">
          <a:xfrm>
            <a:off x="2212949" y="1008196"/>
            <a:ext cx="5560254" cy="35510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srgbClr val="7030A0"/>
              </a:solidFill>
              <a:latin typeface="Kalpana Unicode" pitchFamily="2" charset="0"/>
              <a:cs typeface="Kalpana Unicode" pitchFamily="2" charset="0"/>
            </a:endParaRP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5C6EED38-E848-4248-BF96-DD08AF1A5590}"/>
              </a:ext>
            </a:extLst>
          </p:cNvPr>
          <p:cNvSpPr/>
          <p:nvPr/>
        </p:nvSpPr>
        <p:spPr bwMode="auto">
          <a:xfrm>
            <a:off x="2212949" y="1180865"/>
            <a:ext cx="5560254" cy="34290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srgbClr val="7030A0"/>
              </a:solidFill>
              <a:latin typeface="Kalpana Unicode" pitchFamily="2" charset="0"/>
              <a:cs typeface="Kalpana Unicode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2EF63FE2-5635-4675-AEE3-CA0F0AE3C8C3}"/>
              </a:ext>
            </a:extLst>
          </p:cNvPr>
          <p:cNvSpPr/>
          <p:nvPr/>
        </p:nvSpPr>
        <p:spPr bwMode="auto">
          <a:xfrm>
            <a:off x="2212949" y="1352314"/>
            <a:ext cx="5560254" cy="34292"/>
          </a:xfrm>
          <a:prstGeom prst="rect">
            <a:avLst/>
          </a:prstGeom>
          <a:solidFill>
            <a:schemeClr val="bg1">
              <a:lumMod val="5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n-US" sz="1350">
              <a:solidFill>
                <a:srgbClr val="7030A0"/>
              </a:solidFill>
              <a:latin typeface="Kalpana Unicode" pitchFamily="2" charset="0"/>
              <a:cs typeface="Kalpana Unicode" pitchFamily="2" charset="0"/>
            </a:endParaRPr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8B34BC6A-2634-4DFC-A14D-6FF3E2D2BECC}"/>
              </a:ext>
            </a:extLst>
          </p:cNvPr>
          <p:cNvSpPr/>
          <p:nvPr/>
        </p:nvSpPr>
        <p:spPr bwMode="auto">
          <a:xfrm>
            <a:off x="3607892" y="668996"/>
            <a:ext cx="1097280" cy="1028700"/>
          </a:xfrm>
          <a:prstGeom prst="ellipse">
            <a:avLst/>
          </a:prstGeom>
          <a:solidFill>
            <a:srgbClr val="00CC66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bn-IN" sz="45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ড়ি </a:t>
            </a:r>
            <a:endParaRPr lang="en-US" sz="4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CBE14A50-BA61-41D6-B42D-8C6E27917F70}"/>
              </a:ext>
            </a:extLst>
          </p:cNvPr>
          <p:cNvSpPr/>
          <p:nvPr/>
        </p:nvSpPr>
        <p:spPr bwMode="auto">
          <a:xfrm>
            <a:off x="4463157" y="672229"/>
            <a:ext cx="1097280" cy="10287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bn-IN" sz="45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D57E934F-05C2-45C3-983F-FFEDB3DDF65C}"/>
              </a:ext>
            </a:extLst>
          </p:cNvPr>
          <p:cNvSpPr/>
          <p:nvPr/>
        </p:nvSpPr>
        <p:spPr bwMode="auto">
          <a:xfrm>
            <a:off x="5357547" y="672228"/>
            <a:ext cx="1097280" cy="1028700"/>
          </a:xfrm>
          <a:prstGeom prst="ellipse">
            <a:avLst/>
          </a:prstGeom>
          <a:solidFill>
            <a:srgbClr val="C24AB7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bn-IN" sz="45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endParaRPr lang="en-US" sz="4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CC91575E-D569-4136-B302-07F8D83E8DF0}"/>
              </a:ext>
            </a:extLst>
          </p:cNvPr>
          <p:cNvSpPr/>
          <p:nvPr/>
        </p:nvSpPr>
        <p:spPr bwMode="auto">
          <a:xfrm>
            <a:off x="6230541" y="672230"/>
            <a:ext cx="1097280" cy="10287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bn-IN" sz="45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4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9585CBBC-416D-4AA2-97CE-1332DE60007C}"/>
              </a:ext>
            </a:extLst>
          </p:cNvPr>
          <p:cNvSpPr/>
          <p:nvPr/>
        </p:nvSpPr>
        <p:spPr bwMode="auto">
          <a:xfrm>
            <a:off x="2716707" y="664870"/>
            <a:ext cx="1097280" cy="1028700"/>
          </a:xfrm>
          <a:prstGeom prst="ellipse">
            <a:avLst/>
          </a:prstGeom>
          <a:solidFill>
            <a:srgbClr val="C24AB7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r>
              <a:rPr lang="bn-IN" sz="45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 </a:t>
            </a:r>
            <a:endParaRPr lang="en-US" sz="45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1" name="Picture 230">
            <a:extLst>
              <a:ext uri="{FF2B5EF4-FFF2-40B4-BE49-F238E27FC236}">
                <a16:creationId xmlns:a16="http://schemas.microsoft.com/office/drawing/2014/main" id="{A959BFA4-4906-4422-A586-A1F1DEEE29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897"/>
          <a:stretch/>
        </p:blipFill>
        <p:spPr>
          <a:xfrm flipH="1">
            <a:off x="194206" y="2654022"/>
            <a:ext cx="8755589" cy="23283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E3E18F-5669-4DED-9B4A-355A0DE5C576}"/>
              </a:ext>
            </a:extLst>
          </p:cNvPr>
          <p:cNvSpPr/>
          <p:nvPr/>
        </p:nvSpPr>
        <p:spPr>
          <a:xfrm>
            <a:off x="915203" y="2314655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en-US" sz="3600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থেকে ১০ পর্যন্ত স</a:t>
            </a:r>
            <a:r>
              <a:rPr lang="as-IN" sz="3600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>
                <a:ln w="12700">
                  <a:solidFill>
                    <a:srgbClr val="7030A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খ্যা লিখে আনবে।  </a:t>
            </a:r>
            <a:endParaRPr lang="en-US" sz="3600" dirty="0">
              <a:ln w="12700">
                <a:solidFill>
                  <a:srgbClr val="7030A0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91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7403E6-04D7-4DB8-85B4-489BD09C99E8}"/>
              </a:ext>
            </a:extLst>
          </p:cNvPr>
          <p:cNvSpPr txBox="1"/>
          <p:nvPr/>
        </p:nvSpPr>
        <p:spPr>
          <a:xfrm>
            <a:off x="5741493" y="1856675"/>
            <a:ext cx="2747196" cy="14196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 fov="7200000">
                <a:rot lat="0" lon="0" rev="0"/>
              </a:camera>
              <a:lightRig rig="threePt" dir="t"/>
            </a:scene3d>
            <a:sp3d extrusionH="57150">
              <a:bevelT w="50800" h="101600" prst="convex"/>
              <a:bevelB w="247650" h="44450"/>
            </a:sp3d>
          </a:bodyPr>
          <a:lstStyle/>
          <a:p>
            <a:r>
              <a:rPr lang="en-US" sz="8625" b="1" dirty="0">
                <a:ln w="12700">
                  <a:solidFill>
                    <a:srgbClr val="E01E88"/>
                  </a:solidFill>
                  <a:prstDash val="solid"/>
                </a:ln>
                <a:solidFill>
                  <a:srgbClr val="00B050"/>
                </a:solidFill>
                <a:effectLst>
                  <a:glow>
                    <a:schemeClr val="accent1"/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1E88D411-C837-4128-A11F-41BFA48F17F3}"/>
              </a:ext>
            </a:extLst>
          </p:cNvPr>
          <p:cNvSpPr/>
          <p:nvPr/>
        </p:nvSpPr>
        <p:spPr>
          <a:xfrm>
            <a:off x="0" y="18145"/>
            <a:ext cx="9144000" cy="51435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321609-625E-4659-9CEF-FDDEF67136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" t="20936" r="3586" b="13893"/>
          <a:stretch/>
        </p:blipFill>
        <p:spPr>
          <a:xfrm rot="10800000" flipV="1">
            <a:off x="7378452" y="3790806"/>
            <a:ext cx="1490459" cy="11178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307167-BA22-4063-B533-F673F0B609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" t="20936" r="3586" b="13893"/>
          <a:stretch/>
        </p:blipFill>
        <p:spPr>
          <a:xfrm rot="10800000">
            <a:off x="7385941" y="215656"/>
            <a:ext cx="1490459" cy="1117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F9D8E2-DEC5-4A7D-B700-1B92049A1D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" t="20936" r="3586" b="13893"/>
          <a:stretch/>
        </p:blipFill>
        <p:spPr>
          <a:xfrm flipV="1">
            <a:off x="244466" y="230043"/>
            <a:ext cx="1389996" cy="1042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2179B6-61CC-4EB0-8754-7F59FB2CFD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64" t="20936" r="3586" b="13893"/>
          <a:stretch/>
        </p:blipFill>
        <p:spPr>
          <a:xfrm>
            <a:off x="250876" y="3913802"/>
            <a:ext cx="1326464" cy="9948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0B1F21-AC6F-478A-A1EF-C4E9B4032E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77" t="6536" r="5609" b="7538"/>
          <a:stretch/>
        </p:blipFill>
        <p:spPr>
          <a:xfrm>
            <a:off x="396240" y="373380"/>
            <a:ext cx="5623560" cy="441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57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6879AF-DDA0-4E18-9F52-26D430FA3302}"/>
              </a:ext>
            </a:extLst>
          </p:cNvPr>
          <p:cNvSpPr txBox="1"/>
          <p:nvPr/>
        </p:nvSpPr>
        <p:spPr>
          <a:xfrm>
            <a:off x="4572000" y="1766623"/>
            <a:ext cx="2725161" cy="1323439"/>
          </a:xfrm>
          <a:prstGeom prst="rect">
            <a:avLst/>
          </a:prstGeom>
          <a:noFill/>
          <a:ln w="31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b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গণিত  </a:t>
            </a:r>
            <a:endParaRPr lang="bn-IN" sz="4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66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</a:t>
            </a:r>
            <a:r>
              <a:rPr lang="en-US" sz="4000" b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000" b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66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  </a:t>
            </a:r>
            <a:endParaRPr lang="bn-IN" sz="40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0066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4AF8D8-15DF-42D4-AFFA-A12FE3D2A8E5}"/>
              </a:ext>
            </a:extLst>
          </p:cNvPr>
          <p:cNvSpPr/>
          <p:nvPr/>
        </p:nvSpPr>
        <p:spPr>
          <a:xfrm rot="19133307">
            <a:off x="7194288" y="1240890"/>
            <a:ext cx="1722692" cy="3982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56000"/>
                </a:schemeClr>
              </a:gs>
              <a:gs pos="86000">
                <a:srgbClr val="C0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6ED2DAE-F348-4810-9CCA-5F98A42A58AB}"/>
              </a:ext>
            </a:extLst>
          </p:cNvPr>
          <p:cNvSpPr/>
          <p:nvPr/>
        </p:nvSpPr>
        <p:spPr>
          <a:xfrm>
            <a:off x="7560358" y="1200296"/>
            <a:ext cx="495275" cy="479423"/>
          </a:xfrm>
          <a:prstGeom prst="ellipse">
            <a:avLst/>
          </a:prstGeom>
          <a:solidFill>
            <a:srgbClr val="FF000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A72DCA5-826B-4E8F-88CD-755A21590D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4897"/>
            <a:stretch/>
          </p:blipFill>
          <p:spPr>
            <a:xfrm flipH="1">
              <a:off x="225706" y="3037692"/>
              <a:ext cx="11740587" cy="3657798"/>
            </a:xfrm>
            <a:prstGeom prst="rect">
              <a:avLst/>
            </a:prstGeom>
          </p:spPr>
        </p:pic>
        <p:sp>
          <p:nvSpPr>
            <p:cNvPr id="12" name="Frame 11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3468"/>
              </a:avLst>
            </a:prstGeom>
            <a:gradFill flip="none" rotWithShape="1">
              <a:gsLst>
                <a:gs pos="59000">
                  <a:srgbClr val="C00000">
                    <a:shade val="30000"/>
                    <a:satMod val="115000"/>
                  </a:srgbClr>
                </a:gs>
                <a:gs pos="54000">
                  <a:schemeClr val="accent3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scene3d>
              <a:camera prst="orthographicFront"/>
              <a:lightRig rig="threePt" dir="t"/>
            </a:scene3d>
            <a:sp3d extrusionH="25400">
              <a:bevelT w="101600" prst="riblet"/>
              <a:bevelB w="57150" h="95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tx1"/>
                </a:solidFill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DE599238-1A5C-4ACC-881C-256274D8FA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4"/>
          <a:stretch/>
        </p:blipFill>
        <p:spPr>
          <a:xfrm>
            <a:off x="410064" y="485242"/>
            <a:ext cx="392115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3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F71EA0-D843-4B6D-AE41-EA44112BC2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07671"/>
            <a:ext cx="9144000" cy="15358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9EF16A-67B6-4DAF-9B84-99C510F356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387" b="67714" l="4606" r="965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2359" b="26974"/>
          <a:stretch/>
        </p:blipFill>
        <p:spPr>
          <a:xfrm>
            <a:off x="1425107" y="3028360"/>
            <a:ext cx="5996039" cy="2061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A535C57-1278-4379-97F2-920ECD57E4D3}"/>
              </a:ext>
            </a:extLst>
          </p:cNvPr>
          <p:cNvGrpSpPr/>
          <p:nvPr/>
        </p:nvGrpSpPr>
        <p:grpSpPr>
          <a:xfrm>
            <a:off x="1528546" y="146730"/>
            <a:ext cx="5789162" cy="3505268"/>
            <a:chOff x="2039815" y="439863"/>
            <a:chExt cx="8024095" cy="465565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21C2534-7738-4B67-97F7-A72F32BE5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815" y="439863"/>
              <a:ext cx="8024095" cy="465565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68C40D3-7D64-49A1-B2FA-663553EEA42A}"/>
                </a:ext>
              </a:extLst>
            </p:cNvPr>
            <p:cNvSpPr/>
            <p:nvPr/>
          </p:nvSpPr>
          <p:spPr>
            <a:xfrm>
              <a:off x="2598091" y="639578"/>
              <a:ext cx="6672518" cy="39931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13E68D5-2D0F-4A2B-9F2B-7F8144D9E5AF}"/>
              </a:ext>
            </a:extLst>
          </p:cNvPr>
          <p:cNvSpPr/>
          <p:nvPr/>
        </p:nvSpPr>
        <p:spPr>
          <a:xfrm>
            <a:off x="1951618" y="299779"/>
            <a:ext cx="4918730" cy="3006425"/>
          </a:xfrm>
          <a:prstGeom prst="rect">
            <a:avLst/>
          </a:prstGeom>
          <a:noFill/>
          <a:ln w="1206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A535C57-1278-4379-97F2-920ECD57E4D3}"/>
              </a:ext>
            </a:extLst>
          </p:cNvPr>
          <p:cNvGrpSpPr/>
          <p:nvPr/>
        </p:nvGrpSpPr>
        <p:grpSpPr>
          <a:xfrm>
            <a:off x="1528546" y="131981"/>
            <a:ext cx="5789162" cy="3505268"/>
            <a:chOff x="2039815" y="439863"/>
            <a:chExt cx="8024095" cy="46556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21C2534-7738-4B67-97F7-A72F32BE5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39815" y="439863"/>
              <a:ext cx="8024095" cy="4655659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68C40D3-7D64-49A1-B2FA-663553EEA42A}"/>
                </a:ext>
              </a:extLst>
            </p:cNvPr>
            <p:cNvSpPr/>
            <p:nvPr/>
          </p:nvSpPr>
          <p:spPr>
            <a:xfrm>
              <a:off x="2598091" y="639578"/>
              <a:ext cx="6672518" cy="39931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F58EEE-51D4-4E80-B52E-7DB13E33A9C2}"/>
              </a:ext>
            </a:extLst>
          </p:cNvPr>
          <p:cNvSpPr txBox="1"/>
          <p:nvPr/>
        </p:nvSpPr>
        <p:spPr>
          <a:xfrm>
            <a:off x="2124983" y="850818"/>
            <a:ext cx="4255878" cy="50783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7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চলো</a:t>
            </a:r>
            <a:r>
              <a:rPr lang="bn-BD" sz="27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,আমরা </a:t>
            </a:r>
            <a:r>
              <a:rPr lang="en-US" sz="2700" b="1" cap="all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sz="27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700" b="1" cap="all" dirty="0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27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7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দেখি।</a:t>
            </a:r>
            <a:r>
              <a:rPr lang="en-US" sz="2700" b="1" cap="all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pic>
        <p:nvPicPr>
          <p:cNvPr id="20" name="Picture 19" descr="E:\Picture\Flower\05aee49ca5de9b089fa02a30635b3c24.jpg">
            <a:extLst>
              <a:ext uri="{FF2B5EF4-FFF2-40B4-BE49-F238E27FC236}">
                <a16:creationId xmlns:a16="http://schemas.microsoft.com/office/drawing/2014/main" id="{9021061D-716E-4B95-B4B5-455E6CAE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-30185" y="0"/>
            <a:ext cx="1514152" cy="1605577"/>
          </a:xfrm>
          <a:prstGeom prst="rect">
            <a:avLst/>
          </a:prstGeom>
          <a:noFill/>
        </p:spPr>
      </p:pic>
      <p:pic>
        <p:nvPicPr>
          <p:cNvPr id="21" name="Picture 20" descr="E:\Picture\Flower\05aee49ca5de9b089fa02a30635b3c24.jpg">
            <a:extLst>
              <a:ext uri="{FF2B5EF4-FFF2-40B4-BE49-F238E27FC236}">
                <a16:creationId xmlns:a16="http://schemas.microsoft.com/office/drawing/2014/main" id="{0BEF5353-936C-48F6-8257-7566E01BA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7469504" y="-64845"/>
            <a:ext cx="1601724" cy="1698436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C20703-117F-4048-8C98-7E68B53B0A19}"/>
              </a:ext>
            </a:extLst>
          </p:cNvPr>
          <p:cNvSpPr/>
          <p:nvPr/>
        </p:nvSpPr>
        <p:spPr>
          <a:xfrm>
            <a:off x="2216812" y="1432634"/>
            <a:ext cx="43883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https://www.youtube.com/watch?v=3NRQ1aTqJFU</a:t>
            </a:r>
            <a:endParaRPr lang="en-US" sz="280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0857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ame 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solidFill>
            <a:srgbClr val="66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71600" y="214500"/>
            <a:ext cx="594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  </a:t>
            </a:r>
            <a:endParaRPr lang="en-US" sz="40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398931E-AF1E-410D-B028-39EF985ED41A}"/>
              </a:ext>
            </a:extLst>
          </p:cNvPr>
          <p:cNvSpPr txBox="1"/>
          <p:nvPr/>
        </p:nvSpPr>
        <p:spPr>
          <a:xfrm>
            <a:off x="1828800" y="4239185"/>
            <a:ext cx="594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আজ আমরা শিখবো </a:t>
            </a:r>
            <a:endParaRPr lang="en-US" sz="40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092A3E9-233D-401D-9E77-6B2DF8317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717298"/>
              </p:ext>
            </p:extLst>
          </p:nvPr>
        </p:nvGraphicFramePr>
        <p:xfrm>
          <a:off x="266700" y="1023597"/>
          <a:ext cx="8610599" cy="3096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4250414223"/>
                    </a:ext>
                  </a:extLst>
                </a:gridCol>
                <a:gridCol w="4076699">
                  <a:extLst>
                    <a:ext uri="{9D8B030D-6E8A-4147-A177-3AD203B41FA5}">
                      <a16:colId xmlns:a16="http://schemas.microsoft.com/office/drawing/2014/main" val="383474295"/>
                    </a:ext>
                  </a:extLst>
                </a:gridCol>
              </a:tblGrid>
              <a:tr h="3096306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04741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6C3CA01A-AAB3-4683-A631-07E9F5698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18889" r="13954" b="10813"/>
          <a:stretch/>
        </p:blipFill>
        <p:spPr>
          <a:xfrm>
            <a:off x="719402" y="2260525"/>
            <a:ext cx="1078006" cy="11281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B4E2A00-CA72-4497-BA48-58CA939ED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18889" r="13954" b="10813"/>
          <a:stretch/>
        </p:blipFill>
        <p:spPr>
          <a:xfrm>
            <a:off x="1914757" y="2260525"/>
            <a:ext cx="1078006" cy="11281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4E43E0D-777E-4C48-A030-A0DA3B7C3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18889" r="13954" b="10813"/>
          <a:stretch/>
        </p:blipFill>
        <p:spPr>
          <a:xfrm>
            <a:off x="3117156" y="2260525"/>
            <a:ext cx="1078006" cy="112814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C8234DC-C827-476E-8131-4AC9E7EADA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18889" r="13954" b="10813"/>
          <a:stretch/>
        </p:blipFill>
        <p:spPr>
          <a:xfrm>
            <a:off x="5664910" y="2260525"/>
            <a:ext cx="1078006" cy="112814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C1806C-582D-4894-806B-0E01CE0D2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18889" r="13954" b="10813"/>
          <a:stretch/>
        </p:blipFill>
        <p:spPr>
          <a:xfrm>
            <a:off x="7197226" y="2260525"/>
            <a:ext cx="1078006" cy="112814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515591B-D85E-45A4-A6CB-386455A388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18889" r="13954" b="10813"/>
          <a:stretch/>
        </p:blipFill>
        <p:spPr>
          <a:xfrm>
            <a:off x="5664910" y="1268082"/>
            <a:ext cx="1078006" cy="112814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90D6B48-BFA9-4812-A67D-1DB37BF607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18889" r="13954" b="10813"/>
          <a:stretch/>
        </p:blipFill>
        <p:spPr>
          <a:xfrm>
            <a:off x="7197226" y="1268082"/>
            <a:ext cx="1078006" cy="11281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21A8A12-9623-40AE-AACB-8DDCADE24C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18889" r="13954" b="10813"/>
          <a:stretch/>
        </p:blipFill>
        <p:spPr>
          <a:xfrm>
            <a:off x="726446" y="1268082"/>
            <a:ext cx="1078006" cy="11281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DB9397-654E-474E-A1CF-FCC7B7E4B5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18889" r="13954" b="10813"/>
          <a:stretch/>
        </p:blipFill>
        <p:spPr>
          <a:xfrm>
            <a:off x="1921801" y="1268082"/>
            <a:ext cx="1078006" cy="112814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A6023D7-F1A3-45BD-BF56-BDC15A4588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3" t="18889" r="13954" b="10813"/>
          <a:stretch/>
        </p:blipFill>
        <p:spPr>
          <a:xfrm>
            <a:off x="3124200" y="1268082"/>
            <a:ext cx="1078006" cy="11281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E7A268B-17AD-40FA-96CD-E2AC1A378729}"/>
              </a:ext>
            </a:extLst>
          </p:cNvPr>
          <p:cNvSpPr txBox="1"/>
          <p:nvPr/>
        </p:nvSpPr>
        <p:spPr>
          <a:xfrm>
            <a:off x="3623275" y="3342903"/>
            <a:ext cx="11199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7BF9B7-0780-421D-9DC8-E140D2B98946}"/>
              </a:ext>
            </a:extLst>
          </p:cNvPr>
          <p:cNvSpPr txBox="1"/>
          <p:nvPr/>
        </p:nvSpPr>
        <p:spPr>
          <a:xfrm>
            <a:off x="7772400" y="3317057"/>
            <a:ext cx="1017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কম  </a:t>
            </a:r>
            <a:endParaRPr lang="en-US" sz="40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8C3555-01C8-4391-8A0C-EA4262DD2584}"/>
              </a:ext>
            </a:extLst>
          </p:cNvPr>
          <p:cNvSpPr txBox="1"/>
          <p:nvPr/>
        </p:nvSpPr>
        <p:spPr>
          <a:xfrm>
            <a:off x="535279" y="3205324"/>
            <a:ext cx="241304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as-IN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BDB364-70F1-4878-95A2-878DF0A97F39}"/>
              </a:ext>
            </a:extLst>
          </p:cNvPr>
          <p:cNvSpPr txBox="1"/>
          <p:nvPr/>
        </p:nvSpPr>
        <p:spPr>
          <a:xfrm>
            <a:off x="4825674" y="3224725"/>
            <a:ext cx="20865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>
                <a:ln w="3810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728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7" grpId="0" animBg="1"/>
      <p:bldP spid="32" grpId="0" animBg="1"/>
      <p:bldP spid="33" grpId="0" animBg="1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1304" r="51381" b="10290"/>
          <a:stretch/>
        </p:blipFill>
        <p:spPr>
          <a:xfrm>
            <a:off x="152400" y="57150"/>
            <a:ext cx="8839200" cy="49530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209800" y="1200150"/>
            <a:ext cx="52578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>
                <a:ln w="19050">
                  <a:solidFill>
                    <a:srgbClr val="00660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</a:t>
            </a:r>
            <a:r>
              <a:rPr lang="en-US" sz="5400">
                <a:ln w="19050">
                  <a:solidFill>
                    <a:srgbClr val="00660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০৩ </a:t>
            </a:r>
            <a:r>
              <a:rPr lang="bn-IN" sz="5400">
                <a:ln w="19050">
                  <a:solidFill>
                    <a:srgbClr val="006600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19050">
                <a:solidFill>
                  <a:srgbClr val="006600"/>
                </a:solidFill>
              </a:ln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সং</a:t>
            </a:r>
            <a:r>
              <a:rPr lang="as-IN" sz="40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     </a:t>
            </a:r>
            <a:r>
              <a:rPr lang="bn-IN" sz="40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>
                <a:ln w="1905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>
              <a:ln w="1905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17311F48-643C-4383-B2A5-3A1EB8015249}"/>
              </a:ext>
            </a:extLst>
          </p:cNvPr>
          <p:cNvSpPr/>
          <p:nvPr/>
        </p:nvSpPr>
        <p:spPr>
          <a:xfrm>
            <a:off x="0" y="18145"/>
            <a:ext cx="9144000" cy="51435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86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ame 42">
            <a:extLst>
              <a:ext uri="{FF2B5EF4-FFF2-40B4-BE49-F238E27FC236}">
                <a16:creationId xmlns:a16="http://schemas.microsoft.com/office/drawing/2014/main" id="{2323F2D0-EBD2-483F-AAE2-EB0C213B916D}"/>
              </a:ext>
            </a:extLst>
          </p:cNvPr>
          <p:cNvSpPr/>
          <p:nvPr/>
        </p:nvSpPr>
        <p:spPr>
          <a:xfrm>
            <a:off x="0" y="18145"/>
            <a:ext cx="9144000" cy="5143500"/>
          </a:xfrm>
          <a:prstGeom prst="frame">
            <a:avLst>
              <a:gd name="adj1" fmla="val 3918"/>
            </a:avLst>
          </a:prstGeom>
          <a:gradFill flip="none" rotWithShape="1">
            <a:gsLst>
              <a:gs pos="26000">
                <a:srgbClr val="FFC000"/>
              </a:gs>
              <a:gs pos="66000">
                <a:srgbClr val="92D050"/>
              </a:gs>
              <a:gs pos="100000">
                <a:srgbClr val="E64AA7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F6155030-4EFE-460A-8557-9BA3EF043A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1360776"/>
              </p:ext>
            </p:extLst>
          </p:nvPr>
        </p:nvGraphicFramePr>
        <p:xfrm>
          <a:off x="2515301" y="612691"/>
          <a:ext cx="3873095" cy="1408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21F41E0A-5B8E-45A1-80AC-419B2D8911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4" t="20936" r="3586" b="13893"/>
          <a:stretch/>
        </p:blipFill>
        <p:spPr>
          <a:xfrm rot="10800000" flipV="1">
            <a:off x="7115092" y="3593285"/>
            <a:ext cx="1753820" cy="1315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8282F8-B90F-4008-850F-F74A611AFF4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4" t="20936" r="3586" b="13893"/>
          <a:stretch/>
        </p:blipFill>
        <p:spPr>
          <a:xfrm rot="10800000">
            <a:off x="7141809" y="215656"/>
            <a:ext cx="1734592" cy="13009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7F28EB-13A4-4E67-B3D5-5E08180070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4" t="20936" r="3586" b="13893"/>
          <a:stretch/>
        </p:blipFill>
        <p:spPr>
          <a:xfrm flipV="1">
            <a:off x="244466" y="230044"/>
            <a:ext cx="1909855" cy="14323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6F0A42B-A896-4CED-A72A-18B510609DA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197" b="85915" l="6154" r="96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5764" t="20936" r="3586" b="13893"/>
          <a:stretch/>
        </p:blipFill>
        <p:spPr>
          <a:xfrm>
            <a:off x="250876" y="3481067"/>
            <a:ext cx="1903445" cy="142758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EA1A376-3B42-426A-AAFE-CFBA584ABB7F}"/>
              </a:ext>
            </a:extLst>
          </p:cNvPr>
          <p:cNvGrpSpPr/>
          <p:nvPr/>
        </p:nvGrpSpPr>
        <p:grpSpPr>
          <a:xfrm>
            <a:off x="1080053" y="2111094"/>
            <a:ext cx="7149312" cy="1457325"/>
            <a:chOff x="291758" y="1269900"/>
            <a:chExt cx="11169772" cy="123421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F352D2A-1662-4029-8ADC-E90305AE2444}"/>
                </a:ext>
              </a:extLst>
            </p:cNvPr>
            <p:cNvGrpSpPr/>
            <p:nvPr/>
          </p:nvGrpSpPr>
          <p:grpSpPr>
            <a:xfrm>
              <a:off x="291758" y="1269900"/>
              <a:ext cx="11169772" cy="1234217"/>
              <a:chOff x="296009" y="2000596"/>
              <a:chExt cx="11169772" cy="1234217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BC919BBB-6F41-4FD3-99AA-8E522D7CA467}"/>
                  </a:ext>
                </a:extLst>
              </p:cNvPr>
              <p:cNvSpPr/>
              <p:nvPr/>
            </p:nvSpPr>
            <p:spPr>
              <a:xfrm>
                <a:off x="296009" y="2003929"/>
                <a:ext cx="1759974" cy="1130709"/>
              </a:xfrm>
              <a:prstGeom prst="rect">
                <a:avLst/>
              </a:prstGeom>
              <a:solidFill>
                <a:srgbClr val="2276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Rectangle 3">
                <a:extLst>
                  <a:ext uri="{FF2B5EF4-FFF2-40B4-BE49-F238E27FC236}">
                    <a16:creationId xmlns:a16="http://schemas.microsoft.com/office/drawing/2014/main" id="{DC6D1BAE-2235-42B9-BB44-BA548CA4C107}"/>
                  </a:ext>
                </a:extLst>
              </p:cNvPr>
              <p:cNvSpPr/>
              <p:nvPr/>
            </p:nvSpPr>
            <p:spPr>
              <a:xfrm>
                <a:off x="2014752" y="2000596"/>
                <a:ext cx="544249" cy="1233487"/>
              </a:xfrm>
              <a:custGeom>
                <a:avLst/>
                <a:gdLst>
                  <a:gd name="connsiteX0" fmla="*/ 0 w 914400"/>
                  <a:gd name="connsiteY0" fmla="*/ 0 h 914400"/>
                  <a:gd name="connsiteX1" fmla="*/ 914400 w 914400"/>
                  <a:gd name="connsiteY1" fmla="*/ 0 h 914400"/>
                  <a:gd name="connsiteX2" fmla="*/ 914400 w 914400"/>
                  <a:gd name="connsiteY2" fmla="*/ 914400 h 914400"/>
                  <a:gd name="connsiteX3" fmla="*/ 0 w 914400"/>
                  <a:gd name="connsiteY3" fmla="*/ 914400 h 914400"/>
                  <a:gd name="connsiteX4" fmla="*/ 0 w 914400"/>
                  <a:gd name="connsiteY4" fmla="*/ 0 h 914400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914400 w 914400"/>
                  <a:gd name="connsiteY2" fmla="*/ 914400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914400"/>
                  <a:gd name="connsiteY0" fmla="*/ 0 h 1130709"/>
                  <a:gd name="connsiteX1" fmla="*/ 914400 w 914400"/>
                  <a:gd name="connsiteY1" fmla="*/ 0 h 1130709"/>
                  <a:gd name="connsiteX2" fmla="*/ 511277 w 914400"/>
                  <a:gd name="connsiteY2" fmla="*/ 1101213 h 1130709"/>
                  <a:gd name="connsiteX3" fmla="*/ 19664 w 914400"/>
                  <a:gd name="connsiteY3" fmla="*/ 1130709 h 1130709"/>
                  <a:gd name="connsiteX4" fmla="*/ 0 w 914400"/>
                  <a:gd name="connsiteY4" fmla="*/ 0 h 1130709"/>
                  <a:gd name="connsiteX0" fmla="*/ 0 w 599767"/>
                  <a:gd name="connsiteY0" fmla="*/ 0 h 1130709"/>
                  <a:gd name="connsiteX1" fmla="*/ 599767 w 599767"/>
                  <a:gd name="connsiteY1" fmla="*/ 78658 h 1130709"/>
                  <a:gd name="connsiteX2" fmla="*/ 511277 w 599767"/>
                  <a:gd name="connsiteY2" fmla="*/ 1101213 h 1130709"/>
                  <a:gd name="connsiteX3" fmla="*/ 19664 w 599767"/>
                  <a:gd name="connsiteY3" fmla="*/ 1130709 h 1130709"/>
                  <a:gd name="connsiteX4" fmla="*/ 0 w 599767"/>
                  <a:gd name="connsiteY4" fmla="*/ 0 h 1130709"/>
                  <a:gd name="connsiteX0" fmla="*/ 0 w 570270"/>
                  <a:gd name="connsiteY0" fmla="*/ 0 h 1130709"/>
                  <a:gd name="connsiteX1" fmla="*/ 570270 w 570270"/>
                  <a:gd name="connsiteY1" fmla="*/ 88490 h 1130709"/>
                  <a:gd name="connsiteX2" fmla="*/ 511277 w 570270"/>
                  <a:gd name="connsiteY2" fmla="*/ 1101213 h 1130709"/>
                  <a:gd name="connsiteX3" fmla="*/ 19664 w 570270"/>
                  <a:gd name="connsiteY3" fmla="*/ 1130709 h 1130709"/>
                  <a:gd name="connsiteX4" fmla="*/ 0 w 570270"/>
                  <a:gd name="connsiteY4" fmla="*/ 0 h 1130709"/>
                  <a:gd name="connsiteX0" fmla="*/ 0 w 580102"/>
                  <a:gd name="connsiteY0" fmla="*/ 0 h 1130709"/>
                  <a:gd name="connsiteX1" fmla="*/ 580102 w 580102"/>
                  <a:gd name="connsiteY1" fmla="*/ 167148 h 1130709"/>
                  <a:gd name="connsiteX2" fmla="*/ 511277 w 580102"/>
                  <a:gd name="connsiteY2" fmla="*/ 1101213 h 1130709"/>
                  <a:gd name="connsiteX3" fmla="*/ 19664 w 580102"/>
                  <a:gd name="connsiteY3" fmla="*/ 1130709 h 1130709"/>
                  <a:gd name="connsiteX4" fmla="*/ 0 w 580102"/>
                  <a:gd name="connsiteY4" fmla="*/ 0 h 1130709"/>
                  <a:gd name="connsiteX0" fmla="*/ 0 w 580102"/>
                  <a:gd name="connsiteY0" fmla="*/ 0 h 1150374"/>
                  <a:gd name="connsiteX1" fmla="*/ 580102 w 580102"/>
                  <a:gd name="connsiteY1" fmla="*/ 167148 h 1150374"/>
                  <a:gd name="connsiteX2" fmla="*/ 521109 w 580102"/>
                  <a:gd name="connsiteY2" fmla="*/ 1150374 h 1150374"/>
                  <a:gd name="connsiteX3" fmla="*/ 19664 w 580102"/>
                  <a:gd name="connsiteY3" fmla="*/ 1130709 h 1150374"/>
                  <a:gd name="connsiteX4" fmla="*/ 0 w 580102"/>
                  <a:gd name="connsiteY4" fmla="*/ 0 h 1150374"/>
                  <a:gd name="connsiteX0" fmla="*/ 0 w 521109"/>
                  <a:gd name="connsiteY0" fmla="*/ 0 h 1150374"/>
                  <a:gd name="connsiteX1" fmla="*/ 511277 w 521109"/>
                  <a:gd name="connsiteY1" fmla="*/ 235973 h 1150374"/>
                  <a:gd name="connsiteX2" fmla="*/ 521109 w 521109"/>
                  <a:gd name="connsiteY2" fmla="*/ 1150374 h 1150374"/>
                  <a:gd name="connsiteX3" fmla="*/ 19664 w 521109"/>
                  <a:gd name="connsiteY3" fmla="*/ 1130709 h 1150374"/>
                  <a:gd name="connsiteX4" fmla="*/ 0 w 521109"/>
                  <a:gd name="connsiteY4" fmla="*/ 0 h 1150374"/>
                  <a:gd name="connsiteX0" fmla="*/ 0 w 521109"/>
                  <a:gd name="connsiteY0" fmla="*/ 0 h 1199536"/>
                  <a:gd name="connsiteX1" fmla="*/ 511277 w 521109"/>
                  <a:gd name="connsiteY1" fmla="*/ 235973 h 1199536"/>
                  <a:gd name="connsiteX2" fmla="*/ 521109 w 521109"/>
                  <a:gd name="connsiteY2" fmla="*/ 1199536 h 1199536"/>
                  <a:gd name="connsiteX3" fmla="*/ 19664 w 521109"/>
                  <a:gd name="connsiteY3" fmla="*/ 1130709 h 1199536"/>
                  <a:gd name="connsiteX4" fmla="*/ 0 w 521109"/>
                  <a:gd name="connsiteY4" fmla="*/ 0 h 1199536"/>
                  <a:gd name="connsiteX0" fmla="*/ 0 w 525000"/>
                  <a:gd name="connsiteY0" fmla="*/ 0 h 1218991"/>
                  <a:gd name="connsiteX1" fmla="*/ 515168 w 525000"/>
                  <a:gd name="connsiteY1" fmla="*/ 255428 h 1218991"/>
                  <a:gd name="connsiteX2" fmla="*/ 525000 w 525000"/>
                  <a:gd name="connsiteY2" fmla="*/ 1218991 h 1218991"/>
                  <a:gd name="connsiteX3" fmla="*/ 23555 w 525000"/>
                  <a:gd name="connsiteY3" fmla="*/ 1150164 h 1218991"/>
                  <a:gd name="connsiteX4" fmla="*/ 0 w 525000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23555 w 527615"/>
                  <a:gd name="connsiteY3" fmla="*/ 1150164 h 1218991"/>
                  <a:gd name="connsiteX4" fmla="*/ 0 w 527615"/>
                  <a:gd name="connsiteY4" fmla="*/ 0 h 1218991"/>
                  <a:gd name="connsiteX0" fmla="*/ 0 w 527615"/>
                  <a:gd name="connsiteY0" fmla="*/ 0 h 1218991"/>
                  <a:gd name="connsiteX1" fmla="*/ 526841 w 527615"/>
                  <a:gd name="connsiteY1" fmla="*/ 247646 h 1218991"/>
                  <a:gd name="connsiteX2" fmla="*/ 525000 w 527615"/>
                  <a:gd name="connsiteY2" fmla="*/ 1218991 h 1218991"/>
                  <a:gd name="connsiteX3" fmla="*/ 7991 w 527615"/>
                  <a:gd name="connsiteY3" fmla="*/ 1122927 h 1218991"/>
                  <a:gd name="connsiteX4" fmla="*/ 0 w 527615"/>
                  <a:gd name="connsiteY4" fmla="*/ 0 h 1218991"/>
                  <a:gd name="connsiteX0" fmla="*/ 0 w 547071"/>
                  <a:gd name="connsiteY0" fmla="*/ 0 h 1230664"/>
                  <a:gd name="connsiteX1" fmla="*/ 546297 w 547071"/>
                  <a:gd name="connsiteY1" fmla="*/ 259319 h 1230664"/>
                  <a:gd name="connsiteX2" fmla="*/ 544456 w 547071"/>
                  <a:gd name="connsiteY2" fmla="*/ 1230664 h 1230664"/>
                  <a:gd name="connsiteX3" fmla="*/ 27447 w 547071"/>
                  <a:gd name="connsiteY3" fmla="*/ 1134600 h 1230664"/>
                  <a:gd name="connsiteX4" fmla="*/ 0 w 547071"/>
                  <a:gd name="connsiteY4" fmla="*/ 0 h 1230664"/>
                  <a:gd name="connsiteX0" fmla="*/ 0 w 544249"/>
                  <a:gd name="connsiteY0" fmla="*/ 0 h 1239131"/>
                  <a:gd name="connsiteX1" fmla="*/ 543475 w 544249"/>
                  <a:gd name="connsiteY1" fmla="*/ 267786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4625 w 544249"/>
                  <a:gd name="connsiteY3" fmla="*/ 1143067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18980 w 544249"/>
                  <a:gd name="connsiteY3" fmla="*/ 1123311 h 1239131"/>
                  <a:gd name="connsiteX4" fmla="*/ 0 w 544249"/>
                  <a:gd name="connsiteY4" fmla="*/ 0 h 1239131"/>
                  <a:gd name="connsiteX0" fmla="*/ 0 w 544249"/>
                  <a:gd name="connsiteY0" fmla="*/ 0 h 1239131"/>
                  <a:gd name="connsiteX1" fmla="*/ 543475 w 544249"/>
                  <a:gd name="connsiteY1" fmla="*/ 259320 h 1239131"/>
                  <a:gd name="connsiteX2" fmla="*/ 541634 w 544249"/>
                  <a:gd name="connsiteY2" fmla="*/ 1239131 h 1239131"/>
                  <a:gd name="connsiteX3" fmla="*/ 21803 w 544249"/>
                  <a:gd name="connsiteY3" fmla="*/ 1128955 h 1239131"/>
                  <a:gd name="connsiteX4" fmla="*/ 0 w 544249"/>
                  <a:gd name="connsiteY4" fmla="*/ 0 h 1239131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28955 h 1233487"/>
                  <a:gd name="connsiteX4" fmla="*/ 0 w 544249"/>
                  <a:gd name="connsiteY4" fmla="*/ 0 h 1233487"/>
                  <a:gd name="connsiteX0" fmla="*/ 0 w 544249"/>
                  <a:gd name="connsiteY0" fmla="*/ 0 h 1233487"/>
                  <a:gd name="connsiteX1" fmla="*/ 543475 w 544249"/>
                  <a:gd name="connsiteY1" fmla="*/ 259320 h 1233487"/>
                  <a:gd name="connsiteX2" fmla="*/ 541634 w 544249"/>
                  <a:gd name="connsiteY2" fmla="*/ 1233487 h 1233487"/>
                  <a:gd name="connsiteX3" fmla="*/ 21803 w 544249"/>
                  <a:gd name="connsiteY3" fmla="*/ 1131777 h 1233487"/>
                  <a:gd name="connsiteX4" fmla="*/ 0 w 544249"/>
                  <a:gd name="connsiteY4" fmla="*/ 0 h 1233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4249" h="1233487">
                    <a:moveTo>
                      <a:pt x="0" y="0"/>
                    </a:moveTo>
                    <a:lnTo>
                      <a:pt x="543475" y="259320"/>
                    </a:lnTo>
                    <a:cubicBezTo>
                      <a:pt x="546752" y="580508"/>
                      <a:pt x="538357" y="912299"/>
                      <a:pt x="541634" y="1233487"/>
                    </a:cubicBezTo>
                    <a:lnTo>
                      <a:pt x="21803" y="1131777"/>
                    </a:lnTo>
                    <a:cubicBezTo>
                      <a:pt x="19139" y="757468"/>
                      <a:pt x="2664" y="374309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4B94AC-AAD1-4CA8-8EE5-F5463789EFEE}"/>
                  </a:ext>
                </a:extLst>
              </p:cNvPr>
              <p:cNvSpPr/>
              <p:nvPr/>
            </p:nvSpPr>
            <p:spPr>
              <a:xfrm>
                <a:off x="2556385" y="2261419"/>
                <a:ext cx="8909396" cy="973394"/>
              </a:xfrm>
              <a:prstGeom prst="rect">
                <a:avLst/>
              </a:prstGeom>
              <a:solidFill>
                <a:srgbClr val="2276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D68EC13-5390-4AA3-8C7B-9EDAC22BFDE6}"/>
                </a:ext>
              </a:extLst>
            </p:cNvPr>
            <p:cNvSpPr txBox="1"/>
            <p:nvPr/>
          </p:nvSpPr>
          <p:spPr>
            <a:xfrm>
              <a:off x="394709" y="1644929"/>
              <a:ext cx="1759974" cy="569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33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১.৩.</a:t>
              </a:r>
              <a:r>
                <a:rPr lang="as-IN" sz="33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৯</a:t>
              </a:r>
              <a:r>
                <a:rPr lang="en-US" sz="3300" b="1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300" b="1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0218F2-FEA1-4FEC-9A62-662AE6A93FCB}"/>
                </a:ext>
              </a:extLst>
            </p:cNvPr>
            <p:cNvSpPr/>
            <p:nvPr/>
          </p:nvSpPr>
          <p:spPr>
            <a:xfrm>
              <a:off x="2760653" y="1627416"/>
              <a:ext cx="8492359" cy="8080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bn-IN" sz="27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র্যন্ত যে কোনো দুইটি সংখ্যা</a:t>
              </a:r>
              <a:r>
                <a:rPr lang="as-IN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ছোট-বড় ও বড়-</a:t>
              </a:r>
              <a:r>
                <a:rPr lang="as-IN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2800" b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 করতে পারবে। </a:t>
              </a:r>
              <a:endParaRPr lang="en-US" sz="27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620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ame 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solidFill>
            <a:srgbClr val="66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71600" y="214500"/>
            <a:ext cx="59436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পাচ্ছো?    </a:t>
            </a:r>
            <a:endParaRPr lang="en-US" sz="40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092A3E9-233D-401D-9E77-6B2DF8317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363134"/>
              </p:ext>
            </p:extLst>
          </p:nvPr>
        </p:nvGraphicFramePr>
        <p:xfrm>
          <a:off x="266700" y="1023597"/>
          <a:ext cx="8610599" cy="33007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4250414223"/>
                    </a:ext>
                  </a:extLst>
                </a:gridCol>
                <a:gridCol w="4076699">
                  <a:extLst>
                    <a:ext uri="{9D8B030D-6E8A-4147-A177-3AD203B41FA5}">
                      <a16:colId xmlns:a16="http://schemas.microsoft.com/office/drawing/2014/main" val="383474295"/>
                    </a:ext>
                  </a:extLst>
                </a:gridCol>
              </a:tblGrid>
              <a:tr h="330075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04741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7E7A268B-17AD-40FA-96CD-E2AC1A378729}"/>
              </a:ext>
            </a:extLst>
          </p:cNvPr>
          <p:cNvSpPr txBox="1"/>
          <p:nvPr/>
        </p:nvSpPr>
        <p:spPr>
          <a:xfrm>
            <a:off x="3623275" y="3609445"/>
            <a:ext cx="11199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 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7BF9B7-0780-421D-9DC8-E140D2B98946}"/>
              </a:ext>
            </a:extLst>
          </p:cNvPr>
          <p:cNvSpPr txBox="1"/>
          <p:nvPr/>
        </p:nvSpPr>
        <p:spPr>
          <a:xfrm>
            <a:off x="7772400" y="3558442"/>
            <a:ext cx="1017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   </a:t>
            </a:r>
            <a:endParaRPr lang="en-US" sz="40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8C3555-01C8-4391-8A0C-EA4262DD2584}"/>
              </a:ext>
            </a:extLst>
          </p:cNvPr>
          <p:cNvSpPr txBox="1"/>
          <p:nvPr/>
        </p:nvSpPr>
        <p:spPr>
          <a:xfrm>
            <a:off x="535279" y="3471866"/>
            <a:ext cx="241304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আইসক্রিম         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BDB364-70F1-4878-95A2-878DF0A97F39}"/>
              </a:ext>
            </a:extLst>
          </p:cNvPr>
          <p:cNvSpPr txBox="1"/>
          <p:nvPr/>
        </p:nvSpPr>
        <p:spPr>
          <a:xfrm>
            <a:off x="4825673" y="3466110"/>
            <a:ext cx="285902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as-IN" sz="36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আইসক্রিম        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0580D6-D15A-4B27-94BF-956A45D266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846" y="2283887"/>
            <a:ext cx="701888" cy="8617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D00742C-1263-40C4-AC91-E04E70922B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31" y="2283887"/>
            <a:ext cx="701888" cy="86179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450D1AC-05E7-48BB-9448-79720F3292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148" y="2283887"/>
            <a:ext cx="701888" cy="86179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7F43F939-DD5D-4446-8389-AA7D00AEAF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285" y="2283887"/>
            <a:ext cx="701888" cy="86179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B2FAC80-2370-4AC0-B876-4A31BEDF61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15" y="1287558"/>
            <a:ext cx="701888" cy="86179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19A9154-3692-4708-A01F-EBFC681169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87558"/>
            <a:ext cx="701888" cy="86179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279DDC6-6DFA-439C-901A-61C2DC341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67" y="1287558"/>
            <a:ext cx="701888" cy="86179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9AAFF9F-351D-4C96-B0BE-CE6E9AE1CE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976" y="2316154"/>
            <a:ext cx="701888" cy="861796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74F1884-FA9F-418C-9FE0-170CFF6B0A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143" y="2316154"/>
            <a:ext cx="701888" cy="861796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EF9485B-5B45-4AAD-9611-9689AC7F06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028" y="2316154"/>
            <a:ext cx="701888" cy="861796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0192F461-3179-4754-912B-7004302BAF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445" y="2316154"/>
            <a:ext cx="701888" cy="86179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C2E88A26-688A-445B-B4C3-FB2F628146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82" y="2316154"/>
            <a:ext cx="701888" cy="86179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02F42A3-2DCE-446D-8A51-F4F52D2F9D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229" y="1305390"/>
            <a:ext cx="701888" cy="861796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C0F1D64-9298-460F-9181-E73A6FAF2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396" y="1305390"/>
            <a:ext cx="701888" cy="861796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CF82307-5C52-467F-A8FD-65A8F60691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81" y="1305390"/>
            <a:ext cx="701888" cy="861796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E970E819-EA8F-4D16-92C3-D5A8959796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448" y="1305390"/>
            <a:ext cx="701888" cy="861796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C1E41F51-7906-4605-A6F7-1290BC553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585" y="1305390"/>
            <a:ext cx="701888" cy="86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514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2" grpId="0" animBg="1"/>
      <p:bldP spid="33" grpId="0" animBg="1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ame 30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1833"/>
            </a:avLst>
          </a:prstGeom>
          <a:solidFill>
            <a:srgbClr val="66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2700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092A3E9-233D-401D-9E77-6B2DF83170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19095"/>
              </p:ext>
            </p:extLst>
          </p:nvPr>
        </p:nvGraphicFramePr>
        <p:xfrm>
          <a:off x="266700" y="1023597"/>
          <a:ext cx="8610599" cy="3072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3900">
                  <a:extLst>
                    <a:ext uri="{9D8B030D-6E8A-4147-A177-3AD203B41FA5}">
                      <a16:colId xmlns:a16="http://schemas.microsoft.com/office/drawing/2014/main" val="4250414223"/>
                    </a:ext>
                  </a:extLst>
                </a:gridCol>
                <a:gridCol w="4076699">
                  <a:extLst>
                    <a:ext uri="{9D8B030D-6E8A-4147-A177-3AD203B41FA5}">
                      <a16:colId xmlns:a16="http://schemas.microsoft.com/office/drawing/2014/main" val="383474295"/>
                    </a:ext>
                  </a:extLst>
                </a:gridCol>
              </a:tblGrid>
              <a:tr h="3072153"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04741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7E7A268B-17AD-40FA-96CD-E2AC1A378729}"/>
              </a:ext>
            </a:extLst>
          </p:cNvPr>
          <p:cNvSpPr txBox="1"/>
          <p:nvPr/>
        </p:nvSpPr>
        <p:spPr>
          <a:xfrm>
            <a:off x="3598202" y="3307272"/>
            <a:ext cx="111999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বেশি  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17BF9B7-0780-421D-9DC8-E140D2B98946}"/>
              </a:ext>
            </a:extLst>
          </p:cNvPr>
          <p:cNvSpPr txBox="1"/>
          <p:nvPr/>
        </p:nvSpPr>
        <p:spPr>
          <a:xfrm>
            <a:off x="7747327" y="3281426"/>
            <a:ext cx="1017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    </a:t>
            </a:r>
            <a:endParaRPr lang="en-US" sz="40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88C3555-01C8-4391-8A0C-EA4262DD2584}"/>
              </a:ext>
            </a:extLst>
          </p:cNvPr>
          <p:cNvSpPr txBox="1"/>
          <p:nvPr/>
        </p:nvSpPr>
        <p:spPr>
          <a:xfrm>
            <a:off x="510206" y="3169693"/>
            <a:ext cx="2413047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as-IN" sz="36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ফুল         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8BDB364-70F1-4878-95A2-878DF0A97F39}"/>
              </a:ext>
            </a:extLst>
          </p:cNvPr>
          <p:cNvSpPr txBox="1"/>
          <p:nvPr/>
        </p:nvSpPr>
        <p:spPr>
          <a:xfrm>
            <a:off x="4984892" y="3188164"/>
            <a:ext cx="22098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ln w="19050">
                  <a:solidFill>
                    <a:srgbClr val="C00000"/>
                  </a:solidFill>
                </a:ln>
                <a:solidFill>
                  <a:srgbClr val="CC00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as-IN" sz="36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ফুল          </a:t>
            </a:r>
            <a:endParaRPr lang="en-US" sz="48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Hibiscus Flower PNG Clipart​ | Gallery Yopriceville - High-Quality Free  Images and Transparent PNG Clipart">
            <a:extLst>
              <a:ext uri="{FF2B5EF4-FFF2-40B4-BE49-F238E27FC236}">
                <a16:creationId xmlns:a16="http://schemas.microsoft.com/office/drawing/2014/main" id="{D75B8C47-AA14-4BFF-B78E-D931521E2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25" y="2158686"/>
            <a:ext cx="1064677" cy="9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ibiscus Flower PNG Clipart​ | Gallery Yopriceville - High-Quality Free  Images and Transparent PNG Clipart">
            <a:extLst>
              <a:ext uri="{FF2B5EF4-FFF2-40B4-BE49-F238E27FC236}">
                <a16:creationId xmlns:a16="http://schemas.microsoft.com/office/drawing/2014/main" id="{4EF65012-7D72-4C02-BF52-514A4C419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830" y="2181727"/>
            <a:ext cx="1064677" cy="9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ibiscus Flower PNG Clipart​ | Gallery Yopriceville - High-Quality Free  Images and Transparent PNG Clipart">
            <a:extLst>
              <a:ext uri="{FF2B5EF4-FFF2-40B4-BE49-F238E27FC236}">
                <a16:creationId xmlns:a16="http://schemas.microsoft.com/office/drawing/2014/main" id="{E35A4D60-896E-4D45-A4A2-4CC4A4D1D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84" y="2158685"/>
            <a:ext cx="1064677" cy="9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ibiscus Flower PNG Clipart​ | Gallery Yopriceville - High-Quality Free  Images and Transparent PNG Clipart">
            <a:extLst>
              <a:ext uri="{FF2B5EF4-FFF2-40B4-BE49-F238E27FC236}">
                <a16:creationId xmlns:a16="http://schemas.microsoft.com/office/drawing/2014/main" id="{C15D7D7C-6F62-4DDB-A23C-8346AC209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945" y="1215743"/>
            <a:ext cx="1064677" cy="9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Hibiscus Flower PNG Clipart​ | Gallery Yopriceville - High-Quality Free  Images and Transparent PNG Clipart">
            <a:extLst>
              <a:ext uri="{FF2B5EF4-FFF2-40B4-BE49-F238E27FC236}">
                <a16:creationId xmlns:a16="http://schemas.microsoft.com/office/drawing/2014/main" id="{CEB71D60-96AA-4909-ADC9-30CE6E824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99" y="1192701"/>
            <a:ext cx="1064677" cy="9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ibiscus Flower PNG Clipart​ | Gallery Yopriceville - High-Quality Free  Images and Transparent PNG Clipart">
            <a:extLst>
              <a:ext uri="{FF2B5EF4-FFF2-40B4-BE49-F238E27FC236}">
                <a16:creationId xmlns:a16="http://schemas.microsoft.com/office/drawing/2014/main" id="{373F5F29-C7CC-4094-8A02-21E89B85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107" y="1646029"/>
            <a:ext cx="1064677" cy="9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ibiscus Flower PNG Clipart​ | Gallery Yopriceville - High-Quality Free  Images and Transparent PNG Clipart">
            <a:extLst>
              <a:ext uri="{FF2B5EF4-FFF2-40B4-BE49-F238E27FC236}">
                <a16:creationId xmlns:a16="http://schemas.microsoft.com/office/drawing/2014/main" id="{D32E3CA2-5E04-4405-92B8-9E7374188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861" y="1622987"/>
            <a:ext cx="1064677" cy="98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1D8447-2FCA-456A-91B0-DC814F2C350F}"/>
              </a:ext>
            </a:extLst>
          </p:cNvPr>
          <p:cNvSpPr txBox="1"/>
          <p:nvPr/>
        </p:nvSpPr>
        <p:spPr>
          <a:xfrm>
            <a:off x="1371600" y="214500"/>
            <a:ext cx="59436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সংখ্যাটি বেশি? </a:t>
            </a:r>
            <a:r>
              <a:rPr lang="en-US" sz="3200">
                <a:ln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নাকি ২?      </a:t>
            </a:r>
            <a:endParaRPr lang="en-US" sz="4000">
              <a:ln>
                <a:solidFill>
                  <a:srgbClr val="0000FF"/>
                </a:solidFill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98FAA52-7589-4DC0-807E-F5D3C3553661}"/>
              </a:ext>
            </a:extLst>
          </p:cNvPr>
          <p:cNvSpPr txBox="1"/>
          <p:nvPr/>
        </p:nvSpPr>
        <p:spPr>
          <a:xfrm>
            <a:off x="1386328" y="4174542"/>
            <a:ext cx="59436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বেশি, ২ কম  </a:t>
            </a:r>
            <a:endParaRPr lang="en-US" sz="4400">
              <a:ln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7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5" grpId="0"/>
      <p:bldP spid="45" grpId="0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8|1.2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6325</TotalTime>
  <Words>443</Words>
  <Application>Microsoft Office PowerPoint</Application>
  <PresentationFormat>On-screen Show (16:9)</PresentationFormat>
  <Paragraphs>104</Paragraphs>
  <Slides>21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Kalpana Unicode</vt:lpstr>
      <vt:lpstr>NikoshBAN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Mst Hosnayara</cp:lastModifiedBy>
  <cp:revision>752</cp:revision>
  <dcterms:created xsi:type="dcterms:W3CDTF">2020-08-28T05:57:48Z</dcterms:created>
  <dcterms:modified xsi:type="dcterms:W3CDTF">2023-08-20T15:00:00Z</dcterms:modified>
</cp:coreProperties>
</file>