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>
        <p:scale>
          <a:sx n="82" d="100"/>
          <a:sy n="82" d="100"/>
        </p:scale>
        <p:origin x="258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7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4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0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1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9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1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1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3D7A7-8B5E-4D22-9363-FD2089A8A22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0227-929B-4F75-AD3A-B9453F99F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7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70" y="785390"/>
            <a:ext cx="8713074" cy="48576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1Top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095909" y="2967335"/>
            <a:ext cx="5885667" cy="110799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endParaRPr lang="en-US" sz="6600" b="1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2714" y="2967335"/>
            <a:ext cx="3351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স্বাগতম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6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430" y="734518"/>
            <a:ext cx="8170890" cy="1076091"/>
          </a:xfrm>
          <a:ln/>
          <a:effectLst>
            <a:innerShdw blurRad="114300">
              <a:prstClr val="black"/>
            </a:inn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/>
                <a:solidFill>
                  <a:schemeClr val="accent3"/>
                </a:solidFill>
              </a:rPr>
              <a:t>শিক্ষক </a:t>
            </a:r>
            <a:r>
              <a:rPr lang="en-US" sz="4800" b="1" dirty="0" err="1" smtClean="0">
                <a:ln/>
                <a:solidFill>
                  <a:schemeClr val="accent3"/>
                </a:solidFill>
              </a:rPr>
              <a:t>পরি</a:t>
            </a:r>
            <a:r>
              <a:rPr lang="bn-IN" sz="4800" b="1" dirty="0" smtClean="0">
                <a:ln/>
                <a:solidFill>
                  <a:schemeClr val="accent3"/>
                </a:solidFill>
              </a:rPr>
              <a:t>চিতি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431" y="1810609"/>
            <a:ext cx="8170889" cy="4486275"/>
          </a:xfrm>
          <a:effectLst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chemeClr val="tx1"/>
                </a:solidFill>
              </a:rPr>
              <a:t>বিউটি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দাস</a:t>
            </a:r>
            <a:r>
              <a:rPr lang="bn-IN" sz="4000" dirty="0" smtClean="0">
                <a:solidFill>
                  <a:schemeClr val="tx1"/>
                </a:solidFill>
              </a:rPr>
              <a:t>।</a:t>
            </a:r>
            <a:endParaRPr lang="bn-IN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sz="2000" dirty="0" smtClean="0"/>
              <a:t>সহকারী শিক্ষক (</a:t>
            </a:r>
            <a:r>
              <a:rPr lang="bn-IN" sz="2000" dirty="0" smtClean="0"/>
              <a:t>বাংলা)</a:t>
            </a:r>
          </a:p>
          <a:p>
            <a:pPr marL="0" indent="0" algn="ctr"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আকলম মুসলিম হাই স্কুল</a:t>
            </a:r>
            <a:endParaRPr lang="bn-IN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/>
              <a:t>নেছারাবাদ,পিরোজপুর।</a:t>
            </a:r>
          </a:p>
          <a:p>
            <a:pPr marL="0" indent="0" algn="ctr"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মোবাইলঃ </a:t>
            </a:r>
            <a:r>
              <a:rPr lang="bn-IN" sz="2400" dirty="0" smtClean="0">
                <a:solidFill>
                  <a:schemeClr val="tx1"/>
                </a:solidFill>
              </a:rPr>
              <a:t>০১৭১০৮৬২৫৩০</a:t>
            </a:r>
          </a:p>
          <a:p>
            <a:pPr marL="0" indent="0" algn="ctr"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এ-মেইলঃ</a:t>
            </a:r>
            <a:r>
              <a:rPr lang="en-US" sz="2000" dirty="0" smtClean="0">
                <a:solidFill>
                  <a:schemeClr val="tx1"/>
                </a:solidFill>
              </a:rPr>
              <a:t>beautydas2530gmail.com</a:t>
            </a:r>
            <a:endParaRPr lang="bn-IN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IN" dirty="0" smtClean="0"/>
          </a:p>
          <a:p>
            <a:pPr>
              <a:buFont typeface="Wingdings" panose="05000000000000000000" pitchFamily="2" charset="2"/>
              <a:buChar char="v"/>
            </a:pPr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7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384" y="479685"/>
            <a:ext cx="7991007" cy="1454046"/>
          </a:xfrm>
          <a:solidFill>
            <a:schemeClr val="tx1"/>
          </a:solidFill>
          <a:ln>
            <a:solidFill>
              <a:srgbClr val="00B050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ctr"/>
            <a:r>
              <a:rPr lang="en-US" b="1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পাঠ</a:t>
            </a:r>
            <a:r>
              <a:rPr lang="en-US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পরিচিতি</a:t>
            </a:r>
            <a:endParaRPr lang="en-US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2384" y="2113613"/>
            <a:ext cx="7991007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শ্রেনীঃ </a:t>
            </a:r>
            <a:r>
              <a:rPr lang="en-US" sz="3200" dirty="0" smtClean="0"/>
              <a:t>৮ম</a:t>
            </a:r>
            <a:endParaRPr lang="bn-IN" sz="3200" dirty="0" smtClean="0"/>
          </a:p>
          <a:p>
            <a:pPr algn="ctr"/>
            <a:r>
              <a:rPr lang="bn-IN" sz="3200" dirty="0" smtClean="0"/>
              <a:t>বিষয়ঃ বাংলা</a:t>
            </a:r>
          </a:p>
          <a:p>
            <a:pPr algn="ctr"/>
            <a:r>
              <a:rPr lang="bn-IN" sz="3200" dirty="0" smtClean="0"/>
              <a:t>অভিজ্ঞতার নামঃ “মাগো ওরা বলে”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2383" y="5221999"/>
            <a:ext cx="799100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solidFill>
                  <a:schemeClr val="bg1"/>
                </a:solidFill>
              </a:rPr>
              <a:t>সময়ঃ ৫০ </a:t>
            </a:r>
            <a:r>
              <a:rPr lang="bn-IN" dirty="0" smtClean="0">
                <a:solidFill>
                  <a:schemeClr val="bg1"/>
                </a:solidFill>
              </a:rPr>
              <a:t>মিনিট</a:t>
            </a:r>
            <a:endParaRPr lang="bn-IN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2383" y="3714928"/>
            <a:ext cx="7991007" cy="150810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endParaRPr lang="bn-IN" dirty="0" smtClean="0"/>
          </a:p>
          <a:p>
            <a:pPr algn="ctr"/>
            <a:endParaRPr lang="bn-IN" dirty="0" smtClean="0"/>
          </a:p>
          <a:p>
            <a:pPr algn="ctr"/>
            <a:r>
              <a:rPr lang="bn-IN" sz="2000" dirty="0" smtClean="0">
                <a:solidFill>
                  <a:schemeClr val="bg1"/>
                </a:solidFill>
              </a:rPr>
              <a:t>তারিখঃ ২৬-০৪-২০২৪</a:t>
            </a:r>
          </a:p>
          <a:p>
            <a:pPr algn="ctr"/>
            <a:endParaRPr lang="bn-IN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82383" y="5574907"/>
            <a:ext cx="7991007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b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8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055" y="429501"/>
            <a:ext cx="8859186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bg2"/>
                </a:solidFill>
              </a:rPr>
              <a:t>মূল্যয়ন</a:t>
            </a:r>
            <a:endParaRPr lang="en-US" sz="60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2055" y="1643569"/>
            <a:ext cx="8859186" cy="51090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bn-IN" sz="28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bn-IN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“মাগো ওরা </a:t>
            </a:r>
            <a:r>
              <a:rPr lang="bn-IN" sz="2800" dirty="0" smtClean="0"/>
              <a:t>বলে ” </a:t>
            </a:r>
            <a:r>
              <a:rPr lang="bn-IN" sz="2800" dirty="0" smtClean="0"/>
              <a:t>কবিতার </a:t>
            </a:r>
            <a:r>
              <a:rPr lang="bn-IN" sz="2800" dirty="0" smtClean="0"/>
              <a:t>মূলভাব </a:t>
            </a:r>
            <a:r>
              <a:rPr lang="bn-IN" sz="2800" dirty="0" smtClean="0"/>
              <a:t>কি 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/>
              <a:t> “মাগো ওরা বলে” কবিতার </a:t>
            </a:r>
            <a:r>
              <a:rPr lang="bn-IN" sz="2800" dirty="0" smtClean="0"/>
              <a:t>বিষয়বস্তু </a:t>
            </a:r>
            <a:r>
              <a:rPr lang="bn-IN" sz="2800" dirty="0" smtClean="0"/>
              <a:t>কি?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/>
              <a:t> “মাগো ওরা বলে” কবিতার লেখক কে?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/>
              <a:t> “মাগো ওরা বলে” কবিতাটি কোন </a:t>
            </a:r>
            <a:r>
              <a:rPr lang="bn-IN" sz="2800" dirty="0" smtClean="0"/>
              <a:t>কাব্যগ্রন্থ থেকে </a:t>
            </a:r>
            <a:r>
              <a:rPr lang="bn-IN" sz="2800" dirty="0" smtClean="0"/>
              <a:t>নেওয়া হয়েছে?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bn-IN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/>
              <a:t> </a:t>
            </a:r>
            <a:endParaRPr lang="bn-IN" sz="28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bn-IN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bn-IN" sz="28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9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6443" y="557549"/>
            <a:ext cx="8034728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বাড়ির কাজঃ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106444" y="1871969"/>
            <a:ext cx="8034727" cy="2831544"/>
          </a:xfrm>
          <a:prstGeom prst="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endParaRPr lang="bn-IN" sz="3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কম্পন </a:t>
            </a:r>
            <a:r>
              <a:rPr lang="bn-IN" sz="3200" dirty="0"/>
              <a:t>ও </a:t>
            </a:r>
            <a:r>
              <a:rPr lang="bn-IN" sz="3200" dirty="0" smtClean="0"/>
              <a:t>বায়ুপ্রবাহ </a:t>
            </a:r>
            <a:r>
              <a:rPr lang="bn-IN" sz="3200" dirty="0"/>
              <a:t>অনুযায়ী </a:t>
            </a:r>
            <a:r>
              <a:rPr lang="bn-IN" sz="3200" dirty="0" smtClean="0"/>
              <a:t>ধ্বনির উচ্চারণ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কম্পন </a:t>
            </a:r>
            <a:r>
              <a:rPr lang="bn-IN" sz="3200" dirty="0"/>
              <a:t>ও </a:t>
            </a:r>
            <a:r>
              <a:rPr lang="bn-IN" sz="3200" dirty="0" smtClean="0"/>
              <a:t>বায়ুপ্রবাহ </a:t>
            </a:r>
            <a:r>
              <a:rPr lang="bn-IN" sz="3200" dirty="0"/>
              <a:t>অনুযায়ী </a:t>
            </a:r>
            <a:r>
              <a:rPr lang="bn-IN" sz="3200" dirty="0" smtClean="0"/>
              <a:t>ব্যঞ্জনধ্বনি উচ্চারণ।</a:t>
            </a:r>
            <a:endParaRPr lang="bn-IN" sz="3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06443" y="5500474"/>
            <a:ext cx="8034728" cy="7412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0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9529" y="834887"/>
            <a:ext cx="8706679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C000"/>
                </a:solidFill>
              </a:rPr>
              <a:t>দলীয় কাজ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9529" y="2166730"/>
            <a:ext cx="8706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তোমরা সবাই দলে </a:t>
            </a:r>
            <a:r>
              <a:rPr lang="bn-IN" sz="2800" dirty="0" smtClean="0"/>
              <a:t>ভাগ</a:t>
            </a:r>
            <a:r>
              <a:rPr lang="bn-IN" sz="2800" dirty="0" smtClean="0"/>
              <a:t> হয়ে </a:t>
            </a:r>
            <a:r>
              <a:rPr lang="bn-IN" sz="2800" dirty="0" smtClean="0"/>
              <a:t>এবং দলীয়ভাবে কবিতার </a:t>
            </a:r>
          </a:p>
          <a:p>
            <a:r>
              <a:rPr lang="bn-IN" sz="2800" dirty="0" smtClean="0"/>
              <a:t>বিষয়বস্তু আলোচনা করো।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086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15841" y="2967335"/>
            <a:ext cx="256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ধন্যবাদ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115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LAB-02</dc:creator>
  <cp:lastModifiedBy>LAB-02</cp:lastModifiedBy>
  <cp:revision>5</cp:revision>
  <dcterms:modified xsi:type="dcterms:W3CDTF">2024-04-27T10:32:09Z</dcterms:modified>
</cp:coreProperties>
</file>