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9" r:id="rId2"/>
    <p:sldId id="258" r:id="rId3"/>
    <p:sldId id="260" r:id="rId4"/>
    <p:sldId id="266" r:id="rId5"/>
    <p:sldId id="261" r:id="rId6"/>
    <p:sldId id="267" r:id="rId7"/>
    <p:sldId id="268" r:id="rId8"/>
    <p:sldId id="263" r:id="rId9"/>
    <p:sldId id="269" r:id="rId10"/>
    <p:sldId id="270"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23" autoAdjust="0"/>
    <p:restoredTop sz="94660"/>
  </p:normalViewPr>
  <p:slideViewPr>
    <p:cSldViewPr snapToGrid="0">
      <p:cViewPr varScale="1">
        <p:scale>
          <a:sx n="74" d="100"/>
          <a:sy n="74" d="100"/>
        </p:scale>
        <p:origin x="6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392F-4B47-4266-B98D-22B99DC23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0F61D3-16C9-46E8-8559-A3C2DAB4BA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CFE3B2-9185-42C7-844C-64823FDD3FC2}"/>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5" name="Footer Placeholder 4">
            <a:extLst>
              <a:ext uri="{FF2B5EF4-FFF2-40B4-BE49-F238E27FC236}">
                <a16:creationId xmlns:a16="http://schemas.microsoft.com/office/drawing/2014/main" id="{DE5809A0-E9F6-407F-A4B8-B62CFB915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0D536-1980-4C63-BEF6-FA17F469998B}"/>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323805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2882-D38D-4CE9-928F-344E58B10B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C521F5-4E06-4C8E-AFA3-431C2674F3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DA871-49B5-4024-8031-C31396B27AD2}"/>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5" name="Footer Placeholder 4">
            <a:extLst>
              <a:ext uri="{FF2B5EF4-FFF2-40B4-BE49-F238E27FC236}">
                <a16:creationId xmlns:a16="http://schemas.microsoft.com/office/drawing/2014/main" id="{A83941EF-FE99-445B-97E3-A5157A3C1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15B11-FDBD-40A6-9CAB-D99E3943FD0E}"/>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240087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8AA32-8A8D-4B7E-843B-DD1302DF21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C4E0FB-42F5-4F7A-BA81-76FF322B39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40A39-5318-43D1-ACF9-B56EF078B537}"/>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5" name="Footer Placeholder 4">
            <a:extLst>
              <a:ext uri="{FF2B5EF4-FFF2-40B4-BE49-F238E27FC236}">
                <a16:creationId xmlns:a16="http://schemas.microsoft.com/office/drawing/2014/main" id="{D285A36B-D32D-4FF4-BA92-B0C6CC1D6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56EF1-2D2D-4CBE-82FA-683CA7DA302A}"/>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59545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8184-2A6B-450A-B076-4A79801C9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81E69-6290-4BEA-B044-E2AE05368A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F928B-237C-4359-8831-DB04C17C69D5}"/>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5" name="Footer Placeholder 4">
            <a:extLst>
              <a:ext uri="{FF2B5EF4-FFF2-40B4-BE49-F238E27FC236}">
                <a16:creationId xmlns:a16="http://schemas.microsoft.com/office/drawing/2014/main" id="{95CE59A6-FF24-43A6-874F-D4D8D1BDC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78820-BFF8-446A-8A4A-4426029754EC}"/>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295979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045F-4F70-4DE3-BA6B-92CA287183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80450B-0814-42CE-AF68-FC6C646DC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267120-F043-46D1-8AFF-6D3182E14F04}"/>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5" name="Footer Placeholder 4">
            <a:extLst>
              <a:ext uri="{FF2B5EF4-FFF2-40B4-BE49-F238E27FC236}">
                <a16:creationId xmlns:a16="http://schemas.microsoft.com/office/drawing/2014/main" id="{D01F678C-AC78-41E8-B221-28A8BC18E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05E7D-4DBE-4E78-B310-A51A0819E391}"/>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387288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2831B-25A0-45AF-8CC7-3EE847C40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455A0-6EF6-45B5-8129-B48DCF24CB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B9A250-D7E4-49CB-9A5D-BEF677C502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14440B-5333-46BC-8AB5-F51A72D5DEC9}"/>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6" name="Footer Placeholder 5">
            <a:extLst>
              <a:ext uri="{FF2B5EF4-FFF2-40B4-BE49-F238E27FC236}">
                <a16:creationId xmlns:a16="http://schemas.microsoft.com/office/drawing/2014/main" id="{12C53A50-4A45-4B87-AB6E-D84B605DA3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79C59-CAD1-4A3A-9E31-43717B154CC6}"/>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253763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8B71-6580-496E-8547-E0D1D68F0B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FE8EDB-5362-48AF-AC95-EF38C5CFB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25AB9A-D5C8-4F3A-94A4-13685F5A9A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147D1-CFE0-408A-988E-0E4C76340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F03A03-6896-403F-9B0D-F14CC0AA96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6CDD1-60E2-4F9C-83A4-63C5BEF9A580}"/>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8" name="Footer Placeholder 7">
            <a:extLst>
              <a:ext uri="{FF2B5EF4-FFF2-40B4-BE49-F238E27FC236}">
                <a16:creationId xmlns:a16="http://schemas.microsoft.com/office/drawing/2014/main" id="{EE16F507-C0A9-46B3-A3BD-FAF52B95F8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B49623-0643-4E8C-93BB-67040C12C61E}"/>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187785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ECB5-364B-487E-82AD-2C0125459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0B91F-4FBC-492C-B9BB-67903C316E3D}"/>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4" name="Footer Placeholder 3">
            <a:extLst>
              <a:ext uri="{FF2B5EF4-FFF2-40B4-BE49-F238E27FC236}">
                <a16:creationId xmlns:a16="http://schemas.microsoft.com/office/drawing/2014/main" id="{382D8B43-DE51-46A5-A017-2734B57357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37F76-E422-470B-9DA3-765C71B22C48}"/>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93192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329839-C03A-4398-8F0E-E022CB283281}"/>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3" name="Footer Placeholder 2">
            <a:extLst>
              <a:ext uri="{FF2B5EF4-FFF2-40B4-BE49-F238E27FC236}">
                <a16:creationId xmlns:a16="http://schemas.microsoft.com/office/drawing/2014/main" id="{44A7680F-92E8-48F7-8A5A-EA2C00C5BE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F68E72-159A-46FF-B794-758EBCB74F40}"/>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259108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A9AD-EE1B-4B7C-869D-83B153814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9F6CC1-ED00-43F4-A6FC-E4DF0AA63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8C89A8-4EB9-4D9D-971B-D4B3AD2E7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C7D4DC-09C6-47A0-A7D7-C3AC6248DB6C}"/>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6" name="Footer Placeholder 5">
            <a:extLst>
              <a:ext uri="{FF2B5EF4-FFF2-40B4-BE49-F238E27FC236}">
                <a16:creationId xmlns:a16="http://schemas.microsoft.com/office/drawing/2014/main" id="{FA67593C-9058-4439-B4A4-537E2EA54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C4BF9-749A-4B20-879B-67FB3E503E85}"/>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349837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C40A-586C-4EBD-9ADC-35B81F211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7904CD-A11F-4030-A7E7-E4DF788D6A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9A03C1-6C0F-4B61-9119-FFCC867A8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76AD95-68CC-4E71-B613-3B632C8322D6}"/>
              </a:ext>
            </a:extLst>
          </p:cNvPr>
          <p:cNvSpPr>
            <a:spLocks noGrp="1"/>
          </p:cNvSpPr>
          <p:nvPr>
            <p:ph type="dt" sz="half" idx="10"/>
          </p:nvPr>
        </p:nvSpPr>
        <p:spPr/>
        <p:txBody>
          <a:bodyPr/>
          <a:lstStyle/>
          <a:p>
            <a:fld id="{C6C3A700-267A-4A11-AC37-1F303ADEB946}" type="datetimeFigureOut">
              <a:rPr lang="en-US" smtClean="0"/>
              <a:t>4/27/2024</a:t>
            </a:fld>
            <a:endParaRPr lang="en-US"/>
          </a:p>
        </p:txBody>
      </p:sp>
      <p:sp>
        <p:nvSpPr>
          <p:cNvPr id="6" name="Footer Placeholder 5">
            <a:extLst>
              <a:ext uri="{FF2B5EF4-FFF2-40B4-BE49-F238E27FC236}">
                <a16:creationId xmlns:a16="http://schemas.microsoft.com/office/drawing/2014/main" id="{CDF7589C-62F0-4175-8CD7-4DC439674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CFE2E-A3E0-4F34-8F78-02960B0527CD}"/>
              </a:ext>
            </a:extLst>
          </p:cNvPr>
          <p:cNvSpPr>
            <a:spLocks noGrp="1"/>
          </p:cNvSpPr>
          <p:nvPr>
            <p:ph type="sldNum" sz="quarter" idx="12"/>
          </p:nvPr>
        </p:nvSpPr>
        <p:spPr/>
        <p:txBody>
          <a:bodyPr/>
          <a:lstStyle/>
          <a:p>
            <a:fld id="{C65B9303-D6DE-4980-9AD0-731995F89D41}" type="slidenum">
              <a:rPr lang="en-US" smtClean="0"/>
              <a:t>‹#›</a:t>
            </a:fld>
            <a:endParaRPr lang="en-US"/>
          </a:p>
        </p:txBody>
      </p:sp>
    </p:spTree>
    <p:extLst>
      <p:ext uri="{BB962C8B-B14F-4D97-AF65-F5344CB8AC3E}">
        <p14:creationId xmlns:p14="http://schemas.microsoft.com/office/powerpoint/2010/main" val="12047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3CCD1C-3803-4D97-A447-8AA846E361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7FECD9-3798-4735-BBCF-1248E67A9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A9825-779B-4700-B6EF-2E0A44C57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3A700-267A-4A11-AC37-1F303ADEB946}" type="datetimeFigureOut">
              <a:rPr lang="en-US" smtClean="0"/>
              <a:t>4/27/2024</a:t>
            </a:fld>
            <a:endParaRPr lang="en-US"/>
          </a:p>
        </p:txBody>
      </p:sp>
      <p:sp>
        <p:nvSpPr>
          <p:cNvPr id="5" name="Footer Placeholder 4">
            <a:extLst>
              <a:ext uri="{FF2B5EF4-FFF2-40B4-BE49-F238E27FC236}">
                <a16:creationId xmlns:a16="http://schemas.microsoft.com/office/drawing/2014/main" id="{3D6C52C9-6276-4057-A290-CB2D6D1A8D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C3846B-1DA8-42EC-8F7D-E1BDC78377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B9303-D6DE-4980-9AD0-731995F89D41}" type="slidenum">
              <a:rPr lang="en-US" smtClean="0"/>
              <a:t>‹#›</a:t>
            </a:fld>
            <a:endParaRPr lang="en-US"/>
          </a:p>
        </p:txBody>
      </p:sp>
    </p:spTree>
    <p:extLst>
      <p:ext uri="{BB962C8B-B14F-4D97-AF65-F5344CB8AC3E}">
        <p14:creationId xmlns:p14="http://schemas.microsoft.com/office/powerpoint/2010/main" val="24281137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2C3C87-2A08-4CE3-BCA9-541F14B573CE}"/>
              </a:ext>
            </a:extLst>
          </p:cNvPr>
          <p:cNvGrpSpPr/>
          <p:nvPr/>
        </p:nvGrpSpPr>
        <p:grpSpPr>
          <a:xfrm>
            <a:off x="753540" y="210941"/>
            <a:ext cx="11148783" cy="6721047"/>
            <a:chOff x="753540" y="210941"/>
            <a:chExt cx="11148783" cy="6721047"/>
          </a:xfrm>
        </p:grpSpPr>
        <p:sp>
          <p:nvSpPr>
            <p:cNvPr id="3" name="TextBox 2">
              <a:extLst>
                <a:ext uri="{FF2B5EF4-FFF2-40B4-BE49-F238E27FC236}">
                  <a16:creationId xmlns:a16="http://schemas.microsoft.com/office/drawing/2014/main" id="{6E6B0871-F386-4043-8F4E-7699499A1F59}"/>
                </a:ext>
              </a:extLst>
            </p:cNvPr>
            <p:cNvSpPr txBox="1"/>
            <p:nvPr/>
          </p:nvSpPr>
          <p:spPr>
            <a:xfrm rot="21391935">
              <a:off x="753540" y="210941"/>
              <a:ext cx="11148783" cy="3219997"/>
            </a:xfrm>
            <a:prstGeom prst="rect">
              <a:avLst/>
            </a:prstGeom>
            <a:solidFill>
              <a:schemeClr val="accent3">
                <a:lumMod val="40000"/>
                <a:lumOff val="60000"/>
              </a:schemeClr>
            </a:solidFill>
            <a:ln>
              <a:solidFill>
                <a:schemeClr val="accent5">
                  <a:lumMod val="40000"/>
                  <a:lumOff val="60000"/>
                </a:schemeClr>
              </a:solidFill>
            </a:ln>
            <a:effectLst>
              <a:glow rad="139700">
                <a:schemeClr val="accent2">
                  <a:satMod val="175000"/>
                  <a:alpha val="40000"/>
                </a:schemeClr>
              </a:glow>
              <a:innerShdw blurRad="63500" dist="50800" dir="2700000">
                <a:prstClr val="black">
                  <a:alpha val="50000"/>
                </a:prstClr>
              </a:innerShdw>
            </a:effectLst>
            <a:scene3d>
              <a:camera prst="perspectiveRight"/>
              <a:lightRig rig="threePt" dir="t"/>
            </a:scene3d>
            <a:sp3d>
              <a:bevelT w="101600" prst="rible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99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Welcmoe</a:t>
              </a:r>
              <a:endParaRPr lang="en-US" sz="19900" b="1" dirty="0">
                <a:solidFill>
                  <a:schemeClr val="accent2"/>
                </a:solidFill>
              </a:endParaRPr>
            </a:p>
          </p:txBody>
        </p:sp>
        <p:pic>
          <p:nvPicPr>
            <p:cNvPr id="4" name="Picture 3">
              <a:extLst>
                <a:ext uri="{FF2B5EF4-FFF2-40B4-BE49-F238E27FC236}">
                  <a16:creationId xmlns:a16="http://schemas.microsoft.com/office/drawing/2014/main" id="{53323E8F-1BEC-4F02-9073-FAEAE2DB3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8281" y="3650610"/>
              <a:ext cx="5558320" cy="3281378"/>
            </a:xfrm>
            <a:prstGeom prst="rect">
              <a:avLst/>
            </a:prstGeom>
            <a:ln>
              <a:noFill/>
            </a:ln>
            <a:effectLst>
              <a:softEdge rad="112500"/>
            </a:effectLst>
          </p:spPr>
        </p:pic>
      </p:grpSp>
    </p:spTree>
    <p:extLst>
      <p:ext uri="{BB962C8B-B14F-4D97-AF65-F5344CB8AC3E}">
        <p14:creationId xmlns:p14="http://schemas.microsoft.com/office/powerpoint/2010/main" val="169540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F52D78-DAF5-4FB0-8BAD-8C0396E7D591}"/>
              </a:ext>
            </a:extLst>
          </p:cNvPr>
          <p:cNvPicPr>
            <a:picLocks noChangeAspect="1"/>
          </p:cNvPicPr>
          <p:nvPr/>
        </p:nvPicPr>
        <p:blipFill>
          <a:blip r:embed="rId2"/>
          <a:stretch>
            <a:fillRect/>
          </a:stretch>
        </p:blipFill>
        <p:spPr>
          <a:xfrm>
            <a:off x="483079" y="-99204"/>
            <a:ext cx="10955546" cy="6883879"/>
          </a:xfrm>
          <a:prstGeom prst="rect">
            <a:avLst/>
          </a:prstGeom>
        </p:spPr>
      </p:pic>
    </p:spTree>
    <p:extLst>
      <p:ext uri="{BB962C8B-B14F-4D97-AF65-F5344CB8AC3E}">
        <p14:creationId xmlns:p14="http://schemas.microsoft.com/office/powerpoint/2010/main" val="12882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BEBEA-A50D-429B-972F-D1F9EB528399}"/>
              </a:ext>
            </a:extLst>
          </p:cNvPr>
          <p:cNvPicPr>
            <a:picLocks noChangeAspect="1"/>
          </p:cNvPicPr>
          <p:nvPr/>
        </p:nvPicPr>
        <p:blipFill>
          <a:blip r:embed="rId2"/>
          <a:stretch>
            <a:fillRect/>
          </a:stretch>
        </p:blipFill>
        <p:spPr>
          <a:xfrm>
            <a:off x="0" y="751085"/>
            <a:ext cx="11615219" cy="4994694"/>
          </a:xfrm>
          <a:prstGeom prst="rect">
            <a:avLst/>
          </a:prstGeom>
        </p:spPr>
      </p:pic>
    </p:spTree>
    <p:extLst>
      <p:ext uri="{BB962C8B-B14F-4D97-AF65-F5344CB8AC3E}">
        <p14:creationId xmlns:p14="http://schemas.microsoft.com/office/powerpoint/2010/main" val="17820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CCE0BC5-1690-47B0-8814-84F62EEF9E55}"/>
              </a:ext>
            </a:extLst>
          </p:cNvPr>
          <p:cNvGrpSpPr/>
          <p:nvPr/>
        </p:nvGrpSpPr>
        <p:grpSpPr>
          <a:xfrm>
            <a:off x="797598" y="471995"/>
            <a:ext cx="9883741" cy="6632585"/>
            <a:chOff x="797598" y="471995"/>
            <a:chExt cx="9883741" cy="6632585"/>
          </a:xfrm>
        </p:grpSpPr>
        <p:sp>
          <p:nvSpPr>
            <p:cNvPr id="2" name="TextBox 1">
              <a:extLst>
                <a:ext uri="{FF2B5EF4-FFF2-40B4-BE49-F238E27FC236}">
                  <a16:creationId xmlns:a16="http://schemas.microsoft.com/office/drawing/2014/main" id="{335F62B4-4A9F-40B8-AC34-21B276A0D1C8}"/>
                </a:ext>
              </a:extLst>
            </p:cNvPr>
            <p:cNvSpPr txBox="1"/>
            <p:nvPr/>
          </p:nvSpPr>
          <p:spPr>
            <a:xfrm>
              <a:off x="797598" y="471995"/>
              <a:ext cx="9883741" cy="6632585"/>
            </a:xfrm>
            <a:prstGeom prst="rect">
              <a:avLst/>
            </a:prstGeom>
            <a:noFill/>
          </p:spPr>
          <p:txBody>
            <a:bodyPr wrap="square" rtlCol="0">
              <a:spAutoFit/>
            </a:bodyPr>
            <a:lstStyle/>
            <a:p>
              <a:pPr algn="ctr"/>
              <a:r>
                <a:rPr lang="en-US" sz="11500" b="1" dirty="0">
                  <a:solidFill>
                    <a:schemeClr val="accent1"/>
                  </a:solidFill>
                </a:rPr>
                <a:t>The End</a:t>
              </a:r>
            </a:p>
            <a:p>
              <a:pPr algn="ctr"/>
              <a:endParaRPr lang="en-US" sz="11500" b="1" dirty="0">
                <a:solidFill>
                  <a:schemeClr val="accent1"/>
                </a:solidFill>
              </a:endParaRPr>
            </a:p>
            <a:p>
              <a:pPr algn="ctr"/>
              <a:endParaRPr lang="en-US" sz="11500" b="1" dirty="0">
                <a:solidFill>
                  <a:schemeClr val="accent1"/>
                </a:solidFill>
              </a:endParaRPr>
            </a:p>
            <a:p>
              <a:pPr algn="ctr"/>
              <a:r>
                <a:rPr lang="en-US" sz="8000" b="1" dirty="0">
                  <a:solidFill>
                    <a:srgbClr val="C00000"/>
                  </a:solidFill>
                </a:rPr>
                <a:t>Thank You</a:t>
              </a:r>
              <a:endParaRPr lang="en-US" sz="2400" b="1" dirty="0">
                <a:solidFill>
                  <a:srgbClr val="C00000"/>
                </a:solidFill>
              </a:endParaRPr>
            </a:p>
          </p:txBody>
        </p:sp>
        <p:pic>
          <p:nvPicPr>
            <p:cNvPr id="4" name="Picture 3">
              <a:extLst>
                <a:ext uri="{FF2B5EF4-FFF2-40B4-BE49-F238E27FC236}">
                  <a16:creationId xmlns:a16="http://schemas.microsoft.com/office/drawing/2014/main" id="{3E077F66-E3EB-4F59-9F7D-20AC71D2C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737" y="2549398"/>
              <a:ext cx="3151464" cy="3157895"/>
            </a:xfrm>
            <a:prstGeom prst="rect">
              <a:avLst/>
            </a:prstGeom>
          </p:spPr>
        </p:pic>
      </p:grpSp>
    </p:spTree>
    <p:extLst>
      <p:ext uri="{BB962C8B-B14F-4D97-AF65-F5344CB8AC3E}">
        <p14:creationId xmlns:p14="http://schemas.microsoft.com/office/powerpoint/2010/main" val="39832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EA1E30-E3A7-454F-80BE-B1F803EF1215}"/>
              </a:ext>
            </a:extLst>
          </p:cNvPr>
          <p:cNvSpPr txBox="1"/>
          <p:nvPr/>
        </p:nvSpPr>
        <p:spPr>
          <a:xfrm>
            <a:off x="5363110" y="4114800"/>
            <a:ext cx="914400" cy="914400"/>
          </a:xfrm>
          <a:prstGeom prst="rect">
            <a:avLst/>
          </a:prstGeom>
          <a:noFill/>
        </p:spPr>
        <p:txBody>
          <a:bodyPr wrap="square" rtlCol="0">
            <a:spAutoFit/>
          </a:bodyPr>
          <a:lstStyle/>
          <a:p>
            <a:endParaRPr lang="en-US" dirty="0"/>
          </a:p>
        </p:txBody>
      </p:sp>
      <p:grpSp>
        <p:nvGrpSpPr>
          <p:cNvPr id="10" name="Group 9">
            <a:extLst>
              <a:ext uri="{FF2B5EF4-FFF2-40B4-BE49-F238E27FC236}">
                <a16:creationId xmlns:a16="http://schemas.microsoft.com/office/drawing/2014/main" id="{3B74613F-681F-4639-B7BC-5D7614613B79}"/>
              </a:ext>
            </a:extLst>
          </p:cNvPr>
          <p:cNvGrpSpPr/>
          <p:nvPr/>
        </p:nvGrpSpPr>
        <p:grpSpPr>
          <a:xfrm>
            <a:off x="1612734" y="137636"/>
            <a:ext cx="10414677" cy="6597441"/>
            <a:chOff x="1142217" y="297597"/>
            <a:chExt cx="10459768" cy="6582727"/>
          </a:xfrm>
        </p:grpSpPr>
        <p:sp>
          <p:nvSpPr>
            <p:cNvPr id="2" name="TextBox 1">
              <a:extLst>
                <a:ext uri="{FF2B5EF4-FFF2-40B4-BE49-F238E27FC236}">
                  <a16:creationId xmlns:a16="http://schemas.microsoft.com/office/drawing/2014/main" id="{4425A53E-2830-4891-8D7B-4579CD74456E}"/>
                </a:ext>
              </a:extLst>
            </p:cNvPr>
            <p:cNvSpPr txBox="1"/>
            <p:nvPr/>
          </p:nvSpPr>
          <p:spPr>
            <a:xfrm>
              <a:off x="2774023" y="1329111"/>
              <a:ext cx="8720969" cy="3416320"/>
            </a:xfrm>
            <a:prstGeom prst="rect">
              <a:avLst/>
            </a:prstGeom>
            <a:noFill/>
          </p:spPr>
          <p:txBody>
            <a:bodyPr wrap="square" rtlCol="0">
              <a:spAutoFit/>
            </a:bodyPr>
            <a:lstStyle/>
            <a:p>
              <a:r>
                <a:rPr lang="en-US" sz="6000" b="1" dirty="0">
                  <a:solidFill>
                    <a:srgbClr val="002060"/>
                  </a:solidFill>
                </a:rPr>
                <a:t>Md. </a:t>
              </a:r>
              <a:r>
                <a:rPr lang="en-US" sz="6000" b="1" dirty="0" err="1">
                  <a:solidFill>
                    <a:srgbClr val="002060"/>
                  </a:solidFill>
                </a:rPr>
                <a:t>Rajib</a:t>
              </a:r>
              <a:r>
                <a:rPr lang="en-US" sz="6000" b="1" dirty="0">
                  <a:solidFill>
                    <a:srgbClr val="002060"/>
                  </a:solidFill>
                </a:rPr>
                <a:t> Ahamed Raju</a:t>
              </a:r>
            </a:p>
            <a:p>
              <a:r>
                <a:rPr lang="en-US" sz="40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Assistant Teacher (English)</a:t>
              </a:r>
            </a:p>
            <a:p>
              <a:r>
                <a:rPr lang="en-US" sz="4000" b="1">
                  <a:solidFill>
                    <a:srgbClr val="00B050"/>
                  </a:solidFill>
                  <a:latin typeface="Nirmala UI" panose="020B0502040204020203" pitchFamily="34" charset="0"/>
                  <a:ea typeface="Nirmala UI" panose="020B0502040204020203" pitchFamily="34" charset="0"/>
                  <a:cs typeface="Nirmala UI" panose="020B0502040204020203" pitchFamily="34" charset="0"/>
                </a:rPr>
                <a:t>Chand Mia </a:t>
              </a:r>
              <a:r>
                <a:rPr lang="en-US" sz="40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Secondary School</a:t>
              </a:r>
            </a:p>
            <a:p>
              <a:r>
                <a:rPr lang="en-US" sz="4000" b="1" dirty="0" err="1">
                  <a:solidFill>
                    <a:srgbClr val="00B050"/>
                  </a:solidFill>
                  <a:latin typeface="Nirmala UI" panose="020B0502040204020203" pitchFamily="34" charset="0"/>
                  <a:ea typeface="Nirmala UI" panose="020B0502040204020203" pitchFamily="34" charset="0"/>
                  <a:cs typeface="Nirmala UI" panose="020B0502040204020203" pitchFamily="34" charset="0"/>
                </a:rPr>
                <a:t>Nesrabad</a:t>
              </a:r>
              <a:r>
                <a:rPr lang="en-US" sz="40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 </a:t>
              </a:r>
              <a:r>
                <a:rPr lang="en-US" sz="4000" b="1" dirty="0" err="1">
                  <a:solidFill>
                    <a:srgbClr val="00B050"/>
                  </a:solidFill>
                  <a:latin typeface="Nirmala UI" panose="020B0502040204020203" pitchFamily="34" charset="0"/>
                  <a:ea typeface="Nirmala UI" panose="020B0502040204020203" pitchFamily="34" charset="0"/>
                  <a:cs typeface="Nirmala UI" panose="020B0502040204020203" pitchFamily="34" charset="0"/>
                </a:rPr>
                <a:t>Pirojpur</a:t>
              </a:r>
              <a:endParaRPr lang="en-US" sz="4000" b="1" dirty="0">
                <a:solidFill>
                  <a:srgbClr val="00B050"/>
                </a:solidFill>
                <a:latin typeface="Nirmala UI" panose="020B0502040204020203" pitchFamily="34" charset="0"/>
                <a:ea typeface="Nirmala UI" panose="020B0502040204020203" pitchFamily="34" charset="0"/>
                <a:cs typeface="Nirmala UI" panose="020B0502040204020203" pitchFamily="34" charset="0"/>
              </a:endParaRPr>
            </a:p>
            <a:p>
              <a:endParaRPr lang="en-US" sz="3600" dirty="0">
                <a:solidFill>
                  <a:srgbClr val="00B0F0"/>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3" name="Picture 2">
              <a:extLst>
                <a:ext uri="{FF2B5EF4-FFF2-40B4-BE49-F238E27FC236}">
                  <a16:creationId xmlns:a16="http://schemas.microsoft.com/office/drawing/2014/main" id="{96622666-C22E-48DF-9C97-FEC14ED0F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060" y="4217728"/>
              <a:ext cx="4068565" cy="2662596"/>
            </a:xfrm>
            <a:prstGeom prst="rect">
              <a:avLst/>
            </a:prstGeom>
          </p:spPr>
        </p:pic>
        <p:sp>
          <p:nvSpPr>
            <p:cNvPr id="4" name="TextBox 3">
              <a:extLst>
                <a:ext uri="{FF2B5EF4-FFF2-40B4-BE49-F238E27FC236}">
                  <a16:creationId xmlns:a16="http://schemas.microsoft.com/office/drawing/2014/main" id="{5EBC93E5-449C-46E5-80F6-2CD6768D02A7}"/>
                </a:ext>
              </a:extLst>
            </p:cNvPr>
            <p:cNvSpPr txBox="1"/>
            <p:nvPr/>
          </p:nvSpPr>
          <p:spPr>
            <a:xfrm rot="18169964">
              <a:off x="-677063" y="2116877"/>
              <a:ext cx="4561889" cy="923330"/>
            </a:xfrm>
            <a:prstGeom prst="rect">
              <a:avLst/>
            </a:prstGeom>
            <a:solidFill>
              <a:schemeClr val="accent5">
                <a:lumMod val="75000"/>
              </a:schemeClr>
            </a:solidFill>
            <a:ln>
              <a:solidFill>
                <a:srgbClr val="00B0F0"/>
              </a:solidFill>
            </a:ln>
            <a:effectLst>
              <a:reflection blurRad="6350" stA="50000" endA="300" endPos="55500" dist="50800" dir="5400000" sy="-100000" algn="bl" rotWithShape="0"/>
            </a:effectLst>
          </p:spPr>
          <p:txBody>
            <a:bodyPr wrap="square" rtlCol="0">
              <a:spAutoFit/>
            </a:bodyPr>
            <a:lstStyle/>
            <a:p>
              <a:r>
                <a:rPr lang="en-US" sz="5400" b="1" dirty="0">
                  <a:ln w="12700">
                    <a:solidFill>
                      <a:schemeClr val="tx2">
                        <a:lumMod val="75000"/>
                      </a:schemeClr>
                    </a:solidFill>
                    <a:prstDash val="solid"/>
                  </a:ln>
                  <a:solidFill>
                    <a:schemeClr val="accent4">
                      <a:lumMod val="20000"/>
                      <a:lumOff val="80000"/>
                    </a:schemeClr>
                  </a:solidFill>
                  <a:effectLst>
                    <a:outerShdw dist="38100" dir="2640000" algn="bl" rotWithShape="0">
                      <a:schemeClr val="tx2">
                        <a:lumMod val="75000"/>
                      </a:schemeClr>
                    </a:outerShdw>
                  </a:effectLst>
                </a:rPr>
                <a:t>Introduction:</a:t>
              </a:r>
              <a:endParaRPr lang="en-US" sz="6600" b="1" dirty="0">
                <a:ln w="12700">
                  <a:solidFill>
                    <a:schemeClr val="tx2">
                      <a:lumMod val="75000"/>
                    </a:schemeClr>
                  </a:solidFill>
                  <a:prstDash val="solid"/>
                </a:ln>
                <a:solidFill>
                  <a:schemeClr val="accent4">
                    <a:lumMod val="20000"/>
                    <a:lumOff val="80000"/>
                  </a:schemeClr>
                </a:solidFill>
                <a:effectLst>
                  <a:outerShdw dist="38100" dir="2640000" algn="bl" rotWithShape="0">
                    <a:schemeClr val="tx2">
                      <a:lumMod val="75000"/>
                    </a:schemeClr>
                  </a:outerShdw>
                </a:effectLst>
              </a:endParaRPr>
            </a:p>
          </p:txBody>
        </p:sp>
        <p:sp>
          <p:nvSpPr>
            <p:cNvPr id="9" name="TextBox 8">
              <a:extLst>
                <a:ext uri="{FF2B5EF4-FFF2-40B4-BE49-F238E27FC236}">
                  <a16:creationId xmlns:a16="http://schemas.microsoft.com/office/drawing/2014/main" id="{9E2D8394-799F-401E-AFE6-21B9DC1CD5B3}"/>
                </a:ext>
              </a:extLst>
            </p:cNvPr>
            <p:cNvSpPr txBox="1"/>
            <p:nvPr/>
          </p:nvSpPr>
          <p:spPr>
            <a:xfrm>
              <a:off x="6656618" y="4577148"/>
              <a:ext cx="4945367" cy="2303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ln w="22225">
                    <a:solidFill>
                      <a:srgbClr val="FFC000"/>
                    </a:solidFill>
                    <a:prstDash val="solid"/>
                  </a:ln>
                  <a:solidFill>
                    <a:srgbClr val="FFC000"/>
                  </a:solidFill>
                </a:rPr>
                <a:t>Class: 6</a:t>
              </a:r>
            </a:p>
            <a:p>
              <a:r>
                <a:rPr lang="en-US" sz="2400" b="1" dirty="0">
                  <a:ln w="22225">
                    <a:solidFill>
                      <a:srgbClr val="FFC000"/>
                    </a:solidFill>
                    <a:prstDash val="solid"/>
                  </a:ln>
                  <a:solidFill>
                    <a:srgbClr val="FFC000"/>
                  </a:solidFill>
                </a:rPr>
                <a:t>Subject: English</a:t>
              </a:r>
            </a:p>
            <a:p>
              <a:r>
                <a:rPr lang="en-US" sz="2400" b="1" dirty="0">
                  <a:ln w="22225">
                    <a:solidFill>
                      <a:srgbClr val="FFC000"/>
                    </a:solidFill>
                    <a:prstDash val="solid"/>
                  </a:ln>
                  <a:solidFill>
                    <a:srgbClr val="FFC000"/>
                  </a:solidFill>
                </a:rPr>
                <a:t>Experience </a:t>
              </a:r>
              <a:r>
                <a:rPr lang="en-US" sz="2400" b="1" dirty="0" err="1">
                  <a:ln w="22225">
                    <a:solidFill>
                      <a:srgbClr val="FFC000"/>
                    </a:solidFill>
                    <a:prstDash val="solid"/>
                  </a:ln>
                  <a:solidFill>
                    <a:srgbClr val="FFC000"/>
                  </a:solidFill>
                </a:rPr>
                <a:t>Name:The</a:t>
              </a:r>
              <a:r>
                <a:rPr lang="en-US" sz="2400" b="1" dirty="0">
                  <a:ln w="22225">
                    <a:solidFill>
                      <a:srgbClr val="FFC000"/>
                    </a:solidFill>
                    <a:prstDash val="solid"/>
                  </a:ln>
                  <a:solidFill>
                    <a:srgbClr val="FFC000"/>
                  </a:solidFill>
                </a:rPr>
                <a:t> Missing Tenth Man</a:t>
              </a:r>
            </a:p>
            <a:p>
              <a:r>
                <a:rPr lang="en-US" sz="2400" b="1" dirty="0">
                  <a:ln w="22225">
                    <a:solidFill>
                      <a:srgbClr val="FFC000"/>
                    </a:solidFill>
                    <a:prstDash val="solid"/>
                  </a:ln>
                  <a:solidFill>
                    <a:srgbClr val="FFC000"/>
                  </a:solidFill>
                </a:rPr>
                <a:t>Time: 1 Hour</a:t>
              </a:r>
            </a:p>
            <a:p>
              <a:r>
                <a:rPr lang="en-US" sz="2400" b="1" dirty="0">
                  <a:ln w="22225">
                    <a:solidFill>
                      <a:srgbClr val="FFC000"/>
                    </a:solidFill>
                    <a:prstDash val="solid"/>
                  </a:ln>
                  <a:solidFill>
                    <a:srgbClr val="FFC000"/>
                  </a:solidFill>
                </a:rPr>
                <a:t>Date: 26-04-2024</a:t>
              </a:r>
            </a:p>
          </p:txBody>
        </p:sp>
      </p:grpSp>
    </p:spTree>
    <p:extLst>
      <p:ext uri="{BB962C8B-B14F-4D97-AF65-F5344CB8AC3E}">
        <p14:creationId xmlns:p14="http://schemas.microsoft.com/office/powerpoint/2010/main" val="4483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B2239-9C76-4EE2-833A-74705489A73B}"/>
              </a:ext>
            </a:extLst>
          </p:cNvPr>
          <p:cNvPicPr>
            <a:picLocks noChangeAspect="1"/>
          </p:cNvPicPr>
          <p:nvPr/>
        </p:nvPicPr>
        <p:blipFill>
          <a:blip r:embed="rId2"/>
          <a:stretch>
            <a:fillRect/>
          </a:stretch>
        </p:blipFill>
        <p:spPr>
          <a:xfrm>
            <a:off x="897133" y="1200329"/>
            <a:ext cx="10727255" cy="5785700"/>
          </a:xfrm>
          <a:prstGeom prst="rect">
            <a:avLst/>
          </a:prstGeom>
        </p:spPr>
      </p:pic>
      <p:sp>
        <p:nvSpPr>
          <p:cNvPr id="3" name="TextBox 2">
            <a:extLst>
              <a:ext uri="{FF2B5EF4-FFF2-40B4-BE49-F238E27FC236}">
                <a16:creationId xmlns:a16="http://schemas.microsoft.com/office/drawing/2014/main" id="{157EB7C6-1CCA-4257-87F0-7503122291B4}"/>
              </a:ext>
            </a:extLst>
          </p:cNvPr>
          <p:cNvSpPr txBox="1"/>
          <p:nvPr/>
        </p:nvSpPr>
        <p:spPr>
          <a:xfrm>
            <a:off x="3435658" y="0"/>
            <a:ext cx="5894773" cy="1200329"/>
          </a:xfrm>
          <a:prstGeom prst="rect">
            <a:avLst/>
          </a:prstGeom>
          <a:solidFill>
            <a:schemeClr val="accent4">
              <a:lumMod val="40000"/>
              <a:lumOff val="60000"/>
            </a:schemeClr>
          </a:solidFill>
          <a:ln>
            <a:solidFill>
              <a:srgbClr val="92D050"/>
            </a:solidFill>
          </a:ln>
          <a:effectLst>
            <a:reflection blurRad="6350" stA="50000" endA="300" endPos="55500" dist="50800" dir="5400000" sy="-100000" algn="bl" rotWithShape="0"/>
          </a:effectLst>
          <a:scene3d>
            <a:camera prst="perspectiveFront"/>
            <a:lightRig rig="threePt" dir="t"/>
          </a:scene3d>
        </p:spPr>
        <p:txBody>
          <a:bodyPr wrap="square" rtlCol="0">
            <a:spAutoFit/>
          </a:bodyPr>
          <a:lstStyle/>
          <a:p>
            <a:r>
              <a:rPr lang="en-US" sz="5400" dirty="0">
                <a:ln w="0"/>
                <a:solidFill>
                  <a:schemeClr val="accent1"/>
                </a:solidFill>
                <a:effectLst>
                  <a:outerShdw blurRad="38100" dist="25400" dir="5400000" algn="ctr" rotWithShape="0">
                    <a:srgbClr val="6E747A">
                      <a:alpha val="43000"/>
                    </a:srgbClr>
                  </a:outerShdw>
                </a:effectLst>
                <a:latin typeface="Google Sans"/>
              </a:rPr>
              <a:t>What can </a:t>
            </a:r>
            <a:r>
              <a:rPr lang="en-US" sz="5400" dirty="0" err="1">
                <a:ln w="0"/>
                <a:solidFill>
                  <a:schemeClr val="accent1"/>
                </a:solidFill>
                <a:effectLst>
                  <a:outerShdw blurRad="38100" dist="25400" dir="5400000" algn="ctr" rotWithShape="0">
                    <a:srgbClr val="6E747A">
                      <a:alpha val="43000"/>
                    </a:srgbClr>
                  </a:outerShdw>
                </a:effectLst>
                <a:latin typeface="Google Sans"/>
              </a:rPr>
              <a:t>yu</a:t>
            </a:r>
            <a:r>
              <a:rPr lang="en-US" sz="5400" dirty="0">
                <a:ln w="0"/>
                <a:solidFill>
                  <a:schemeClr val="accent1"/>
                </a:solidFill>
                <a:effectLst>
                  <a:outerShdw blurRad="38100" dist="25400" dir="5400000" algn="ctr" rotWithShape="0">
                    <a:srgbClr val="6E747A">
                      <a:alpha val="43000"/>
                    </a:srgbClr>
                  </a:outerShdw>
                </a:effectLst>
                <a:latin typeface="Google Sans"/>
              </a:rPr>
              <a:t> </a:t>
            </a:r>
            <a:r>
              <a:rPr lang="en-US" sz="5400" dirty="0" err="1">
                <a:ln w="0"/>
                <a:solidFill>
                  <a:schemeClr val="accent1"/>
                </a:solidFill>
                <a:effectLst>
                  <a:outerShdw blurRad="38100" dist="25400" dir="5400000" algn="ctr" rotWithShape="0">
                    <a:srgbClr val="6E747A">
                      <a:alpha val="43000"/>
                    </a:srgbClr>
                  </a:outerShdw>
                </a:effectLst>
                <a:latin typeface="Google Sans"/>
              </a:rPr>
              <a:t>osee</a:t>
            </a:r>
            <a:r>
              <a:rPr lang="en-US" sz="5400" dirty="0">
                <a:ln w="0"/>
                <a:solidFill>
                  <a:schemeClr val="accent1"/>
                </a:solidFill>
                <a:effectLst>
                  <a:outerShdw blurRad="38100" dist="25400" dir="5400000" algn="ctr" rotWithShape="0">
                    <a:srgbClr val="6E747A">
                      <a:alpha val="43000"/>
                    </a:srgbClr>
                  </a:outerShdw>
                </a:effectLst>
                <a:latin typeface="Google Sans"/>
              </a:rPr>
              <a:t>?</a:t>
            </a:r>
            <a:endParaRPr lang="en-US" sz="5400" dirty="0">
              <a:ln w="0"/>
              <a:solidFill>
                <a:schemeClr val="accent1"/>
              </a:solidFill>
              <a:effectLst>
                <a:outerShdw blurRad="38100" dist="25400" dir="5400000" algn="ctr" rotWithShape="0">
                  <a:srgbClr val="6E747A">
                    <a:alpha val="43000"/>
                  </a:srgbClr>
                </a:outerShdw>
              </a:effectLst>
            </a:endParaRPr>
          </a:p>
          <a:p>
            <a:endParaRPr lang="en-US" dirty="0"/>
          </a:p>
        </p:txBody>
      </p:sp>
    </p:spTree>
    <p:extLst>
      <p:ext uri="{BB962C8B-B14F-4D97-AF65-F5344CB8AC3E}">
        <p14:creationId xmlns:p14="http://schemas.microsoft.com/office/powerpoint/2010/main" val="24929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B2A688-8E33-4307-89E7-D76E51B88322}"/>
              </a:ext>
            </a:extLst>
          </p:cNvPr>
          <p:cNvSpPr/>
          <p:nvPr/>
        </p:nvSpPr>
        <p:spPr>
          <a:xfrm>
            <a:off x="1187240" y="1794296"/>
            <a:ext cx="10320397" cy="1323439"/>
          </a:xfrm>
          <a:prstGeom prst="rect">
            <a:avLst/>
          </a:prstGeom>
        </p:spPr>
        <p:txBody>
          <a:bodyPr wrap="square">
            <a:spAutoFit/>
          </a:bodyPr>
          <a:lstStyle/>
          <a:p>
            <a:pPr algn="ctr"/>
            <a:r>
              <a:rPr lang="en-US" sz="8000" b="1" dirty="0">
                <a:solidFill>
                  <a:schemeClr val="tx1">
                    <a:lumMod val="85000"/>
                    <a:lumOff val="15000"/>
                  </a:schemeClr>
                </a:solidFill>
                <a:highlight>
                  <a:srgbClr val="FF00FF"/>
                </a:highlight>
              </a:rPr>
              <a:t>The Missing Tenth Man </a:t>
            </a:r>
          </a:p>
        </p:txBody>
      </p:sp>
    </p:spTree>
    <p:extLst>
      <p:ext uri="{BB962C8B-B14F-4D97-AF65-F5344CB8AC3E}">
        <p14:creationId xmlns:p14="http://schemas.microsoft.com/office/powerpoint/2010/main" val="14564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D2A4B9-2F09-4B9A-A54E-E03533DB3DF3}"/>
              </a:ext>
            </a:extLst>
          </p:cNvPr>
          <p:cNvSpPr/>
          <p:nvPr/>
        </p:nvSpPr>
        <p:spPr>
          <a:xfrm>
            <a:off x="565080" y="982176"/>
            <a:ext cx="11424862" cy="4893647"/>
          </a:xfrm>
          <a:prstGeom prst="rect">
            <a:avLst/>
          </a:prstGeom>
        </p:spPr>
        <p:txBody>
          <a:bodyPr wrap="square">
            <a:spAutoFit/>
          </a:bodyPr>
          <a:lstStyle/>
          <a:p>
            <a:r>
              <a:rPr lang="en-US" sz="2400" dirty="0">
                <a:solidFill>
                  <a:srgbClr val="0070C0"/>
                </a:solidFill>
              </a:rPr>
              <a:t>One day, a group of ten men went to the river Padma to take a dip. They held each other’s hand while taking the dip. But they somehow forgot to hold hands while coming out of the water. After returning to the shore, </a:t>
            </a:r>
            <a:r>
              <a:rPr lang="en-US" sz="2400" dirty="0" err="1">
                <a:solidFill>
                  <a:srgbClr val="0070C0"/>
                </a:solidFill>
              </a:rPr>
              <a:t>Rothin</a:t>
            </a:r>
            <a:r>
              <a:rPr lang="en-US" sz="2400" dirty="0">
                <a:solidFill>
                  <a:srgbClr val="0070C0"/>
                </a:solidFill>
              </a:rPr>
              <a:t> </a:t>
            </a:r>
            <a:r>
              <a:rPr lang="en-US" sz="2400" dirty="0" err="1">
                <a:solidFill>
                  <a:srgbClr val="0070C0"/>
                </a:solidFill>
              </a:rPr>
              <a:t>Babu</a:t>
            </a:r>
            <a:r>
              <a:rPr lang="en-US" sz="2400" dirty="0">
                <a:solidFill>
                  <a:srgbClr val="0070C0"/>
                </a:solidFill>
              </a:rPr>
              <a:t>, one of the senior men asked, “Have we all crossed the river safely?” All the men in the group started looking at each other. They were confused. Then the senior man asked everyone to lift their hands up to take a count. He started counting each person and the count stopped at nine. Thinking that one man was missing all the men started screaming. They even started looking for the missing tenth man. That went on with each person counting men up to nine and missing the tenth man. Seeing this, a cap seller told, “I can help you”. He gave a cap to each man and asked them to wear it. The men were confused as to what was happening. The seller asked the senior man to gather all the caps, including his own, and count them all. Everyone was happy to see ten caps, that means no one was missing at all. The silly men thanked the seller for his help to find their missing member and believed it to be a magic!</a:t>
            </a:r>
          </a:p>
        </p:txBody>
      </p:sp>
    </p:spTree>
    <p:extLst>
      <p:ext uri="{BB962C8B-B14F-4D97-AF65-F5344CB8AC3E}">
        <p14:creationId xmlns:p14="http://schemas.microsoft.com/office/powerpoint/2010/main" val="289232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6A76ED-0C93-4EFC-915C-87DC83A0E85A}"/>
              </a:ext>
            </a:extLst>
          </p:cNvPr>
          <p:cNvPicPr>
            <a:picLocks noChangeAspect="1"/>
          </p:cNvPicPr>
          <p:nvPr/>
        </p:nvPicPr>
        <p:blipFill>
          <a:blip r:embed="rId2"/>
          <a:stretch>
            <a:fillRect/>
          </a:stretch>
        </p:blipFill>
        <p:spPr>
          <a:xfrm>
            <a:off x="942256" y="259355"/>
            <a:ext cx="9823510" cy="6030740"/>
          </a:xfrm>
          <a:prstGeom prst="rect">
            <a:avLst/>
          </a:prstGeom>
        </p:spPr>
      </p:pic>
    </p:spTree>
    <p:extLst>
      <p:ext uri="{BB962C8B-B14F-4D97-AF65-F5344CB8AC3E}">
        <p14:creationId xmlns:p14="http://schemas.microsoft.com/office/powerpoint/2010/main" val="10075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90"/>
                                          </p:val>
                                        </p:tav>
                                        <p:tav tm="100000">
                                          <p:val>
                                            <p:fltVal val="0"/>
                                          </p:val>
                                        </p:tav>
                                      </p:tavLst>
                                    </p:anim>
                                    <p:animEffect transition="in" filter="fade">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ED2D59-8F38-47A1-A36F-A8EA64C4A065}"/>
              </a:ext>
            </a:extLst>
          </p:cNvPr>
          <p:cNvPicPr>
            <a:picLocks noChangeAspect="1"/>
          </p:cNvPicPr>
          <p:nvPr/>
        </p:nvPicPr>
        <p:blipFill>
          <a:blip r:embed="rId2"/>
          <a:stretch>
            <a:fillRect/>
          </a:stretch>
        </p:blipFill>
        <p:spPr>
          <a:xfrm>
            <a:off x="1484215" y="130597"/>
            <a:ext cx="9040011" cy="6431712"/>
          </a:xfrm>
          <a:prstGeom prst="rect">
            <a:avLst/>
          </a:prstGeom>
        </p:spPr>
      </p:pic>
    </p:spTree>
    <p:extLst>
      <p:ext uri="{BB962C8B-B14F-4D97-AF65-F5344CB8AC3E}">
        <p14:creationId xmlns:p14="http://schemas.microsoft.com/office/powerpoint/2010/main" val="30630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191985-7788-46D9-AB2D-58C1DEDF503D}"/>
              </a:ext>
            </a:extLst>
          </p:cNvPr>
          <p:cNvGrpSpPr/>
          <p:nvPr/>
        </p:nvGrpSpPr>
        <p:grpSpPr>
          <a:xfrm>
            <a:off x="1113573" y="-79900"/>
            <a:ext cx="10418520" cy="6937900"/>
            <a:chOff x="1113573" y="-79900"/>
            <a:chExt cx="10418520" cy="6937900"/>
          </a:xfrm>
        </p:grpSpPr>
        <p:pic>
          <p:nvPicPr>
            <p:cNvPr id="3" name="Picture 2">
              <a:extLst>
                <a:ext uri="{FF2B5EF4-FFF2-40B4-BE49-F238E27FC236}">
                  <a16:creationId xmlns:a16="http://schemas.microsoft.com/office/drawing/2014/main" id="{E2CB2489-40EB-4B53-BDCF-5BBBCB1B6DB8}"/>
                </a:ext>
              </a:extLst>
            </p:cNvPr>
            <p:cNvPicPr>
              <a:picLocks noChangeAspect="1"/>
            </p:cNvPicPr>
            <p:nvPr/>
          </p:nvPicPr>
          <p:blipFill>
            <a:blip r:embed="rId2"/>
            <a:stretch>
              <a:fillRect/>
            </a:stretch>
          </p:blipFill>
          <p:spPr>
            <a:xfrm>
              <a:off x="1113573" y="1225118"/>
              <a:ext cx="10418520" cy="5632882"/>
            </a:xfrm>
            <a:prstGeom prst="rect">
              <a:avLst/>
            </a:prstGeom>
          </p:spPr>
        </p:pic>
        <p:sp>
          <p:nvSpPr>
            <p:cNvPr id="4" name="Rectangle 3">
              <a:extLst>
                <a:ext uri="{FF2B5EF4-FFF2-40B4-BE49-F238E27FC236}">
                  <a16:creationId xmlns:a16="http://schemas.microsoft.com/office/drawing/2014/main" id="{72372712-6EBB-4168-87AE-D0E4ED6C79A2}"/>
                </a:ext>
              </a:extLst>
            </p:cNvPr>
            <p:cNvSpPr/>
            <p:nvPr/>
          </p:nvSpPr>
          <p:spPr>
            <a:xfrm>
              <a:off x="2604117" y="-79900"/>
              <a:ext cx="6983766" cy="1569660"/>
            </a:xfrm>
            <a:prstGeom prst="rect">
              <a:avLst/>
            </a:prstGeom>
          </p:spPr>
          <p:txBody>
            <a:bodyPr wrap="square">
              <a:spAutoFit/>
            </a:bodyPr>
            <a:lstStyle/>
            <a:p>
              <a:pPr algn="ctr"/>
              <a:r>
                <a:rPr lang="en-US" sz="9600" b="1" dirty="0">
                  <a:solidFill>
                    <a:srgbClr val="002060"/>
                  </a:solidFill>
                </a:rPr>
                <a:t>Home work:</a:t>
              </a:r>
            </a:p>
          </p:txBody>
        </p:sp>
      </p:grpSp>
    </p:spTree>
    <p:extLst>
      <p:ext uri="{BB962C8B-B14F-4D97-AF65-F5344CB8AC3E}">
        <p14:creationId xmlns:p14="http://schemas.microsoft.com/office/powerpoint/2010/main" val="333006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1319B5-DEEF-4CED-ABC0-A6D9589F7E91}"/>
              </a:ext>
            </a:extLst>
          </p:cNvPr>
          <p:cNvPicPr>
            <a:picLocks noChangeAspect="1"/>
          </p:cNvPicPr>
          <p:nvPr/>
        </p:nvPicPr>
        <p:blipFill>
          <a:blip r:embed="rId2"/>
          <a:stretch>
            <a:fillRect/>
          </a:stretch>
        </p:blipFill>
        <p:spPr>
          <a:xfrm>
            <a:off x="1171844" y="153827"/>
            <a:ext cx="9826835" cy="6454995"/>
          </a:xfrm>
          <a:prstGeom prst="rect">
            <a:avLst/>
          </a:prstGeom>
        </p:spPr>
      </p:pic>
    </p:spTree>
    <p:extLst>
      <p:ext uri="{BB962C8B-B14F-4D97-AF65-F5344CB8AC3E}">
        <p14:creationId xmlns:p14="http://schemas.microsoft.com/office/powerpoint/2010/main" val="16433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TotalTime>
  <Words>304</Words>
  <Application>Microsoft Office PowerPoint</Application>
  <PresentationFormat>Widescreen</PresentationFormat>
  <Paragraphs>19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Google Sans</vt:lpstr>
      <vt:lpstr>Nirmala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36</cp:revision>
  <dcterms:created xsi:type="dcterms:W3CDTF">2024-04-26T08:45:41Z</dcterms:created>
  <dcterms:modified xsi:type="dcterms:W3CDTF">2024-04-27T10:41:26Z</dcterms:modified>
</cp:coreProperties>
</file>