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7DFD-ED73-4D55-8048-5226A4A00A1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4692-87B4-4470-8EF3-40C29D0F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"/>
            <a:ext cx="12191999" cy="68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" y="234462"/>
            <a:ext cx="11161082" cy="4783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2637693"/>
            <a:ext cx="7338644" cy="1477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5969" y="5169876"/>
            <a:ext cx="7338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এখানে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শান্তার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মোট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জমাকে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y,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কিস্তির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সংখ্যাকে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x 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কিস্তির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পরিমানকে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m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প্রারম্ভিক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জমাকে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c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দ্বারা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প্রকাশ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হয়েছে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219200"/>
            <a:ext cx="10292862" cy="4466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3969" y="4196862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৩৩০০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3969" y="4736123"/>
            <a:ext cx="83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৪৭০০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5460" y="41032"/>
            <a:ext cx="1453663" cy="949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852245" y="239207"/>
            <a:ext cx="6729046" cy="2112386"/>
            <a:chOff x="1688123" y="1064568"/>
            <a:chExt cx="6729046" cy="2112386"/>
          </a:xfrm>
        </p:grpSpPr>
        <p:sp>
          <p:nvSpPr>
            <p:cNvPr id="3" name="TextBox 2"/>
            <p:cNvSpPr txBox="1"/>
            <p:nvPr/>
          </p:nvSpPr>
          <p:spPr>
            <a:xfrm>
              <a:off x="4504591" y="1064568"/>
              <a:ext cx="1137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মুনাফা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103076" y="1770185"/>
              <a:ext cx="709248" cy="75027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164015" y="1770185"/>
              <a:ext cx="744416" cy="75027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Preparation 12"/>
            <p:cNvSpPr/>
            <p:nvPr/>
          </p:nvSpPr>
          <p:spPr>
            <a:xfrm>
              <a:off x="1688123" y="2520462"/>
              <a:ext cx="2954215" cy="656492"/>
            </a:xfrm>
            <a:prstGeom prst="flowChartPrepa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সরল মুনাফা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Flowchart: Preparation 13"/>
            <p:cNvSpPr/>
            <p:nvPr/>
          </p:nvSpPr>
          <p:spPr>
            <a:xfrm>
              <a:off x="5334000" y="2520462"/>
              <a:ext cx="3083169" cy="656492"/>
            </a:xfrm>
            <a:prstGeom prst="flowChartPrepa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চক্রবৃদ্ধি </a:t>
              </a:r>
              <a:r>
                <a:rPr lang="bn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মুনাফা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" y="2334726"/>
            <a:ext cx="9265541" cy="144273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5397" y="3826922"/>
            <a:ext cx="5904726" cy="590161"/>
            <a:chOff x="355397" y="3826922"/>
            <a:chExt cx="5904726" cy="5901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57" y="3826922"/>
              <a:ext cx="5623766" cy="590161"/>
            </a:xfrm>
            <a:prstGeom prst="rect">
              <a:avLst/>
            </a:prstGeom>
          </p:spPr>
        </p:pic>
        <p:sp>
          <p:nvSpPr>
            <p:cNvPr id="18" name="Quad Arrow 17"/>
            <p:cNvSpPr/>
            <p:nvPr/>
          </p:nvSpPr>
          <p:spPr>
            <a:xfrm>
              <a:off x="355397" y="3937032"/>
              <a:ext cx="328246" cy="369940"/>
            </a:xfrm>
            <a:prstGeom prst="quad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7" y="4306972"/>
            <a:ext cx="7839034" cy="25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11016"/>
            <a:ext cx="8393723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i="1" u="sng" dirty="0" smtClean="0"/>
              <a:t>জোড়ায় কাজঃ</a:t>
            </a:r>
            <a:endParaRPr lang="bn-IN" sz="2800" dirty="0" smtClean="0"/>
          </a:p>
          <a:p>
            <a:r>
              <a:rPr lang="bn-IN" sz="2400" dirty="0" smtClean="0"/>
              <a:t>এখন সরল মুনাফা নির্ণয়ের ক্ষেত্রে মুনাফার হার আসল ও সময়কালের মধ্যে কোন সম্পর্ক খুজে বের কর ।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6155" y="1566684"/>
            <a:ext cx="8895809" cy="1133120"/>
            <a:chOff x="527539" y="1660469"/>
            <a:chExt cx="8895809" cy="15745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60469"/>
              <a:ext cx="7899348" cy="1574579"/>
            </a:xfrm>
            <a:prstGeom prst="rect">
              <a:avLst/>
            </a:prstGeom>
          </p:spPr>
        </p:pic>
        <p:sp>
          <p:nvSpPr>
            <p:cNvPr id="4" name="Cross 3"/>
            <p:cNvSpPr/>
            <p:nvPr/>
          </p:nvSpPr>
          <p:spPr>
            <a:xfrm>
              <a:off x="527539" y="2101927"/>
              <a:ext cx="679938" cy="691662"/>
            </a:xfrm>
            <a:prstGeom prst="plus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8" y="2793589"/>
            <a:ext cx="9694985" cy="42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9600" y="1343037"/>
            <a:ext cx="7146334" cy="1012909"/>
            <a:chOff x="609600" y="1343037"/>
            <a:chExt cx="7146334" cy="10129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87" y="1343037"/>
              <a:ext cx="6875047" cy="1012909"/>
            </a:xfrm>
            <a:prstGeom prst="rect">
              <a:avLst/>
            </a:prstGeom>
          </p:spPr>
        </p:pic>
        <p:sp>
          <p:nvSpPr>
            <p:cNvPr id="10" name="Chevron 9"/>
            <p:cNvSpPr/>
            <p:nvPr/>
          </p:nvSpPr>
          <p:spPr>
            <a:xfrm>
              <a:off x="609600" y="1642108"/>
              <a:ext cx="458856" cy="29307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" y="2214161"/>
            <a:ext cx="9115811" cy="1081491"/>
            <a:chOff x="609600" y="2214161"/>
            <a:chExt cx="9115811" cy="1081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87" y="2214161"/>
              <a:ext cx="8844524" cy="1081491"/>
            </a:xfrm>
            <a:prstGeom prst="rect">
              <a:avLst/>
            </a:prstGeom>
          </p:spPr>
        </p:pic>
        <p:sp>
          <p:nvSpPr>
            <p:cNvPr id="11" name="Chevron 10"/>
            <p:cNvSpPr/>
            <p:nvPr/>
          </p:nvSpPr>
          <p:spPr>
            <a:xfrm>
              <a:off x="609600" y="2417372"/>
              <a:ext cx="458856" cy="29307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3437786"/>
            <a:ext cx="8534400" cy="993525"/>
            <a:chOff x="609600" y="3437786"/>
            <a:chExt cx="8534400" cy="993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9" y="3437786"/>
              <a:ext cx="8375601" cy="993525"/>
            </a:xfrm>
            <a:prstGeom prst="rect">
              <a:avLst/>
            </a:prstGeom>
          </p:spPr>
        </p:pic>
        <p:sp>
          <p:nvSpPr>
            <p:cNvPr id="12" name="Chevron 11"/>
            <p:cNvSpPr/>
            <p:nvPr/>
          </p:nvSpPr>
          <p:spPr>
            <a:xfrm>
              <a:off x="609600" y="3648485"/>
              <a:ext cx="458856" cy="29307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9533" y="4573445"/>
            <a:ext cx="7395606" cy="1109331"/>
            <a:chOff x="599533" y="4573445"/>
            <a:chExt cx="7395606" cy="11093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56" y="4573445"/>
              <a:ext cx="6926683" cy="1109331"/>
            </a:xfrm>
            <a:prstGeom prst="rect">
              <a:avLst/>
            </a:prstGeom>
          </p:spPr>
        </p:pic>
        <p:sp>
          <p:nvSpPr>
            <p:cNvPr id="13" name="Chevron 12"/>
            <p:cNvSpPr/>
            <p:nvPr/>
          </p:nvSpPr>
          <p:spPr>
            <a:xfrm>
              <a:off x="599533" y="4835033"/>
              <a:ext cx="458856" cy="29307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8399" y="492369"/>
            <a:ext cx="3358124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অনুশীলন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2195" y="1833997"/>
            <a:ext cx="11522386" cy="2919047"/>
            <a:chOff x="132195" y="1833997"/>
            <a:chExt cx="11522386" cy="29190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95" y="2139460"/>
              <a:ext cx="1637990" cy="23081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416" y="1833997"/>
              <a:ext cx="9767165" cy="2919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9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2" y="797169"/>
            <a:ext cx="7837186" cy="5767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5" y="117097"/>
            <a:ext cx="7938363" cy="1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9" y="1512278"/>
            <a:ext cx="9363296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91292" y="404685"/>
            <a:ext cx="87249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8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8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422405" y="2340917"/>
            <a:ext cx="2313296" cy="2223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75005" y="3498455"/>
            <a:ext cx="2226705" cy="22948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1243" y="2470164"/>
            <a:ext cx="2247900" cy="2285022"/>
          </a:xfrm>
          <a:prstGeom prst="ellipse">
            <a:avLst/>
          </a:prstGeom>
          <a:noFill/>
          <a:ln w="57150">
            <a:solidFill>
              <a:srgbClr val="A5002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6746" y="2990007"/>
            <a:ext cx="2414153" cy="2383669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2109" y="2394450"/>
            <a:ext cx="1762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6378" y="3861053"/>
            <a:ext cx="2309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00CC00"/>
                </a:solidFill>
              </a:rPr>
              <a:t>ন্য</a:t>
            </a:r>
            <a:endParaRPr lang="en-US" sz="9600" dirty="0">
              <a:solidFill>
                <a:srgbClr val="00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907" y="2681651"/>
            <a:ext cx="198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15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1540" y="2990333"/>
            <a:ext cx="152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/>
        </p:nvSpPr>
        <p:spPr>
          <a:xfrm>
            <a:off x="7682927" y="65992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0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1907" y="736979"/>
            <a:ext cx="6287000" cy="5868538"/>
            <a:chOff x="2201907" y="736979"/>
            <a:chExt cx="6287000" cy="5868538"/>
          </a:xfrm>
        </p:grpSpPr>
        <p:sp>
          <p:nvSpPr>
            <p:cNvPr id="3" name="TextBox 2"/>
            <p:cNvSpPr txBox="1"/>
            <p:nvPr/>
          </p:nvSpPr>
          <p:spPr>
            <a:xfrm>
              <a:off x="2634018" y="736979"/>
              <a:ext cx="58548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স্বাগতম</a:t>
              </a:r>
              <a:endPara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07" y="2408914"/>
              <a:ext cx="6287000" cy="4196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61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0259" y="894771"/>
            <a:ext cx="6359857" cy="5519677"/>
            <a:chOff x="179857" y="836955"/>
            <a:chExt cx="10219736" cy="6501493"/>
          </a:xfrm>
        </p:grpSpPr>
        <p:sp>
          <p:nvSpPr>
            <p:cNvPr id="3" name="TextBox 2"/>
            <p:cNvSpPr txBox="1"/>
            <p:nvPr/>
          </p:nvSpPr>
          <p:spPr>
            <a:xfrm rot="19808077">
              <a:off x="179857" y="836955"/>
              <a:ext cx="5742861" cy="141383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 smtClean="0">
                  <a:solidFill>
                    <a:srgbClr val="00B050"/>
                  </a:solidFill>
                </a:rPr>
                <a:t>পরিচিতি</a:t>
              </a:r>
              <a:endParaRPr lang="en-US" sz="7200" dirty="0">
                <a:solidFill>
                  <a:srgbClr val="00B05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8419" y="1829204"/>
              <a:ext cx="6851174" cy="322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rgbClr val="00B05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মোঃ আরিফুর </a:t>
              </a:r>
              <a:r>
                <a:rPr lang="bn-IN" sz="4400" dirty="0" smtClean="0">
                  <a:solidFill>
                    <a:srgbClr val="00B050"/>
                  </a:solidFill>
                  <a:latin typeface="নিকশ"/>
                  <a:ea typeface="Nirmala UI" panose="020B0502040204020203" pitchFamily="34" charset="0"/>
                  <a:cs typeface="Nirmala UI" panose="020B0502040204020203" pitchFamily="34" charset="0"/>
                </a:rPr>
                <a:t>রহমান</a:t>
              </a:r>
              <a:r>
                <a:rPr lang="bn-IN" sz="4400" dirty="0" smtClean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/>
              </a:r>
              <a:br>
                <a:rPr lang="bn-IN" sz="4400" dirty="0" smtClean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</a:br>
              <a:r>
                <a:rPr lang="bn-IN" sz="2800" dirty="0" smtClean="0">
                  <a:solidFill>
                    <a:srgbClr val="00B0F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মাহমুদকাঠী দাখিল মাদ্রাসা</a:t>
              </a:r>
              <a:br>
                <a:rPr lang="bn-IN" sz="2800" dirty="0" smtClean="0">
                  <a:solidFill>
                    <a:srgbClr val="00B0F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</a:br>
              <a:r>
                <a:rPr lang="bn-IN" sz="2800" dirty="0" smtClean="0">
                  <a:solidFill>
                    <a:srgbClr val="7030A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নেছারাবাদ, পিরোজপুর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মোবাইলঃ০১৬৭০৬৯০৯৯৪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512" y="5151485"/>
              <a:ext cx="5054062" cy="2186963"/>
            </a:xfrm>
            <a:prstGeom prst="rect">
              <a:avLst/>
            </a:prstGeom>
          </p:spPr>
        </p:pic>
      </p:grpSp>
      <p:sp>
        <p:nvSpPr>
          <p:cNvPr id="6" name="Up-Down Arrow 5"/>
          <p:cNvSpPr/>
          <p:nvPr/>
        </p:nvSpPr>
        <p:spPr>
          <a:xfrm>
            <a:off x="6279598" y="1699651"/>
            <a:ext cx="627797" cy="4981434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7396" y="2110647"/>
            <a:ext cx="46188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শ্রেণিঃ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অষ্টম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বিষয়ঃ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গণিত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অভিজ্ঞতার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নামঃ</a:t>
            </a:r>
            <a:r>
              <a:rPr lang="bn-IN" sz="2800" dirty="0" smtClean="0">
                <a:solidFill>
                  <a:srgbClr val="00B050"/>
                </a:solidFill>
              </a:rPr>
              <a:t>ক্ষুদ্র সঞ্চয়ে           ভবিষৎ গড়ি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তারিখঃ২৫/০৪/২০২৪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0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70" y="1059234"/>
            <a:ext cx="7419082" cy="46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7" y="967879"/>
            <a:ext cx="9948746" cy="44366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38280" y="3698543"/>
            <a:ext cx="614149" cy="5322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37731" y="3527945"/>
            <a:ext cx="887104" cy="873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38281" y="3613243"/>
            <a:ext cx="736980" cy="702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7335672" y="4230807"/>
            <a:ext cx="1821976" cy="641444"/>
          </a:xfrm>
          <a:prstGeom prst="star7">
            <a:avLst>
              <a:gd name="adj" fmla="val 36429"/>
              <a:gd name="hf" fmla="val 102572"/>
              <a:gd name="vf" fmla="val 10521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4967785" y="2804058"/>
            <a:ext cx="668740" cy="382138"/>
          </a:xfrm>
          <a:prstGeom prst="flowChartPrepara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633" y="1547539"/>
            <a:ext cx="1003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ক্ষুদ্র সঞ্চয় সম্পর্কিত তোমাদের নিজস্ব অভিজ্ঞতা বা ঘটনা  বা কোন গল্প বল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507" y="3179625"/>
            <a:ext cx="10181230" cy="3281951"/>
            <a:chOff x="716507" y="3636625"/>
            <a:chExt cx="10181230" cy="2996188"/>
          </a:xfrm>
          <a:noFill/>
        </p:grpSpPr>
        <p:sp>
          <p:nvSpPr>
            <p:cNvPr id="3" name="Flowchart: Punched Tape 2"/>
            <p:cNvSpPr/>
            <p:nvPr/>
          </p:nvSpPr>
          <p:spPr>
            <a:xfrm>
              <a:off x="716507" y="3636625"/>
              <a:ext cx="10181230" cy="2996188"/>
            </a:xfrm>
            <a:prstGeom prst="flowChartPunchedTap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5128" y="4474420"/>
              <a:ext cx="8314113" cy="13205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rgbClr val="00B0F0"/>
                  </a:solidFill>
                </a:rPr>
                <a:t>ছোট ছোট বালুকণা বিন্দু বিন্দু জল </a:t>
              </a:r>
            </a:p>
            <a:p>
              <a:pPr algn="ctr"/>
              <a:r>
                <a:rPr lang="bn-IN" sz="4400" dirty="0" smtClean="0">
                  <a:solidFill>
                    <a:srgbClr val="00B0F0"/>
                  </a:solidFill>
                </a:rPr>
                <a:t>গড়ে তোলে মহাদেশ সাগড় অতল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4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23832" y="1152913"/>
            <a:ext cx="10358651" cy="5323764"/>
            <a:chOff x="1323832" y="1152913"/>
            <a:chExt cx="10358651" cy="5323764"/>
          </a:xfrm>
        </p:grpSpPr>
        <p:sp>
          <p:nvSpPr>
            <p:cNvPr id="3" name="TextBox 2"/>
            <p:cNvSpPr txBox="1"/>
            <p:nvPr/>
          </p:nvSpPr>
          <p:spPr>
            <a:xfrm>
              <a:off x="1323832" y="1152913"/>
              <a:ext cx="103586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solidFill>
                    <a:srgbClr val="00B050"/>
                  </a:solidFill>
                </a:rPr>
                <a:t>কোন সংস্থা এনজিও/এনজিও ব্যাংক বা প্রতিষ্ঠান বা ব্যাক্তিগত প্রতিষ্ঠান হতে ঋন বা অর্থ বা সেবা নেবার পর তা বিশেষ শর্ত সাপেক্ষে পরিশোধ করার পদ্ধতিকে কিস্তি বলা হয়। 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23832" y="3440462"/>
              <a:ext cx="850255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শুধু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মাত্র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প্রারম্ভিক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মূলধনের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3832" y="5399459"/>
              <a:ext cx="96353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১০০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১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বছরের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শতকরা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বার্ষিক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endPara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878" y="518615"/>
            <a:ext cx="4831307" cy="4824675"/>
            <a:chOff x="1050878" y="518615"/>
            <a:chExt cx="4831307" cy="4824675"/>
          </a:xfrm>
        </p:grpSpPr>
        <p:sp>
          <p:nvSpPr>
            <p:cNvPr id="2" name="TextBox 1"/>
            <p:cNvSpPr txBox="1"/>
            <p:nvPr/>
          </p:nvSpPr>
          <p:spPr>
            <a:xfrm>
              <a:off x="1201003" y="518615"/>
              <a:ext cx="335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0070C0"/>
                  </a:solidFill>
                </a:rPr>
                <a:t>কিস্তি কি?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1003" y="2671021"/>
              <a:ext cx="4681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4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bn-IN" sz="4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কি ?</a:t>
              </a:r>
              <a:r>
                <a:rPr lang="en-US" sz="4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0878" y="4573849"/>
              <a:ext cx="4831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44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bn-IN" sz="44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কি</a:t>
              </a:r>
              <a:r>
                <a:rPr lang="en-US" sz="44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5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1610" y="968991"/>
            <a:ext cx="8357106" cy="2533780"/>
            <a:chOff x="991610" y="968991"/>
            <a:chExt cx="8357106" cy="2533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10" y="1635610"/>
              <a:ext cx="3348378" cy="18671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25839" y="968991"/>
              <a:ext cx="5622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00B050"/>
                  </a:solidFill>
                </a:rPr>
                <a:t>তুমি কি বলতে পারবে?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185347"/>
            <a:ext cx="6974006" cy="29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1" y="102358"/>
            <a:ext cx="8325134" cy="65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173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Nirmala UI</vt:lpstr>
      <vt:lpstr>Vrinda</vt:lpstr>
      <vt:lpstr>নিকশ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LAB-13</dc:creator>
  <cp:lastModifiedBy>LAB-13</cp:lastModifiedBy>
  <cp:revision>31</cp:revision>
  <dcterms:created xsi:type="dcterms:W3CDTF">2024-04-26T08:58:36Z</dcterms:created>
  <dcterms:modified xsi:type="dcterms:W3CDTF">2024-04-27T11:05:11Z</dcterms:modified>
</cp:coreProperties>
</file>