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handoutMasterIdLst>
    <p:handoutMasterId r:id="rId34"/>
  </p:handoutMasterIdLst>
  <p:sldIdLst>
    <p:sldId id="345" r:id="rId2"/>
    <p:sldId id="300" r:id="rId3"/>
    <p:sldId id="301" r:id="rId4"/>
    <p:sldId id="346" r:id="rId5"/>
    <p:sldId id="297" r:id="rId6"/>
    <p:sldId id="315" r:id="rId7"/>
    <p:sldId id="261" r:id="rId8"/>
    <p:sldId id="298" r:id="rId9"/>
    <p:sldId id="302" r:id="rId10"/>
    <p:sldId id="303" r:id="rId11"/>
    <p:sldId id="340" r:id="rId12"/>
    <p:sldId id="318" r:id="rId13"/>
    <p:sldId id="341" r:id="rId14"/>
    <p:sldId id="336" r:id="rId15"/>
    <p:sldId id="327" r:id="rId16"/>
    <p:sldId id="321" r:id="rId17"/>
    <p:sldId id="342" r:id="rId18"/>
    <p:sldId id="324" r:id="rId19"/>
    <p:sldId id="343" r:id="rId20"/>
    <p:sldId id="326" r:id="rId21"/>
    <p:sldId id="328" r:id="rId22"/>
    <p:sldId id="329" r:id="rId23"/>
    <p:sldId id="330" r:id="rId24"/>
    <p:sldId id="311" r:id="rId25"/>
    <p:sldId id="306" r:id="rId26"/>
    <p:sldId id="310" r:id="rId27"/>
    <p:sldId id="331" r:id="rId28"/>
    <p:sldId id="332" r:id="rId29"/>
    <p:sldId id="333" r:id="rId30"/>
    <p:sldId id="308" r:id="rId31"/>
    <p:sldId id="34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6A4C-5E42-4EF2-81D9-D618A402BC10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02E25-D239-4194-8F30-8ABB4A5DE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5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466AD-9FD1-43A0-ACD5-434D3605429C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E9AAE-EF42-45B0-8947-473CD6814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3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27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93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3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90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14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52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9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0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85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91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45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2150C-53C2-4F43-B335-CD0BD8987CBD}" type="datetimeFigureOut">
              <a:rPr lang="en-US" smtClean="0"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5EE95784-A185-4FB3-84CE-E2AF4B2A70A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F7DCAA-BE43-41F0-AA2A-0F4558AB5AE8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599668E-65D4-A0C0-27B7-D4F97F85B48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9A0E1B-8DDD-4D65-B4CB-EC65B78EE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15C73E-B878-7481-A002-4D5DC6E44A3F}"/>
              </a:ext>
            </a:extLst>
          </p:cNvPr>
          <p:cNvSpPr txBox="1">
            <a:spLocks/>
          </p:cNvSpPr>
          <p:nvPr userDrawn="1"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53F90EE-EEC1-1F76-09D6-5E1CDB3D1933}"/>
              </a:ext>
            </a:extLst>
          </p:cNvPr>
          <p:cNvSpPr txBox="1">
            <a:spLocks/>
          </p:cNvSpPr>
          <p:nvPr userDrawn="1"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963B8AE-FD9F-CE5D-D1AB-F749DC000BCE}"/>
              </a:ext>
            </a:extLst>
          </p:cNvPr>
          <p:cNvSpPr txBox="1">
            <a:spLocks/>
          </p:cNvSpPr>
          <p:nvPr userDrawn="1"/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B27F79-56F5-9F02-FD7C-0ABE217A5CFB}"/>
              </a:ext>
            </a:extLst>
          </p:cNvPr>
          <p:cNvSpPr txBox="1">
            <a:spLocks/>
          </p:cNvSpPr>
          <p:nvPr userDrawn="1"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B8F98A1-4B3C-F74D-F475-7F2F93F1C70C}"/>
              </a:ext>
            </a:extLst>
          </p:cNvPr>
          <p:cNvSpPr txBox="1">
            <a:spLocks/>
          </p:cNvSpPr>
          <p:nvPr userDrawn="1"/>
        </p:nvSpPr>
        <p:spPr>
          <a:xfrm>
            <a:off x="609603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29C7D68-9439-ED31-A32D-9C185BDC4461}"/>
              </a:ext>
            </a:extLst>
          </p:cNvPr>
          <p:cNvSpPr txBox="1">
            <a:spLocks/>
          </p:cNvSpPr>
          <p:nvPr userDrawn="1"/>
        </p:nvSpPr>
        <p:spPr>
          <a:xfrm>
            <a:off x="609603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423CF16-E990-0C8F-18C8-A73648ACAB64}"/>
              </a:ext>
            </a:extLst>
          </p:cNvPr>
          <p:cNvSpPr txBox="1">
            <a:spLocks/>
          </p:cNvSpPr>
          <p:nvPr userDrawn="1"/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5B81462-CA51-3B33-976A-4F371FB76073}"/>
              </a:ext>
            </a:extLst>
          </p:cNvPr>
          <p:cNvSpPr txBox="1">
            <a:spLocks/>
          </p:cNvSpPr>
          <p:nvPr userDrawn="1"/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9338D6-C7CC-1A08-7886-8704BF4CFCF1}"/>
              </a:ext>
            </a:extLst>
          </p:cNvPr>
          <p:cNvSpPr/>
          <p:nvPr userDrawn="1"/>
        </p:nvSpPr>
        <p:spPr>
          <a:xfrm>
            <a:off x="0" y="64028"/>
            <a:ext cx="12145466" cy="6793972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532B0B-BF15-3746-D11B-FAC955C274CF}"/>
              </a:ext>
            </a:extLst>
          </p:cNvPr>
          <p:cNvSpPr/>
          <p:nvPr userDrawn="1"/>
        </p:nvSpPr>
        <p:spPr>
          <a:xfrm>
            <a:off x="106680" y="152400"/>
            <a:ext cx="11932920" cy="66598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744DCB-7595-DAAB-2542-2F3EA7E3D463}"/>
              </a:ext>
            </a:extLst>
          </p:cNvPr>
          <p:cNvSpPr/>
          <p:nvPr userDrawn="1"/>
        </p:nvSpPr>
        <p:spPr>
          <a:xfrm>
            <a:off x="3792470" y="6408039"/>
            <a:ext cx="421602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i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smritidey2011@gmail.com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E8EA207-2AC4-528F-8FA7-0BA41937C93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6940" r="52354" b="16810"/>
          <a:stretch/>
        </p:blipFill>
        <p:spPr bwMode="auto">
          <a:xfrm>
            <a:off x="7947132" y="6192360"/>
            <a:ext cx="4228665" cy="769561"/>
          </a:xfrm>
          <a:prstGeom prst="rect">
            <a:avLst/>
          </a:prstGeom>
          <a:ln>
            <a:noFill/>
          </a:ln>
          <a:effectLst>
            <a:reflection blurRad="6350" stA="50000" endA="300" endPos="55500" dist="1016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40935D8C-0D19-5E68-1A6A-29F02745B4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6940" r="52354" b="16810"/>
          <a:stretch/>
        </p:blipFill>
        <p:spPr bwMode="auto">
          <a:xfrm>
            <a:off x="-77516" y="6220607"/>
            <a:ext cx="3855214" cy="769561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28B671D-9EE5-AC64-D257-BEE04D19C4C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07612">
            <a:off x="7800929" y="6132332"/>
            <a:ext cx="781199" cy="7811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FCDA41-4CE6-F1B7-AC52-A20EC73775A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6387">
            <a:off x="3314450" y="6154190"/>
            <a:ext cx="845662" cy="84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8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7.wdp"/><Relationship Id="rId34" Type="http://schemas.microsoft.com/office/2007/relationships/hdphoto" Target="../media/hdphoto13.wdp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19.png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16.png"/><Relationship Id="rId32" Type="http://schemas.microsoft.com/office/2007/relationships/hdphoto" Target="../media/hdphoto12.wdp"/><Relationship Id="rId5" Type="http://schemas.microsoft.com/office/2007/relationships/hdphoto" Target="../media/hdphoto1.wdp"/><Relationship Id="rId15" Type="http://schemas.openxmlformats.org/officeDocument/2006/relationships/image" Target="../media/image11.png"/><Relationship Id="rId23" Type="http://schemas.microsoft.com/office/2007/relationships/hdphoto" Target="../media/hdphoto8.wdp"/><Relationship Id="rId28" Type="http://schemas.openxmlformats.org/officeDocument/2006/relationships/image" Target="../media/image18.png"/><Relationship Id="rId10" Type="http://schemas.openxmlformats.org/officeDocument/2006/relationships/image" Target="../media/image8.png"/><Relationship Id="rId19" Type="http://schemas.microsoft.com/office/2007/relationships/hdphoto" Target="../media/hdphoto6.wdp"/><Relationship Id="rId31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7.gif"/><Relationship Id="rId14" Type="http://schemas.microsoft.com/office/2007/relationships/hdphoto" Target="../media/hdphoto4.wdp"/><Relationship Id="rId22" Type="http://schemas.openxmlformats.org/officeDocument/2006/relationships/image" Target="../media/image15.png"/><Relationship Id="rId27" Type="http://schemas.microsoft.com/office/2007/relationships/hdphoto" Target="../media/hdphoto10.wdp"/><Relationship Id="rId30" Type="http://schemas.microsoft.com/office/2007/relationships/hdphoto" Target="../media/hdphoto11.wdp"/><Relationship Id="rId8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37.jpeg"/><Relationship Id="rId3" Type="http://schemas.openxmlformats.org/officeDocument/2006/relationships/image" Target="../media/image39.jpeg"/><Relationship Id="rId7" Type="http://schemas.microsoft.com/office/2007/relationships/hdphoto" Target="../media/hdphoto16.wdp"/><Relationship Id="rId12" Type="http://schemas.openxmlformats.org/officeDocument/2006/relationships/image" Target="../media/image36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microsoft.com/office/2007/relationships/hdphoto" Target="../media/hdphoto17.wdp"/><Relationship Id="rId5" Type="http://schemas.openxmlformats.org/officeDocument/2006/relationships/image" Target="../media/image41.jpeg"/><Relationship Id="rId10" Type="http://schemas.openxmlformats.org/officeDocument/2006/relationships/image" Target="../media/image44.png"/><Relationship Id="rId4" Type="http://schemas.openxmlformats.org/officeDocument/2006/relationships/image" Target="../media/image40.jpeg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6.png"/><Relationship Id="rId7" Type="http://schemas.openxmlformats.org/officeDocument/2006/relationships/image" Target="../media/image3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47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7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microsoft.com/office/2007/relationships/hdphoto" Target="../media/hdphoto19.wdp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27.png"/><Relationship Id="rId7" Type="http://schemas.microsoft.com/office/2007/relationships/hdphoto" Target="../media/hdphoto2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11.png"/><Relationship Id="rId4" Type="http://schemas.microsoft.com/office/2007/relationships/hdphoto" Target="../media/hdphoto14.wdp"/><Relationship Id="rId9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ilding with a flag on the front&#10;&#10;Description automatically generated">
            <a:extLst>
              <a:ext uri="{FF2B5EF4-FFF2-40B4-BE49-F238E27FC236}">
                <a16:creationId xmlns:a16="http://schemas.microsoft.com/office/drawing/2014/main" id="{02EEB9E9-E0D7-446B-83F5-A3449EAA64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048" t="11502" r="2048" b="10784"/>
          <a:stretch/>
        </p:blipFill>
        <p:spPr>
          <a:xfrm>
            <a:off x="-52076" y="212053"/>
            <a:ext cx="12065884" cy="63998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5D56F8-7DBD-4153-92BC-D3F196723A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5"/>
          <a:stretch/>
        </p:blipFill>
        <p:spPr>
          <a:xfrm>
            <a:off x="191583" y="5424738"/>
            <a:ext cx="12039918" cy="141630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F4EA8C7-40B9-409E-B171-72DBFCF877BC}"/>
              </a:ext>
            </a:extLst>
          </p:cNvPr>
          <p:cNvGrpSpPr/>
          <p:nvPr/>
        </p:nvGrpSpPr>
        <p:grpSpPr>
          <a:xfrm>
            <a:off x="4520523" y="2101607"/>
            <a:ext cx="3242041" cy="4413422"/>
            <a:chOff x="4240886" y="1467564"/>
            <a:chExt cx="3242041" cy="441342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D1C043-B211-4461-9815-D88FC94826D2}"/>
                </a:ext>
              </a:extLst>
            </p:cNvPr>
            <p:cNvGrpSpPr/>
            <p:nvPr/>
          </p:nvGrpSpPr>
          <p:grpSpPr>
            <a:xfrm>
              <a:off x="4240886" y="2266218"/>
              <a:ext cx="3242041" cy="3614768"/>
              <a:chOff x="8993294" y="2067938"/>
              <a:chExt cx="3998971" cy="4228739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977D3E7-8FF4-4AFD-94FA-8CAD86B5B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3294" y="2067938"/>
                <a:ext cx="3998971" cy="4228739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6680E38-8FC1-4BC8-A650-9F264E2E09FD}"/>
                  </a:ext>
                </a:extLst>
              </p:cNvPr>
              <p:cNvSpPr/>
              <p:nvPr/>
            </p:nvSpPr>
            <p:spPr>
              <a:xfrm>
                <a:off x="9874111" y="4908235"/>
                <a:ext cx="1972941" cy="136994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Plain">
                  <a:avLst/>
                </a:prstTxWarp>
                <a:spAutoFit/>
              </a:bodyPr>
              <a:lstStyle/>
              <a:p>
                <a:pPr algn="ctr"/>
                <a:r>
                  <a:rPr lang="en-US" sz="5400" b="1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n-US" sz="5400" b="1" cap="none" spc="0" dirty="0">
                  <a:ln w="28575">
                    <a:solidFill>
                      <a:srgbClr val="00B050"/>
                    </a:solidFill>
                  </a:ln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8D06498-AD79-4B06-95EF-27149BD84E0B}"/>
                </a:ext>
              </a:extLst>
            </p:cNvPr>
            <p:cNvGrpSpPr/>
            <p:nvPr/>
          </p:nvGrpSpPr>
          <p:grpSpPr>
            <a:xfrm>
              <a:off x="4801611" y="1467564"/>
              <a:ext cx="1969526" cy="3152559"/>
              <a:chOff x="4939442" y="1436146"/>
              <a:chExt cx="1969526" cy="3152559"/>
            </a:xfrm>
          </p:grpSpPr>
          <p:pic>
            <p:nvPicPr>
              <p:cNvPr id="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128723E2-4820-4C68-A3B8-4397A80766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9442" y="1436146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BE9CF234-04BC-4D46-B17C-3CE30C0A2A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7077" y="3175673"/>
                <a:ext cx="1075591" cy="141303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3C96627-3955-4E3B-9645-61F1E2186E17}"/>
              </a:ext>
            </a:extLst>
          </p:cNvPr>
          <p:cNvGrpSpPr/>
          <p:nvPr/>
        </p:nvGrpSpPr>
        <p:grpSpPr>
          <a:xfrm>
            <a:off x="-45284" y="1048527"/>
            <a:ext cx="2996977" cy="4924149"/>
            <a:chOff x="-45284" y="1048527"/>
            <a:chExt cx="2996977" cy="492414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A7498F5-F7AF-4EFD-8091-F85F637885BC}"/>
                </a:ext>
              </a:extLst>
            </p:cNvPr>
            <p:cNvGrpSpPr/>
            <p:nvPr/>
          </p:nvGrpSpPr>
          <p:grpSpPr>
            <a:xfrm>
              <a:off x="-45284" y="1048527"/>
              <a:ext cx="2996977" cy="4924149"/>
              <a:chOff x="-3989749" y="1164470"/>
              <a:chExt cx="2996977" cy="492414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FDE2030-62A9-4591-92DC-CD94375D5260}"/>
                  </a:ext>
                </a:extLst>
              </p:cNvPr>
              <p:cNvGrpSpPr/>
              <p:nvPr/>
            </p:nvGrpSpPr>
            <p:grpSpPr>
              <a:xfrm>
                <a:off x="-3989749" y="1974459"/>
                <a:ext cx="2996977" cy="4114160"/>
                <a:chOff x="-2111036" y="-28534"/>
                <a:chExt cx="4012291" cy="4945494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FDAECBCC-8A96-4621-A520-7118CBE9BF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11036" y="-28534"/>
                  <a:ext cx="4012291" cy="4242825"/>
                </a:xfrm>
                <a:prstGeom prst="rect">
                  <a:avLst/>
                </a:prstGeom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84E6A3E7-6149-45C5-B860-C14BBAD3B8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8447" y="2951909"/>
                  <a:ext cx="646957" cy="86854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544BD7D7-CB38-45D0-85A3-04E4E93A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031" y="2341704"/>
                  <a:ext cx="973589" cy="1307047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9EB6E46E-B56E-491D-8917-AB568A825ED9}"/>
                    </a:ext>
                  </a:extLst>
                </p:cNvPr>
                <p:cNvSpPr/>
                <p:nvPr/>
              </p:nvSpPr>
              <p:spPr>
                <a:xfrm>
                  <a:off x="-1202627" y="3117784"/>
                  <a:ext cx="1867339" cy="179917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r>
                    <a: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</a:p>
              </p:txBody>
            </p:sp>
          </p:grpSp>
          <p:pic>
            <p:nvPicPr>
              <p:cNvPr id="2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BDFC9192-9766-4099-96F8-E3827E7CD8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473248" y="1164470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4" name="Picture 53" descr="Apple_.png">
              <a:extLst>
                <a:ext uri="{FF2B5EF4-FFF2-40B4-BE49-F238E27FC236}">
                  <a16:creationId xmlns:a16="http://schemas.microsoft.com/office/drawing/2014/main" id="{5EC6378C-F4EC-418D-9E39-D3122B342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511076">
              <a:off x="789846" y="3239378"/>
              <a:ext cx="1182234" cy="95379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4407D16-9D90-4B0E-8124-2650C9D00EEB}"/>
              </a:ext>
            </a:extLst>
          </p:cNvPr>
          <p:cNvGrpSpPr/>
          <p:nvPr/>
        </p:nvGrpSpPr>
        <p:grpSpPr>
          <a:xfrm>
            <a:off x="6746555" y="1391029"/>
            <a:ext cx="3448040" cy="4706506"/>
            <a:chOff x="6746555" y="1391029"/>
            <a:chExt cx="3448040" cy="470650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73CB3FC-31D2-46B5-9002-140BBEE7E5C2}"/>
                </a:ext>
              </a:extLst>
            </p:cNvPr>
            <p:cNvGrpSpPr/>
            <p:nvPr/>
          </p:nvGrpSpPr>
          <p:grpSpPr>
            <a:xfrm>
              <a:off x="6746555" y="1391029"/>
              <a:ext cx="3448040" cy="4706506"/>
              <a:chOff x="6541106" y="2535533"/>
              <a:chExt cx="2315620" cy="3528738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8A8E9896-C180-4AB1-A455-F52618389567}"/>
                  </a:ext>
                </a:extLst>
              </p:cNvPr>
              <p:cNvGrpSpPr/>
              <p:nvPr/>
            </p:nvGrpSpPr>
            <p:grpSpPr>
              <a:xfrm>
                <a:off x="6541106" y="2632095"/>
                <a:ext cx="2315620" cy="3432176"/>
                <a:chOff x="8604806" y="707002"/>
                <a:chExt cx="3998971" cy="5272450"/>
              </a:xfrm>
            </p:grpSpPr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03E95230-A517-4959-A79D-E396356E70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04806" y="1284001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7E85FD19-D830-4A5C-BC42-63A73F0C3528}"/>
                    </a:ext>
                  </a:extLst>
                </p:cNvPr>
                <p:cNvGrpSpPr/>
                <p:nvPr/>
              </p:nvGrpSpPr>
              <p:grpSpPr>
                <a:xfrm>
                  <a:off x="9804821" y="707002"/>
                  <a:ext cx="2162347" cy="5272450"/>
                  <a:chOff x="10027964" y="1070279"/>
                  <a:chExt cx="2162347" cy="5272450"/>
                </a:xfrm>
              </p:grpSpPr>
              <p:pic>
                <p:nvPicPr>
                  <p:cNvPr id="50" name="Picture 49">
                    <a:extLst>
                      <a:ext uri="{FF2B5EF4-FFF2-40B4-BE49-F238E27FC236}">
                        <a16:creationId xmlns:a16="http://schemas.microsoft.com/office/drawing/2014/main" id="{696E02B0-59D5-4C30-844D-6E5A0B5A1E7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7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92111" y="1070279"/>
                    <a:ext cx="634054" cy="816396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51" name="Picture 50">
                    <a:extLst>
                      <a:ext uri="{FF2B5EF4-FFF2-40B4-BE49-F238E27FC236}">
                        <a16:creationId xmlns:a16="http://schemas.microsoft.com/office/drawing/2014/main" id="{051B3559-76E9-4A72-B0FD-30A07960A85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9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0305" y="1224054"/>
                    <a:ext cx="613763" cy="790270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52" name="Picture 51">
                    <a:extLst>
                      <a:ext uri="{FF2B5EF4-FFF2-40B4-BE49-F238E27FC236}">
                        <a16:creationId xmlns:a16="http://schemas.microsoft.com/office/drawing/2014/main" id="{8FB0EA5A-4A13-4A32-822F-888E710EAE0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41045" y="1460671"/>
                    <a:ext cx="1091576" cy="1405493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AB79731A-9492-4888-B3CF-87593FC0457F}"/>
                      </a:ext>
                    </a:extLst>
                  </p:cNvPr>
                  <p:cNvSpPr/>
                  <p:nvPr/>
                </p:nvSpPr>
                <p:spPr>
                  <a:xfrm>
                    <a:off x="10027964" y="4713433"/>
                    <a:ext cx="2162347" cy="1629296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54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endPara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4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9D3D043C-EA9C-4E7B-8B54-42A6A683FC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70030" y="2535533"/>
                <a:ext cx="1341213" cy="957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60093CBE-58F7-4DE4-880C-5F1FB77C3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6531" b="90612" l="5959" r="95078">
                          <a14:foregroundMark x1="8549" y1="9388" x2="8549" y2="36735"/>
                          <a14:foregroundMark x1="5959" y1="9388" x2="6736" y2="35510"/>
                          <a14:foregroundMark x1="87824" y1="12245" x2="91451" y2="36735"/>
                          <a14:foregroundMark x1="95078" y1="29388" x2="92228" y2="6531"/>
                          <a14:foregroundMark x1="56477" y1="87755" x2="36269" y2="90612"/>
                          <a14:foregroundMark x1="52850" y1="42449" x2="46373" y2="36735"/>
                          <a14:foregroundMark x1="73834" y1="26531" x2="41969" y2="46122"/>
                          <a14:foregroundMark x1="41969" y1="46122" x2="22539" y2="23673"/>
                          <a14:foregroundMark x1="65544" y1="42449" x2="45337" y2="81633"/>
                        </a14:backgroundRemoval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0066" y="3416095"/>
              <a:ext cx="2132841" cy="135168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F15BF08-C1A1-4F11-B899-483B03B3C203}"/>
              </a:ext>
            </a:extLst>
          </p:cNvPr>
          <p:cNvGrpSpPr/>
          <p:nvPr/>
        </p:nvGrpSpPr>
        <p:grpSpPr>
          <a:xfrm>
            <a:off x="2258841" y="1296353"/>
            <a:ext cx="3027803" cy="4797825"/>
            <a:chOff x="2258841" y="1296353"/>
            <a:chExt cx="3027803" cy="479782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65EACD-F6A5-4E78-999E-FD9D2537BC51}"/>
                </a:ext>
              </a:extLst>
            </p:cNvPr>
            <p:cNvGrpSpPr/>
            <p:nvPr/>
          </p:nvGrpSpPr>
          <p:grpSpPr>
            <a:xfrm>
              <a:off x="2258841" y="1296353"/>
              <a:ext cx="3027803" cy="4797825"/>
              <a:chOff x="2176500" y="1423777"/>
              <a:chExt cx="3027803" cy="479782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E513C43-844C-46FA-949C-026F16F9F52F}"/>
                  </a:ext>
                </a:extLst>
              </p:cNvPr>
              <p:cNvGrpSpPr/>
              <p:nvPr/>
            </p:nvGrpSpPr>
            <p:grpSpPr>
              <a:xfrm>
                <a:off x="2176500" y="1685643"/>
                <a:ext cx="3027803" cy="4535959"/>
                <a:chOff x="4011733" y="1"/>
                <a:chExt cx="3998971" cy="5685541"/>
              </a:xfrm>
            </p:grpSpPr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C713A76A-4ED7-4144-84A5-72AD9DADB6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11733" y="784279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D0B00DD6-A258-4FEE-A528-273CE7110EED}"/>
                    </a:ext>
                  </a:extLst>
                </p:cNvPr>
                <p:cNvGrpSpPr/>
                <p:nvPr/>
              </p:nvGrpSpPr>
              <p:grpSpPr>
                <a:xfrm>
                  <a:off x="4655897" y="1"/>
                  <a:ext cx="2245107" cy="5685541"/>
                  <a:chOff x="3915467" y="1399014"/>
                  <a:chExt cx="2057194" cy="5967504"/>
                </a:xfrm>
              </p:grpSpPr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E48AC605-FA21-4933-9596-A0381CAE677E}"/>
                      </a:ext>
                    </a:extLst>
                  </p:cNvPr>
                  <p:cNvSpPr txBox="1"/>
                  <p:nvPr/>
                </p:nvSpPr>
                <p:spPr>
                  <a:xfrm>
                    <a:off x="3915467" y="1399014"/>
                    <a:ext cx="273473" cy="12277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US" sz="6000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820DB150-8312-4F5B-8931-D2F12899EC1C}"/>
                      </a:ext>
                    </a:extLst>
                  </p:cNvPr>
                  <p:cNvSpPr/>
                  <p:nvPr/>
                </p:nvSpPr>
                <p:spPr>
                  <a:xfrm>
                    <a:off x="3978451" y="5574970"/>
                    <a:ext cx="1994210" cy="1791548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199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n-US" sz="199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408747A-57D4-4107-AA9A-A08C35037D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BEBA8EAE-BF5A-486C-A8C5-ECC9F3942E4B}">
                      <a14:imgProps xmlns:a14="http://schemas.microsoft.com/office/drawing/2010/main">
                        <a14:imgLayer r:embed="rId23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03577" y="1168673"/>
                  <a:ext cx="696103" cy="896289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1F90F496-C961-48D9-A471-88EA75591E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BEBA8EAE-BF5A-486C-A8C5-ECC9F3942E4B}">
                      <a14:imgProps xmlns:a14="http://schemas.microsoft.com/office/drawing/2010/main">
                        <a14:imgLayer r:embed="rId25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2215" y="1669271"/>
                  <a:ext cx="750700" cy="966587"/>
                </a:xfrm>
                <a:prstGeom prst="ellipse">
                  <a:avLst/>
                </a:prstGeom>
                <a:ln w="76200">
                  <a:noFill/>
                </a:ln>
              </p:spPr>
            </p:pic>
          </p:grpSp>
          <p:pic>
            <p:nvPicPr>
              <p:cNvPr id="36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F5E2DD68-E020-4DB8-9BCA-C2DB55B4B3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3942" y="1423777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6" name="Picture 2" descr="ইলিশ মাছ || মৎস্য বাংলাদেশ">
              <a:extLst>
                <a:ext uri="{FF2B5EF4-FFF2-40B4-BE49-F238E27FC236}">
                  <a16:creationId xmlns:a16="http://schemas.microsoft.com/office/drawing/2014/main" id="{E4BED1C5-7BBB-41BB-867D-3D07F23F2A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9212" y="2811491"/>
              <a:ext cx="2677581" cy="2677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0AFC707-991C-4B45-A3EF-6644CE443052}"/>
              </a:ext>
            </a:extLst>
          </p:cNvPr>
          <p:cNvGrpSpPr/>
          <p:nvPr/>
        </p:nvGrpSpPr>
        <p:grpSpPr>
          <a:xfrm>
            <a:off x="9194100" y="938278"/>
            <a:ext cx="3244843" cy="5671286"/>
            <a:chOff x="9194100" y="938278"/>
            <a:chExt cx="3244843" cy="5671286"/>
          </a:xfrm>
        </p:grpSpPr>
        <p:pic>
          <p:nvPicPr>
            <p:cNvPr id="11" name="Hello Song">
              <a:hlinkClick r:id="" action="ppaction://media"/>
              <a:extLst>
                <a:ext uri="{FF2B5EF4-FFF2-40B4-BE49-F238E27FC236}">
                  <a16:creationId xmlns:a16="http://schemas.microsoft.com/office/drawing/2014/main" id="{A4C645C5-4C68-4652-8F4A-B1A9432865BB}"/>
                </a:ext>
              </a:extLst>
            </p:cNvPr>
            <p:cNvPicPr>
              <a:picLocks noChangeAspect="1"/>
            </p:cNvPicPr>
            <p:nvPr>
              <a:audioFile r:link="rId1"/>
              <p:extLst>
                <p:ext uri="{DAA4B4D4-6D71-4841-9C94-3DE7FCFB9230}">
                  <p14:media xmlns:p14="http://schemas.microsoft.com/office/powerpoint/2010/main" r:embed="rId2">
                    <p14:trim st="6142" end="14883.75"/>
                  </p14:media>
                </p:ext>
              </p:extLst>
            </p:nvPr>
          </p:nvPicPr>
          <p:blipFill>
            <a:blip r:embed="rId28"/>
            <a:stretch>
              <a:fillRect/>
            </a:stretch>
          </p:blipFill>
          <p:spPr>
            <a:xfrm>
              <a:off x="11420037" y="5999964"/>
              <a:ext cx="609600" cy="609600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F085D2-9D42-4606-B1B5-EFFF0B067327}"/>
                </a:ext>
              </a:extLst>
            </p:cNvPr>
            <p:cNvGrpSpPr/>
            <p:nvPr/>
          </p:nvGrpSpPr>
          <p:grpSpPr>
            <a:xfrm>
              <a:off x="9194100" y="938278"/>
              <a:ext cx="3244843" cy="4827510"/>
              <a:chOff x="9549880" y="1108279"/>
              <a:chExt cx="2942270" cy="482751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AE448CF-608E-4D93-8917-A1532D742E86}"/>
                  </a:ext>
                </a:extLst>
              </p:cNvPr>
              <p:cNvGrpSpPr/>
              <p:nvPr/>
            </p:nvGrpSpPr>
            <p:grpSpPr>
              <a:xfrm>
                <a:off x="9549880" y="1466354"/>
                <a:ext cx="2942270" cy="4469435"/>
                <a:chOff x="8604806" y="707002"/>
                <a:chExt cx="3998971" cy="5330178"/>
              </a:xfrm>
            </p:grpSpPr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334D3ADC-5AEA-4E10-A771-80F6560E43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04806" y="1284001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73040A1C-4657-452E-86FF-7DFA9D15B369}"/>
                    </a:ext>
                  </a:extLst>
                </p:cNvPr>
                <p:cNvGrpSpPr/>
                <p:nvPr/>
              </p:nvGrpSpPr>
              <p:grpSpPr>
                <a:xfrm>
                  <a:off x="9514277" y="707002"/>
                  <a:ext cx="2195201" cy="5330178"/>
                  <a:chOff x="9737420" y="1070279"/>
                  <a:chExt cx="2195201" cy="5330178"/>
                </a:xfrm>
              </p:grpSpPr>
              <p:pic>
                <p:nvPicPr>
                  <p:cNvPr id="19" name="Picture 18">
                    <a:extLst>
                      <a:ext uri="{FF2B5EF4-FFF2-40B4-BE49-F238E27FC236}">
                        <a16:creationId xmlns:a16="http://schemas.microsoft.com/office/drawing/2014/main" id="{F7A4252E-58D0-4A56-A5BD-279A3FDC79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9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0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92111" y="1070279"/>
                    <a:ext cx="634054" cy="816396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20" name="Picture 19">
                    <a:extLst>
                      <a:ext uri="{FF2B5EF4-FFF2-40B4-BE49-F238E27FC236}">
                        <a16:creationId xmlns:a16="http://schemas.microsoft.com/office/drawing/2014/main" id="{008D543F-81C1-4111-9CC3-B35386C13C8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1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2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0305" y="1224054"/>
                    <a:ext cx="613763" cy="790270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21" name="Picture 20">
                    <a:extLst>
                      <a:ext uri="{FF2B5EF4-FFF2-40B4-BE49-F238E27FC236}">
                        <a16:creationId xmlns:a16="http://schemas.microsoft.com/office/drawing/2014/main" id="{CBCD09AD-C7E2-464D-8CBB-10B6581B2A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41045" y="1460671"/>
                    <a:ext cx="1091576" cy="1405493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C7E91423-BB78-46E9-8A52-A324743F250A}"/>
                      </a:ext>
                    </a:extLst>
                  </p:cNvPr>
                  <p:cNvSpPr/>
                  <p:nvPr/>
                </p:nvSpPr>
                <p:spPr>
                  <a:xfrm>
                    <a:off x="9737420" y="4862202"/>
                    <a:ext cx="2162347" cy="1538255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54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</a:t>
                    </a:r>
                    <a:endPara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16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594F95CF-2567-4A4C-80A2-C325306A53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7132" y="1108279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8" name="Picture 4" descr="6,900+ Frog Clipart Stock Illustrations, Royalty-Free Vector Graphics &amp; Clip  Art - iStock">
              <a:extLst>
                <a:ext uri="{FF2B5EF4-FFF2-40B4-BE49-F238E27FC236}">
                  <a16:creationId xmlns:a16="http://schemas.microsoft.com/office/drawing/2014/main" id="{DA89F9B9-4C32-44B2-8950-BF94764CC1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2203" b="92952" l="3604" r="95946">
                          <a14:foregroundMark x1="52703" y1="6167" x2="53153" y2="6608"/>
                          <a14:foregroundMark x1="37387" y1="7930" x2="32883" y2="2643"/>
                          <a14:foregroundMark x1="55405" y1="3965" x2="55856" y2="3965"/>
                          <a14:foregroundMark x1="32883" y1="6608" x2="33784" y2="2643"/>
                          <a14:foregroundMark x1="32883" y1="3084" x2="26577" y2="14978"/>
                          <a14:foregroundMark x1="54505" y1="2643" x2="53153" y2="3084"/>
                          <a14:foregroundMark x1="54505" y1="3084" x2="54054" y2="5286"/>
                          <a14:foregroundMark x1="57658" y1="5286" x2="51351" y2="3965"/>
                          <a14:foregroundMark x1="37838" y1="9251" x2="34234" y2="20264"/>
                          <a14:foregroundMark x1="39189" y1="11454" x2="26126" y2="16300"/>
                          <a14:foregroundMark x1="53153" y1="6608" x2="53153" y2="9251"/>
                          <a14:foregroundMark x1="59459" y1="6167" x2="51802" y2="5286"/>
                          <a14:foregroundMark x1="52703" y1="5286" x2="60360" y2="7489"/>
                          <a14:foregroundMark x1="92793" y1="50220" x2="91441" y2="63436"/>
                          <a14:foregroundMark x1="96396" y1="79736" x2="96396" y2="90749"/>
                          <a14:foregroundMark x1="62162" y1="93392" x2="39189" y2="90749"/>
                          <a14:foregroundMark x1="39189" y1="90749" x2="39189" y2="90749"/>
                          <a14:foregroundMark x1="7207" y1="79736" x2="5856" y2="92070"/>
                          <a14:foregroundMark x1="6306" y1="62555" x2="3604" y2="51542"/>
                          <a14:foregroundMark x1="49550" y1="9251" x2="53153" y2="9251"/>
                          <a14:foregroundMark x1="40090" y1="12775" x2="27477" y2="18502"/>
                          <a14:foregroundMark x1="39189" y1="12775" x2="32432" y2="21586"/>
                          <a14:foregroundMark x1="51802" y1="7489" x2="58108" y2="12775"/>
                          <a14:foregroundMark x1="61712" y1="10132" x2="60811" y2="79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1984" y="2922566"/>
              <a:ext cx="1411334" cy="1443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48380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AAD7E-4BC8-B3C7-153A-A7AE028656B6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8E4AC-49A8-54B0-6EF4-01FF03F44397}"/>
              </a:ext>
            </a:extLst>
          </p:cNvPr>
          <p:cNvSpPr/>
          <p:nvPr/>
        </p:nvSpPr>
        <p:spPr>
          <a:xfrm>
            <a:off x="411641" y="428719"/>
            <a:ext cx="365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830F0F-B2CF-454F-B2A9-B1B640695104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 descr="Apple_.png">
            <a:extLst>
              <a:ext uri="{FF2B5EF4-FFF2-40B4-BE49-F238E27FC236}">
                <a16:creationId xmlns:a16="http://schemas.microsoft.com/office/drawing/2014/main" id="{6BC14AB8-E860-494F-854A-EB5BBB2764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4045131" y="1467651"/>
            <a:ext cx="3458638" cy="279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63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D28756-9C84-45B8-8DE1-4D052881B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613" y="1338091"/>
            <a:ext cx="8927220" cy="4505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73DDA5-11C0-49CA-9584-B9C117572FC3}"/>
              </a:ext>
            </a:extLst>
          </p:cNvPr>
          <p:cNvSpPr/>
          <p:nvPr/>
        </p:nvSpPr>
        <p:spPr>
          <a:xfrm>
            <a:off x="1253613" y="19985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55E3F6-C976-463A-9367-0E3B6A7F040E}"/>
              </a:ext>
            </a:extLst>
          </p:cNvPr>
          <p:cNvSpPr/>
          <p:nvPr/>
        </p:nvSpPr>
        <p:spPr>
          <a:xfrm>
            <a:off x="3329422" y="133809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F2B535-FF78-485B-BCC5-184A7EF268E5}"/>
              </a:ext>
            </a:extLst>
          </p:cNvPr>
          <p:cNvSpPr/>
          <p:nvPr/>
        </p:nvSpPr>
        <p:spPr>
          <a:xfrm>
            <a:off x="5035919" y="13970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CCC3C8-1F57-4259-81DB-0FC945ECAEB0}"/>
              </a:ext>
            </a:extLst>
          </p:cNvPr>
          <p:cNvSpPr/>
          <p:nvPr/>
        </p:nvSpPr>
        <p:spPr>
          <a:xfrm>
            <a:off x="6658841" y="1397083"/>
            <a:ext cx="15092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422F2F-4BAD-4C21-B9F6-99CD8CF14EB1}"/>
              </a:ext>
            </a:extLst>
          </p:cNvPr>
          <p:cNvSpPr/>
          <p:nvPr/>
        </p:nvSpPr>
        <p:spPr>
          <a:xfrm>
            <a:off x="8563182" y="1397535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999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1.85185E-6 L 5.55112E-1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85185E-6 L 1.66667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91056D-E413-41D2-8B03-1029D1941B9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FD3062-D803-4260-A4D0-29F5253199E7}"/>
              </a:ext>
            </a:extLst>
          </p:cNvPr>
          <p:cNvSpPr/>
          <p:nvPr/>
        </p:nvSpPr>
        <p:spPr>
          <a:xfrm>
            <a:off x="1878834" y="378880"/>
            <a:ext cx="365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3A1C8-8BE0-406F-ABCD-F32D31A0D415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921C4-4799-4D52-9BC6-2FE2BFD0E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45" y="1533820"/>
            <a:ext cx="5173736" cy="327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98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912FA7-B276-478B-BF6B-7A11A58D8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02" y="1706801"/>
            <a:ext cx="9660796" cy="4505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35735-7A9C-4718-A876-A7B326A3ACD1}"/>
              </a:ext>
            </a:extLst>
          </p:cNvPr>
          <p:cNvSpPr/>
          <p:nvPr/>
        </p:nvSpPr>
        <p:spPr>
          <a:xfrm>
            <a:off x="1560170" y="509566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A5DDE3-3D19-416C-9BC1-FD5DCC184A8E}"/>
              </a:ext>
            </a:extLst>
          </p:cNvPr>
          <p:cNvSpPr/>
          <p:nvPr/>
        </p:nvSpPr>
        <p:spPr>
          <a:xfrm>
            <a:off x="3514679" y="267838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agle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6A2B8-C797-4B59-A52C-CEBDFA8D034E}"/>
              </a:ext>
            </a:extLst>
          </p:cNvPr>
          <p:cNvSpPr/>
          <p:nvPr/>
        </p:nvSpPr>
        <p:spPr>
          <a:xfrm>
            <a:off x="5607147" y="266364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ECDD00-009D-44BB-9849-F19A2AF92D3D}"/>
              </a:ext>
            </a:extLst>
          </p:cNvPr>
          <p:cNvSpPr/>
          <p:nvPr/>
        </p:nvSpPr>
        <p:spPr>
          <a:xfrm>
            <a:off x="7099012" y="2706983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agle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39CF8D-44DA-462D-A14E-547265C6D15A}"/>
              </a:ext>
            </a:extLst>
          </p:cNvPr>
          <p:cNvSpPr/>
          <p:nvPr/>
        </p:nvSpPr>
        <p:spPr>
          <a:xfrm>
            <a:off x="9332618" y="27069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771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2.96296E-6 L 3.54167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4.79167E-6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BA24D3-4DBC-436F-BBE1-015252199A82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0DD2F7-2F60-488F-893D-B5EE33262D35}"/>
              </a:ext>
            </a:extLst>
          </p:cNvPr>
          <p:cNvSpPr/>
          <p:nvPr/>
        </p:nvSpPr>
        <p:spPr>
          <a:xfrm>
            <a:off x="6096000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C497A8-150C-4AB7-A409-C855C901F612}"/>
              </a:ext>
            </a:extLst>
          </p:cNvPr>
          <p:cNvSpPr/>
          <p:nvPr/>
        </p:nvSpPr>
        <p:spPr>
          <a:xfrm>
            <a:off x="85905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9BB47-9783-4C11-91C5-3C3D2DE3E1A2}"/>
              </a:ext>
            </a:extLst>
          </p:cNvPr>
          <p:cNvSpPr/>
          <p:nvPr/>
        </p:nvSpPr>
        <p:spPr>
          <a:xfrm>
            <a:off x="3853465" y="2965997"/>
            <a:ext cx="33329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9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DA4D4-E7B2-4419-A425-759A0B54BE09}"/>
              </a:ext>
            </a:extLst>
          </p:cNvPr>
          <p:cNvSpPr/>
          <p:nvPr/>
        </p:nvSpPr>
        <p:spPr>
          <a:xfrm>
            <a:off x="4011758" y="4427935"/>
            <a:ext cx="262764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69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-3.33333E-6 L 2.91667E-6 -0.07222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93584-04ED-4AA7-9448-A3FA0EFB7C85}"/>
              </a:ext>
            </a:extLst>
          </p:cNvPr>
          <p:cNvSpPr/>
          <p:nvPr/>
        </p:nvSpPr>
        <p:spPr>
          <a:xfrm>
            <a:off x="1571611" y="1556703"/>
            <a:ext cx="848661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is  /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65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172C1C-4CEC-4F40-A501-1358C111956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AE872-654B-45EC-AE8A-4E6659C2BF79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710765-08A3-4F90-88B2-8D5192D59DC8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6E4D72-38A7-4275-95D6-BD410BBE48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277091" y="1813714"/>
            <a:ext cx="4326440" cy="2577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7055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E50207-2063-45B5-BE86-7A78C43D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06" y="1529820"/>
            <a:ext cx="9969910" cy="4505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0FC8DD-5F8F-4FB8-B454-CE93B28E6803}"/>
              </a:ext>
            </a:extLst>
          </p:cNvPr>
          <p:cNvSpPr/>
          <p:nvPr/>
        </p:nvSpPr>
        <p:spPr>
          <a:xfrm>
            <a:off x="156637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8FA1A7-17A8-4C05-A0F6-E6F00C1413B5}"/>
              </a:ext>
            </a:extLst>
          </p:cNvPr>
          <p:cNvSpPr/>
          <p:nvPr/>
        </p:nvSpPr>
        <p:spPr>
          <a:xfrm>
            <a:off x="3322949" y="3990994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A7FFB8-6959-4A71-B0D3-3DE565262727}"/>
              </a:ext>
            </a:extLst>
          </p:cNvPr>
          <p:cNvSpPr/>
          <p:nvPr/>
        </p:nvSpPr>
        <p:spPr>
          <a:xfrm>
            <a:off x="5613347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EFBEED-6CBB-43A4-B67B-52A5CE386DB4}"/>
              </a:ext>
            </a:extLst>
          </p:cNvPr>
          <p:cNvSpPr/>
          <p:nvPr/>
        </p:nvSpPr>
        <p:spPr>
          <a:xfrm>
            <a:off x="6913582" y="4029420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8592CB-5482-4EB3-A863-7CBE8D8C07D3}"/>
              </a:ext>
            </a:extLst>
          </p:cNvPr>
          <p:cNvSpPr/>
          <p:nvPr/>
        </p:nvSpPr>
        <p:spPr>
          <a:xfrm>
            <a:off x="9363903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48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4.44444E-6 L 2.91667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-1.11111E-6 L -2.083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F61C8-BEC9-48B5-916D-A38056F3D100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0F2E4-3359-40DE-9502-DF281E57AEEC}"/>
              </a:ext>
            </a:extLst>
          </p:cNvPr>
          <p:cNvSpPr/>
          <p:nvPr/>
        </p:nvSpPr>
        <p:spPr>
          <a:xfrm>
            <a:off x="1878834" y="378880"/>
            <a:ext cx="365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FFF45-83AD-4E67-B25E-F239131D776A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855AF1C3-671E-4D6B-9C53-9014635A3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11765" y="1923843"/>
            <a:ext cx="3331296" cy="2498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5251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D1E438-5129-423A-BD69-54099218F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02" y="1270665"/>
            <a:ext cx="9926303" cy="46644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12FB40-A583-461E-9035-F97E8D06F509}"/>
              </a:ext>
            </a:extLst>
          </p:cNvPr>
          <p:cNvSpPr/>
          <p:nvPr/>
        </p:nvSpPr>
        <p:spPr>
          <a:xfrm>
            <a:off x="1610615" y="34733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3DD4EA-1707-49F9-8016-59076EDDC52F}"/>
              </a:ext>
            </a:extLst>
          </p:cNvPr>
          <p:cNvSpPr/>
          <p:nvPr/>
        </p:nvSpPr>
        <p:spPr>
          <a:xfrm>
            <a:off x="3415551" y="497331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18533C-F3FC-4522-9D5F-9CCA69428F28}"/>
              </a:ext>
            </a:extLst>
          </p:cNvPr>
          <p:cNvSpPr/>
          <p:nvPr/>
        </p:nvSpPr>
        <p:spPr>
          <a:xfrm>
            <a:off x="5657591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B809AF-0247-4749-97E9-8095FD0F1930}"/>
              </a:ext>
            </a:extLst>
          </p:cNvPr>
          <p:cNvSpPr/>
          <p:nvPr/>
        </p:nvSpPr>
        <p:spPr>
          <a:xfrm>
            <a:off x="6994013" y="4996996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4A0D0B-5852-449D-A050-668E08903742}"/>
              </a:ext>
            </a:extLst>
          </p:cNvPr>
          <p:cNvSpPr/>
          <p:nvPr/>
        </p:nvSpPr>
        <p:spPr>
          <a:xfrm>
            <a:off x="9239689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39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1.11111E-6 L 6.25E-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1.85185E-6 L -2.91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3.33333E-6 L -2.708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1.85185E-6 L -3.12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person holding a plate with a pink ribbon around her&#10;&#10;Description automatically generated with medium confidence">
            <a:extLst>
              <a:ext uri="{FF2B5EF4-FFF2-40B4-BE49-F238E27FC236}">
                <a16:creationId xmlns:a16="http://schemas.microsoft.com/office/drawing/2014/main" id="{C65B854F-08EB-B719-0A7B-248D20DD9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02" y="1872582"/>
            <a:ext cx="3763712" cy="374410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3745995" y="-156816"/>
            <a:ext cx="5066947" cy="1681735"/>
            <a:chOff x="3672253" y="-239993"/>
            <a:chExt cx="5066947" cy="16817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4182676" y="672301"/>
              <a:ext cx="3891633" cy="76944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glow rad="63500">
                <a:schemeClr val="accent2">
                  <a:satMod val="175000"/>
                  <a:alpha val="40000"/>
                </a:schemeClr>
              </a:glow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Presented by ,,</a:t>
              </a:r>
              <a:r>
                <a:rPr lang="bn-BD" sz="4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7409417" y="-115396"/>
              <a:ext cx="1329783" cy="132978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3672253" y="-239993"/>
              <a:ext cx="1329783" cy="1329783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26038D-1245-47F1-BA1E-11241EA71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754" y="1744307"/>
            <a:ext cx="7028944" cy="4467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B5E19B1-5F1D-4AC3-9E9D-4F015073FC30}"/>
              </a:ext>
            </a:extLst>
          </p:cNvPr>
          <p:cNvSpPr/>
          <p:nvPr/>
        </p:nvSpPr>
        <p:spPr>
          <a:xfrm>
            <a:off x="5546620" y="3109519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50" dirty="0" err="1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smritidey2011@gmail.com</a:t>
            </a:r>
          </a:p>
        </p:txBody>
      </p: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750" advClick="0" advTm="0">
        <p15:prstTrans prst="curtains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6096000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85905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3910789" y="2965997"/>
            <a:ext cx="321831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9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4093510" y="4427935"/>
            <a:ext cx="246413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26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-3.33333E-6 L 2.91667E-6 -0.07222 " pathEditMode="relative" rAng="0" ptsTypes="AA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0AEDA-F442-438A-898E-9AA216875211}"/>
              </a:ext>
            </a:extLst>
          </p:cNvPr>
          <p:cNvSpPr/>
          <p:nvPr/>
        </p:nvSpPr>
        <p:spPr>
          <a:xfrm>
            <a:off x="1823835" y="1232239"/>
            <a:ext cx="854432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 /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9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10545097" y="214599"/>
            <a:ext cx="13031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6712731" y="1692141"/>
            <a:ext cx="3065361" cy="186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6096000" y="1664781"/>
            <a:ext cx="3849329" cy="186204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52276B-4AED-4C83-844A-D60B11684F7F}"/>
              </a:ext>
            </a:extLst>
          </p:cNvPr>
          <p:cNvSpPr/>
          <p:nvPr/>
        </p:nvSpPr>
        <p:spPr>
          <a:xfrm>
            <a:off x="5985054" y="1511319"/>
            <a:ext cx="3465870" cy="18620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6813971" y="1560233"/>
            <a:ext cx="2751482" cy="186204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B6E5CA-B57B-40B3-BD6D-659115B56C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3" b="96888" l="59383" r="95442">
                        <a14:foregroundMark x1="76408" y1="85386" x2="71850" y2="97023"/>
                        <a14:foregroundMark x1="85523" y1="83221" x2="89678" y2="93505"/>
                        <a14:foregroundMark x1="89678" y1="93505" x2="88338" y2="95399"/>
                        <a14:foregroundMark x1="59383" y1="51150" x2="59383" y2="49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63"/>
          <a:stretch/>
        </p:blipFill>
        <p:spPr>
          <a:xfrm>
            <a:off x="9339978" y="-475508"/>
            <a:ext cx="3280158" cy="7361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09A867-B3C2-4E8E-9AC7-5065901260B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78" b="95670" l="3619" r="32574">
                        <a14:foregroundMark x1="12601" y1="85250" x2="9920" y2="95399"/>
                        <a14:foregroundMark x1="9920" y1="95399" x2="10054" y2="95670"/>
                        <a14:foregroundMark x1="20375" y1="85250" x2="22520" y2="95399"/>
                        <a14:foregroundMark x1="22520" y1="95399" x2="23861" y2="9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788"/>
          <a:stretch/>
        </p:blipFill>
        <p:spPr>
          <a:xfrm>
            <a:off x="-142917" y="-1499182"/>
            <a:ext cx="3065361" cy="8385630"/>
          </a:xfrm>
          <a:prstGeom prst="rect">
            <a:avLst/>
          </a:prstGeom>
        </p:spPr>
      </p:pic>
      <p:pic>
        <p:nvPicPr>
          <p:cNvPr id="15" name="Picture 14" descr="Apple_.png">
            <a:extLst>
              <a:ext uri="{FF2B5EF4-FFF2-40B4-BE49-F238E27FC236}">
                <a16:creationId xmlns:a16="http://schemas.microsoft.com/office/drawing/2014/main" id="{30F43A1C-1CEA-45EB-9543-80BDC2D8F22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2615497" y="1690896"/>
            <a:ext cx="2143177" cy="17290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4DFBE0-6308-41AB-9585-8307CD514C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568" y="1262543"/>
            <a:ext cx="2938143" cy="18620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F73E81-E0E0-4231-9DB9-9C1C7A670D9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098073" y="1657502"/>
            <a:ext cx="2377228" cy="1416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ED2CD0B1-A50F-4EA0-B0D5-39A434AC381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3045535" y="1787280"/>
            <a:ext cx="1877020" cy="1407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0" grpId="0" animBg="1"/>
      <p:bldP spid="10" grpId="1" animBg="1"/>
      <p:bldP spid="8" grpId="0" animBg="1"/>
      <p:bldP spid="6" grpId="0" animBg="1"/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F427EA-3F7D-4AAA-8D2C-395844682E64}"/>
              </a:ext>
            </a:extLst>
          </p:cNvPr>
          <p:cNvSpPr/>
          <p:nvPr/>
        </p:nvSpPr>
        <p:spPr>
          <a:xfrm>
            <a:off x="1878834" y="339213"/>
            <a:ext cx="76043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sound of letter</a:t>
            </a:r>
          </a:p>
        </p:txBody>
      </p:sp>
      <p:pic>
        <p:nvPicPr>
          <p:cNvPr id="3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A8FCD17-FA4A-4906-8A3D-AECD2D2D1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668901" y="1143040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D326DBA-C7A0-4AA6-A68A-185A897B2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7" y="1141864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266CEA-450B-4366-91B2-9B6FE3E45117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862BA-E226-424C-89D5-CA37407CE167}"/>
              </a:ext>
            </a:extLst>
          </p:cNvPr>
          <p:cNvSpPr/>
          <p:nvPr/>
        </p:nvSpPr>
        <p:spPr>
          <a:xfrm>
            <a:off x="3354922" y="156644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EB48F-2719-479D-A3C2-5D34B2D7FD9B}"/>
              </a:ext>
            </a:extLst>
          </p:cNvPr>
          <p:cNvSpPr/>
          <p:nvPr/>
        </p:nvSpPr>
        <p:spPr>
          <a:xfrm>
            <a:off x="2390635" y="292673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F139D2-55E8-4698-A4E5-8AD99D8392DA}"/>
              </a:ext>
            </a:extLst>
          </p:cNvPr>
          <p:cNvSpPr/>
          <p:nvPr/>
        </p:nvSpPr>
        <p:spPr>
          <a:xfrm>
            <a:off x="3600410" y="403472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CC5D15-6DB7-4759-B9D1-1A09FF6FCE28}"/>
              </a:ext>
            </a:extLst>
          </p:cNvPr>
          <p:cNvSpPr/>
          <p:nvPr/>
        </p:nvSpPr>
        <p:spPr>
          <a:xfrm>
            <a:off x="7416638" y="3429000"/>
            <a:ext cx="214994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15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8F86D-6FB2-4283-B5B7-E37F704CB87B}"/>
              </a:ext>
            </a:extLst>
          </p:cNvPr>
          <p:cNvSpPr/>
          <p:nvPr/>
        </p:nvSpPr>
        <p:spPr>
          <a:xfrm>
            <a:off x="7585998" y="1644866"/>
            <a:ext cx="1208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6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9600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8A4D0F-9AA8-4449-99E6-C3034ED205BA}"/>
              </a:ext>
            </a:extLst>
          </p:cNvPr>
          <p:cNvSpPr/>
          <p:nvPr/>
        </p:nvSpPr>
        <p:spPr>
          <a:xfrm>
            <a:off x="10545097" y="214599"/>
            <a:ext cx="13031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823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9" grpId="1"/>
      <p:bldP spid="10" grpId="0"/>
      <p:bldP spid="1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07878" y="2323328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216491" y="1031448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298648" y="1037070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3" y="161778"/>
            <a:ext cx="105657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the word(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fish.frog,egg,eagle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picture .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touches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200449"/>
              </p:ext>
            </p:extLst>
          </p:nvPr>
        </p:nvGraphicFramePr>
        <p:xfrm>
          <a:off x="7418492" y="1705692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298601" y="1774733"/>
            <a:ext cx="21974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pic>
        <p:nvPicPr>
          <p:cNvPr id="16" name="Picture 15" descr="Apple_.png">
            <a:extLst>
              <a:ext uri="{FF2B5EF4-FFF2-40B4-BE49-F238E27FC236}">
                <a16:creationId xmlns:a16="http://schemas.microsoft.com/office/drawing/2014/main" id="{9B91150E-1DC9-4A89-B46F-7585AFBA09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2333990" y="5019775"/>
            <a:ext cx="1182234" cy="9537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1EF5C9-3124-46AD-AB26-C0261DDBFA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942" y="4938524"/>
            <a:ext cx="1604259" cy="10166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5F3FBB-A75C-4936-915A-C761E97F56B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298648" y="4746019"/>
            <a:ext cx="2352935" cy="1401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7824623F-6135-4AD1-8A2C-0C9FD28254A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18492" y="4746019"/>
            <a:ext cx="1490705" cy="11181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6200A6-8CD1-15CA-AA27-B09E6058DBA9}"/>
              </a:ext>
            </a:extLst>
          </p:cNvPr>
          <p:cNvSpPr/>
          <p:nvPr/>
        </p:nvSpPr>
        <p:spPr>
          <a:xfrm>
            <a:off x="10529115" y="179188"/>
            <a:ext cx="1338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GW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E39AB-38FC-19F2-BD4E-F2FC64923875}"/>
              </a:ext>
            </a:extLst>
          </p:cNvPr>
          <p:cNvSpPr/>
          <p:nvPr/>
        </p:nvSpPr>
        <p:spPr>
          <a:xfrm>
            <a:off x="1147719" y="803617"/>
            <a:ext cx="203344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94ED9-302F-F4F3-B39E-538081593124}"/>
              </a:ext>
            </a:extLst>
          </p:cNvPr>
          <p:cNvSpPr/>
          <p:nvPr/>
        </p:nvSpPr>
        <p:spPr>
          <a:xfrm>
            <a:off x="7843820" y="826477"/>
            <a:ext cx="203344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700103-DF2B-14F2-04A0-FDEC934DE432}"/>
              </a:ext>
            </a:extLst>
          </p:cNvPr>
          <p:cNvCxnSpPr>
            <a:cxnSpLocks/>
          </p:cNvCxnSpPr>
          <p:nvPr/>
        </p:nvCxnSpPr>
        <p:spPr>
          <a:xfrm>
            <a:off x="5925892" y="1188337"/>
            <a:ext cx="17340" cy="518563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50F054C-9C96-8B63-AA20-10145A2BF03A}"/>
              </a:ext>
            </a:extLst>
          </p:cNvPr>
          <p:cNvSpPr/>
          <p:nvPr/>
        </p:nvSpPr>
        <p:spPr>
          <a:xfrm>
            <a:off x="1455408" y="15596"/>
            <a:ext cx="8408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Matching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with picture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0C4926-012C-0B3F-A7CD-F049E08D4BA0}"/>
              </a:ext>
            </a:extLst>
          </p:cNvPr>
          <p:cNvCxnSpPr>
            <a:cxnSpLocks/>
          </p:cNvCxnSpPr>
          <p:nvPr/>
        </p:nvCxnSpPr>
        <p:spPr>
          <a:xfrm flipV="1">
            <a:off x="7797039" y="2310933"/>
            <a:ext cx="2727072" cy="229602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D4CBCE-6147-B60D-C126-93E0BF192CBF}"/>
              </a:ext>
            </a:extLst>
          </p:cNvPr>
          <p:cNvGrpSpPr/>
          <p:nvPr/>
        </p:nvGrpSpPr>
        <p:grpSpPr>
          <a:xfrm>
            <a:off x="816879" y="1461591"/>
            <a:ext cx="1015824" cy="4712171"/>
            <a:chOff x="816879" y="1461591"/>
            <a:chExt cx="1015824" cy="47121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332346-F5C0-395B-E1E9-5A837093326D}"/>
                </a:ext>
              </a:extLst>
            </p:cNvPr>
            <p:cNvSpPr/>
            <p:nvPr/>
          </p:nvSpPr>
          <p:spPr>
            <a:xfrm>
              <a:off x="816879" y="1461591"/>
              <a:ext cx="838692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112163-9803-03EC-4D06-EB8B7D0D6E5F}"/>
                </a:ext>
              </a:extLst>
            </p:cNvPr>
            <p:cNvSpPr/>
            <p:nvPr/>
          </p:nvSpPr>
          <p:spPr>
            <a:xfrm>
              <a:off x="1058131" y="3957771"/>
              <a:ext cx="774572" cy="22159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03712A-A8CE-4873-E3FC-60F14F4A101F}"/>
              </a:ext>
            </a:extLst>
          </p:cNvPr>
          <p:cNvGrpSpPr/>
          <p:nvPr/>
        </p:nvGrpSpPr>
        <p:grpSpPr>
          <a:xfrm>
            <a:off x="9610503" y="697017"/>
            <a:ext cx="2410433" cy="5291499"/>
            <a:chOff x="9351928" y="531646"/>
            <a:chExt cx="2410433" cy="52914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29527A-28BB-CBBE-09B8-6529342A3D1B}"/>
                </a:ext>
              </a:extLst>
            </p:cNvPr>
            <p:cNvSpPr/>
            <p:nvPr/>
          </p:nvSpPr>
          <p:spPr>
            <a:xfrm>
              <a:off x="9905582" y="3961097"/>
              <a:ext cx="965707" cy="18620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15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5A5DF1-E3EF-4D83-4A6C-225A05A7C273}"/>
                </a:ext>
              </a:extLst>
            </p:cNvPr>
            <p:cNvSpPr/>
            <p:nvPr/>
          </p:nvSpPr>
          <p:spPr>
            <a:xfrm>
              <a:off x="9351928" y="531646"/>
              <a:ext cx="241043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8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8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DD147D-000B-B6B9-0950-2061CF5233E7}"/>
              </a:ext>
            </a:extLst>
          </p:cNvPr>
          <p:cNvCxnSpPr>
            <a:cxnSpLocks/>
          </p:cNvCxnSpPr>
          <p:nvPr/>
        </p:nvCxnSpPr>
        <p:spPr>
          <a:xfrm flipV="1">
            <a:off x="1761926" y="2519332"/>
            <a:ext cx="2125442" cy="2406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571411-3A1A-4EC5-A9B0-F8655399D9C2}"/>
              </a:ext>
            </a:extLst>
          </p:cNvPr>
          <p:cNvCxnSpPr>
            <a:cxnSpLocks/>
          </p:cNvCxnSpPr>
          <p:nvPr/>
        </p:nvCxnSpPr>
        <p:spPr>
          <a:xfrm flipH="1" flipV="1">
            <a:off x="1679388" y="2743200"/>
            <a:ext cx="2233397" cy="21827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BADD04-DBBE-78B2-FBC6-B2BBC863E8D9}"/>
              </a:ext>
            </a:extLst>
          </p:cNvPr>
          <p:cNvCxnSpPr>
            <a:cxnSpLocks/>
          </p:cNvCxnSpPr>
          <p:nvPr/>
        </p:nvCxnSpPr>
        <p:spPr>
          <a:xfrm flipH="1" flipV="1">
            <a:off x="8148898" y="2422923"/>
            <a:ext cx="2319902" cy="24101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pple_.png">
            <a:extLst>
              <a:ext uri="{FF2B5EF4-FFF2-40B4-BE49-F238E27FC236}">
                <a16:creationId xmlns:a16="http://schemas.microsoft.com/office/drawing/2014/main" id="{77971C67-2E21-4462-B9CF-C863FFF37F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3856543" y="4025973"/>
            <a:ext cx="1896173" cy="15297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44542F4-9F20-43AE-B1F1-F846BF5145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08" y="1560789"/>
            <a:ext cx="2113452" cy="1339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BF415BB-9814-4B13-9ECB-5D6D01B306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491967" y="1141136"/>
            <a:ext cx="2565193" cy="1528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2F64EC9E-2B97-4B45-8B00-623E9215B4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05792" y="4236793"/>
            <a:ext cx="1477319" cy="1108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394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0F14905-B661-F1E2-D1F1-B1C99A8DB829}"/>
              </a:ext>
            </a:extLst>
          </p:cNvPr>
          <p:cNvSpPr txBox="1"/>
          <p:nvPr/>
        </p:nvSpPr>
        <p:spPr>
          <a:xfrm>
            <a:off x="459665" y="96987"/>
            <a:ext cx="6772238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Lets play a game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game).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CCFA81-61E4-546B-C09F-856D18FF65B9}"/>
              </a:ext>
            </a:extLst>
          </p:cNvPr>
          <p:cNvSpPr txBox="1"/>
          <p:nvPr/>
        </p:nvSpPr>
        <p:spPr>
          <a:xfrm>
            <a:off x="8346217" y="103542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Close your eyes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B90F87-E872-5FF5-1E28-A026A399440B}"/>
              </a:ext>
            </a:extLst>
          </p:cNvPr>
          <p:cNvSpPr txBox="1"/>
          <p:nvPr/>
        </p:nvSpPr>
        <p:spPr>
          <a:xfrm>
            <a:off x="1056790" y="976078"/>
            <a:ext cx="445540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word have I covered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392C3B6-4EF6-CF84-C213-A042A67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658" y="804873"/>
            <a:ext cx="2024908" cy="1090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C8D1AE3-B142-7AD0-098C-7129ACC4F440}"/>
              </a:ext>
            </a:extLst>
          </p:cNvPr>
          <p:cNvSpPr txBox="1"/>
          <p:nvPr/>
        </p:nvSpPr>
        <p:spPr>
          <a:xfrm>
            <a:off x="8346217" y="822213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5B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your eyes</a:t>
            </a:r>
          </a:p>
        </p:txBody>
      </p:sp>
      <p:pic>
        <p:nvPicPr>
          <p:cNvPr id="11" name="Picture 10" descr="Apple_.png">
            <a:extLst>
              <a:ext uri="{FF2B5EF4-FFF2-40B4-BE49-F238E27FC236}">
                <a16:creationId xmlns:a16="http://schemas.microsoft.com/office/drawing/2014/main" id="{E5DE2809-F0EB-4992-A8D5-748709EC7E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1236508" y="2188347"/>
            <a:ext cx="1439421" cy="11612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3C0D2F-B3DD-459A-B02C-C8BEEEA288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849" y="2262807"/>
            <a:ext cx="1840147" cy="11661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717427-2D42-4157-A1DE-7BB5660119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990224" y="4524398"/>
            <a:ext cx="1840147" cy="1096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41ABEC8A-ADE1-4110-BD1A-BD3EC3FC1C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87429" y="4698227"/>
            <a:ext cx="1288947" cy="966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Smiley Face 8">
            <a:extLst>
              <a:ext uri="{FF2B5EF4-FFF2-40B4-BE49-F238E27FC236}">
                <a16:creationId xmlns:a16="http://schemas.microsoft.com/office/drawing/2014/main" id="{C357A9F9-B506-310D-71C4-7A16C16A7797}"/>
              </a:ext>
            </a:extLst>
          </p:cNvPr>
          <p:cNvSpPr/>
          <p:nvPr/>
        </p:nvSpPr>
        <p:spPr>
          <a:xfrm>
            <a:off x="2956527" y="1682599"/>
            <a:ext cx="2286013" cy="2172784"/>
          </a:xfrm>
          <a:prstGeom prst="smileyFac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C5D424DC-BC27-E24D-545F-EEC3BBD00EDA}"/>
              </a:ext>
            </a:extLst>
          </p:cNvPr>
          <p:cNvSpPr/>
          <p:nvPr/>
        </p:nvSpPr>
        <p:spPr>
          <a:xfrm>
            <a:off x="8487500" y="1682599"/>
            <a:ext cx="2280196" cy="1975001"/>
          </a:xfrm>
          <a:prstGeom prst="smileyFac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iley Face 34">
            <a:extLst>
              <a:ext uri="{FF2B5EF4-FFF2-40B4-BE49-F238E27FC236}">
                <a16:creationId xmlns:a16="http://schemas.microsoft.com/office/drawing/2014/main" id="{A48826DA-033C-422F-8EDE-4CB8120CA1F7}"/>
              </a:ext>
            </a:extLst>
          </p:cNvPr>
          <p:cNvSpPr/>
          <p:nvPr/>
        </p:nvSpPr>
        <p:spPr>
          <a:xfrm>
            <a:off x="8487500" y="4085013"/>
            <a:ext cx="2280196" cy="1975001"/>
          </a:xfrm>
          <a:prstGeom prst="smileyFace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E0971DAE-1C03-704D-D688-92DCB2CD0A51}"/>
              </a:ext>
            </a:extLst>
          </p:cNvPr>
          <p:cNvSpPr/>
          <p:nvPr/>
        </p:nvSpPr>
        <p:spPr>
          <a:xfrm>
            <a:off x="2809369" y="4144101"/>
            <a:ext cx="2580327" cy="1975001"/>
          </a:xfrm>
          <a:prstGeom prst="smileyFace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7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20235 -0.00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2.08333E-6 0.00023 " pathEditMode="relative" rAng="0" ptsTypes="AA">
                                      <p:cBhvr>
                                        <p:cTn id="63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19635 0.0150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1.04167E-6 1.48148E-6 " pathEditMode="relative" rAng="0" ptsTypes="AA">
                                      <p:cBhvr>
                                        <p:cTn id="71" dur="2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19818 -0.0078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3.54167E-6 -5.20417E-18 " pathEditMode="relative" rAng="0" ptsTypes="AA">
                                      <p:cBhvr>
                                        <p:cTn id="79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9635 0.01505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00023 " pathEditMode="relative" rAng="0" ptsTypes="AA">
                                      <p:cBhvr>
                                        <p:cTn id="87" dur="2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9" grpId="0" animBg="1"/>
      <p:bldP spid="9" grpId="1" animBg="1"/>
      <p:bldP spid="9" grpId="2" animBg="1"/>
      <p:bldP spid="14" grpId="0" animBg="1"/>
      <p:bldP spid="14" grpId="1" animBg="1"/>
      <p:bldP spid="14" grpId="2" animBg="1"/>
      <p:bldP spid="35" grpId="0" animBg="1"/>
      <p:bldP spid="35" grpId="1" animBg="1"/>
      <p:bldP spid="35" grpId="2" animBg="1"/>
      <p:bldP spid="10" grpId="0" animBg="1"/>
      <p:bldP spid="10" grpId="1" animBg="1"/>
      <p:bldP spid="10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61DEF4-6C4B-40E1-8FEC-FFA667A663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59" y="1939659"/>
            <a:ext cx="3307873" cy="4854343"/>
          </a:xfrm>
          <a:prstGeom prst="rect">
            <a:avLst/>
          </a:prstGeom>
        </p:spPr>
      </p:pic>
      <p:pic>
        <p:nvPicPr>
          <p:cNvPr id="10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D14CE49C-E478-4577-9F6D-BDF327FED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F81D04-CE4F-4617-9E01-6877A679122A}"/>
              </a:ext>
            </a:extLst>
          </p:cNvPr>
          <p:cNvSpPr/>
          <p:nvPr/>
        </p:nvSpPr>
        <p:spPr>
          <a:xfrm>
            <a:off x="6766465" y="1960809"/>
            <a:ext cx="2751482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2CB060-A570-41FC-ADB3-8BB8D19B751D}"/>
              </a:ext>
            </a:extLst>
          </p:cNvPr>
          <p:cNvSpPr/>
          <p:nvPr/>
        </p:nvSpPr>
        <p:spPr>
          <a:xfrm>
            <a:off x="6533165" y="2891833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284406-F498-4B28-8B79-35C230D01E57}"/>
              </a:ext>
            </a:extLst>
          </p:cNvPr>
          <p:cNvSpPr/>
          <p:nvPr/>
        </p:nvSpPr>
        <p:spPr>
          <a:xfrm>
            <a:off x="6733420" y="4397809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D91FD-71E8-48D9-B18D-798BF59BAFB7}"/>
              </a:ext>
            </a:extLst>
          </p:cNvPr>
          <p:cNvSpPr/>
          <p:nvPr/>
        </p:nvSpPr>
        <p:spPr>
          <a:xfrm>
            <a:off x="4816385" y="3711420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B32B1E-D9FA-42AB-B0DB-40F737F12E17}"/>
              </a:ext>
            </a:extLst>
          </p:cNvPr>
          <p:cNvSpPr/>
          <p:nvPr/>
        </p:nvSpPr>
        <p:spPr>
          <a:xfrm>
            <a:off x="5104855" y="1284532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FBEA1-40DA-4886-8BB9-88A88044CCA4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pple_.png">
            <a:extLst>
              <a:ext uri="{FF2B5EF4-FFF2-40B4-BE49-F238E27FC236}">
                <a16:creationId xmlns:a16="http://schemas.microsoft.com/office/drawing/2014/main" id="{4D47F2B6-A894-49AC-BBB3-0E409D71E8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3076104" y="1889621"/>
            <a:ext cx="1808130" cy="1458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97BDD5-F1A6-416E-8807-820BE8AEEB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90" y="2187034"/>
            <a:ext cx="2391495" cy="15156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4AA104-3C5D-45CA-AE60-4007647DCEB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2873953" y="2239912"/>
            <a:ext cx="2247289" cy="133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0D25E163-BA03-4A7C-9F40-6D7D0AFEC78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966225" y="1817140"/>
            <a:ext cx="2141023" cy="1605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7138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8" grpId="0"/>
      <p:bldP spid="19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7AE328-AE23-4D5A-801F-1E002D33528D}"/>
              </a:ext>
            </a:extLst>
          </p:cNvPr>
          <p:cNvSpPr/>
          <p:nvPr/>
        </p:nvSpPr>
        <p:spPr>
          <a:xfrm>
            <a:off x="5330977" y="195084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13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B2F2E-ED39-4144-B609-F5B0B0686A29}"/>
              </a:ext>
            </a:extLst>
          </p:cNvPr>
          <p:cNvSpPr/>
          <p:nvPr/>
        </p:nvSpPr>
        <p:spPr>
          <a:xfrm>
            <a:off x="8369108" y="185800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4F39C7-D48F-4BAC-8015-F04A3C202811}"/>
              </a:ext>
            </a:extLst>
          </p:cNvPr>
          <p:cNvSpPr/>
          <p:nvPr/>
        </p:nvSpPr>
        <p:spPr>
          <a:xfrm>
            <a:off x="6998142" y="336695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AFD9E0-AD0B-4EA2-8BC7-16DF5F2ED3BA}"/>
              </a:ext>
            </a:extLst>
          </p:cNvPr>
          <p:cNvSpPr/>
          <p:nvPr/>
        </p:nvSpPr>
        <p:spPr>
          <a:xfrm>
            <a:off x="9537319" y="3899733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F8559E-3294-4659-A3D5-55293920B7F0}"/>
              </a:ext>
            </a:extLst>
          </p:cNvPr>
          <p:cNvSpPr/>
          <p:nvPr/>
        </p:nvSpPr>
        <p:spPr>
          <a:xfrm>
            <a:off x="2825356" y="1784027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90012E-CF8B-48F9-9DC8-AE104DB024A5}"/>
              </a:ext>
            </a:extLst>
          </p:cNvPr>
          <p:cNvSpPr/>
          <p:nvPr/>
        </p:nvSpPr>
        <p:spPr>
          <a:xfrm>
            <a:off x="4321847" y="4024438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3FDAB4-54F6-41F6-9519-F70A2EE0B99C}"/>
              </a:ext>
            </a:extLst>
          </p:cNvPr>
          <p:cNvSpPr/>
          <p:nvPr/>
        </p:nvSpPr>
        <p:spPr>
          <a:xfrm>
            <a:off x="1235317" y="357083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5BFA1-D0A2-4ED4-A7C0-1BB3AEE07447}"/>
              </a:ext>
            </a:extLst>
          </p:cNvPr>
          <p:cNvSpPr/>
          <p:nvPr/>
        </p:nvSpPr>
        <p:spPr>
          <a:xfrm>
            <a:off x="388128" y="628723"/>
            <a:ext cx="113918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the audio and round the correct letter. 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868D1B-779C-4B6D-91CC-0D7FD53F0863}"/>
              </a:ext>
            </a:extLst>
          </p:cNvPr>
          <p:cNvSpPr/>
          <p:nvPr/>
        </p:nvSpPr>
        <p:spPr>
          <a:xfrm>
            <a:off x="738116" y="1521218"/>
            <a:ext cx="104067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8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000" dirty="0">
              <a:solidFill>
                <a:srgbClr val="00B05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B134DD-B7E1-439F-95CF-E86921A3FF69}"/>
              </a:ext>
            </a:extLst>
          </p:cNvPr>
          <p:cNvSpPr/>
          <p:nvPr/>
        </p:nvSpPr>
        <p:spPr>
          <a:xfrm>
            <a:off x="8125972" y="2359994"/>
            <a:ext cx="2091349" cy="200958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E6F7BC-C958-4EBE-96DA-3B9A0FD23C2E}"/>
              </a:ext>
            </a:extLst>
          </p:cNvPr>
          <p:cNvSpPr/>
          <p:nvPr/>
        </p:nvSpPr>
        <p:spPr>
          <a:xfrm>
            <a:off x="9626859" y="982609"/>
            <a:ext cx="21531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6A77C9F-9404-44B7-9D13-0A3264001E58}"/>
              </a:ext>
            </a:extLst>
          </p:cNvPr>
          <p:cNvSpPr/>
          <p:nvPr/>
        </p:nvSpPr>
        <p:spPr>
          <a:xfrm>
            <a:off x="1074008" y="3785027"/>
            <a:ext cx="2091349" cy="200958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780BDA-2F22-44F3-B528-D7D2BF6E18E0}"/>
              </a:ext>
            </a:extLst>
          </p:cNvPr>
          <p:cNvSpPr/>
          <p:nvPr/>
        </p:nvSpPr>
        <p:spPr>
          <a:xfrm>
            <a:off x="2832979" y="-47068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94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-4.81481E-6 L -3.95833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3.7037E-6 L -2.70833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-2.59259E-6 L 3.95833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7.40741E-7 L 4.79167E-6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3.7037E-7 L -1.45833E-6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07407E-6 L 3.54167E-6 -0.07223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3.33333E-6 L -1.2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 animBg="1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58B82D-31C9-4DAE-8591-7939986051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4648" y="1920200"/>
            <a:ext cx="3307873" cy="4854343"/>
          </a:xfrm>
          <a:prstGeom prst="rect">
            <a:avLst/>
          </a:prstGeom>
        </p:spPr>
      </p:pic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5465B61-97FA-4B1F-9CF1-A5CD19CBB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49F84D-3822-44DE-9171-8D18F527EA5A}"/>
              </a:ext>
            </a:extLst>
          </p:cNvPr>
          <p:cNvSpPr/>
          <p:nvPr/>
        </p:nvSpPr>
        <p:spPr>
          <a:xfrm>
            <a:off x="3324728" y="1379240"/>
            <a:ext cx="3433851" cy="1862048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5270F-59BE-4BB7-94D8-5D4521E953E1}"/>
              </a:ext>
            </a:extLst>
          </p:cNvPr>
          <p:cNvSpPr/>
          <p:nvPr/>
        </p:nvSpPr>
        <p:spPr>
          <a:xfrm>
            <a:off x="3273611" y="1336228"/>
            <a:ext cx="3433852" cy="186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EF32D-C5E2-4162-AFD5-4B0A1808ABAB}"/>
              </a:ext>
            </a:extLst>
          </p:cNvPr>
          <p:cNvSpPr/>
          <p:nvPr/>
        </p:nvSpPr>
        <p:spPr>
          <a:xfrm>
            <a:off x="3413579" y="1357734"/>
            <a:ext cx="3065361" cy="186204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C4769-7C7A-451E-BA06-73650F5EA1E1}"/>
              </a:ext>
            </a:extLst>
          </p:cNvPr>
          <p:cNvSpPr/>
          <p:nvPr/>
        </p:nvSpPr>
        <p:spPr>
          <a:xfrm>
            <a:off x="3439137" y="1379240"/>
            <a:ext cx="3065361" cy="186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6CAA5D-9029-47C9-8350-FBA3935BB976}"/>
              </a:ext>
            </a:extLst>
          </p:cNvPr>
          <p:cNvSpPr/>
          <p:nvPr/>
        </p:nvSpPr>
        <p:spPr>
          <a:xfrm>
            <a:off x="2018673" y="3909368"/>
            <a:ext cx="6439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first letter 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D92579-59C8-4F8B-9EEB-96F1377D7E97}"/>
              </a:ext>
            </a:extLst>
          </p:cNvPr>
          <p:cNvSpPr/>
          <p:nvPr/>
        </p:nvSpPr>
        <p:spPr>
          <a:xfrm>
            <a:off x="8136685" y="2030285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D2860A-8403-4763-BB6F-01B4E3288C0A}"/>
              </a:ext>
            </a:extLst>
          </p:cNvPr>
          <p:cNvSpPr/>
          <p:nvPr/>
        </p:nvSpPr>
        <p:spPr>
          <a:xfrm>
            <a:off x="6907777" y="430279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4219C-57D7-46AE-B433-D493DBA634B2}"/>
              </a:ext>
            </a:extLst>
          </p:cNvPr>
          <p:cNvSpPr/>
          <p:nvPr/>
        </p:nvSpPr>
        <p:spPr>
          <a:xfrm>
            <a:off x="7698886" y="340448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FC5E16-F57D-4395-A3FB-2E207F1BFB5C}"/>
              </a:ext>
            </a:extLst>
          </p:cNvPr>
          <p:cNvSpPr/>
          <p:nvPr/>
        </p:nvSpPr>
        <p:spPr>
          <a:xfrm>
            <a:off x="8625891" y="92229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3787D4-B6EC-48C7-8274-113E382CA8E1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6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1.11111E-6 L -2.08333E-6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4.81481E-6 L 3.54167E-6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1.11111E-6 L -8.33333E-7 -0.07222 " pathEditMode="relative" rAng="0" ptsTypes="AA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7 L -4.79167E-6 -0.07222 " pathEditMode="relative" rAng="0" ptsTypes="AA">
                                      <p:cBhvr>
                                        <p:cTn id="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6" grpId="0"/>
      <p:bldP spid="16" grpId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46" y="1195075"/>
            <a:ext cx="3400900" cy="4467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599213" y="365082"/>
            <a:ext cx="4262238" cy="1581317"/>
            <a:chOff x="5599213" y="365082"/>
            <a:chExt cx="4262238" cy="1581317"/>
          </a:xfrm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99213" y="365082"/>
              <a:ext cx="4262238" cy="158131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808139" y="524964"/>
              <a:ext cx="38443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</a:t>
              </a:r>
            </a:p>
          </p:txBody>
        </p:sp>
      </p:grpSp>
      <p:pic>
        <p:nvPicPr>
          <p:cNvPr id="1026" name="Picture 2" descr="Elegant Floral Monogram with Two Letters AB. Design Template Floral Frame,  Leaves and Elements, Calligraphic Letters Stock Illustration - Illustration  of heraldry, boutique: 147329634">
            <a:extLst>
              <a:ext uri="{FF2B5EF4-FFF2-40B4-BE49-F238E27FC236}">
                <a16:creationId xmlns:a16="http://schemas.microsoft.com/office/drawing/2014/main" id="{34030A22-DF8B-464A-85DB-02C33A3A63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6"/>
          <a:stretch/>
        </p:blipFill>
        <p:spPr bwMode="auto">
          <a:xfrm>
            <a:off x="4430246" y="1946399"/>
            <a:ext cx="7043999" cy="454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67FB03-5F4A-41B4-8B1F-8C970FEE090B}"/>
              </a:ext>
            </a:extLst>
          </p:cNvPr>
          <p:cNvSpPr/>
          <p:nvPr/>
        </p:nvSpPr>
        <p:spPr>
          <a:xfrm>
            <a:off x="5979626" y="3029611"/>
            <a:ext cx="394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2(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Ee,Ff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23</a:t>
            </a:r>
          </a:p>
        </p:txBody>
      </p:sp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mework Png - Homework Icon Transparent PNG - 956x980 - Free Download on  NicePNG">
            <a:extLst>
              <a:ext uri="{FF2B5EF4-FFF2-40B4-BE49-F238E27FC236}">
                <a16:creationId xmlns:a16="http://schemas.microsoft.com/office/drawing/2014/main" id="{89E4648D-A5F8-4027-6EFC-A09473D6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3" y="606084"/>
            <a:ext cx="1546698" cy="1660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673E9-C1BA-5599-FF3A-11D540BE3AA7}"/>
              </a:ext>
            </a:extLst>
          </p:cNvPr>
          <p:cNvSpPr/>
          <p:nvPr/>
        </p:nvSpPr>
        <p:spPr>
          <a:xfrm>
            <a:off x="3862374" y="513124"/>
            <a:ext cx="702307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r>
              <a:rPr lang="en-U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BC4CC-37F7-A1B6-2664-2A4424AF3CF9}"/>
              </a:ext>
            </a:extLst>
          </p:cNvPr>
          <p:cNvSpPr/>
          <p:nvPr/>
        </p:nvSpPr>
        <p:spPr>
          <a:xfrm>
            <a:off x="3463443" y="1841737"/>
            <a:ext cx="7511454" cy="41388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54E724-0885-4570-88A4-182E0EF66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489646" y="2930437"/>
            <a:ext cx="2787745" cy="1660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556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p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54DB9A-81D4-438B-BAC6-576BB6AA7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9" y="167080"/>
            <a:ext cx="11783961" cy="59977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26E115-9801-4CAB-AAD3-DA0B091577D7}"/>
              </a:ext>
            </a:extLst>
          </p:cNvPr>
          <p:cNvSpPr/>
          <p:nvPr/>
        </p:nvSpPr>
        <p:spPr>
          <a:xfrm>
            <a:off x="3862053" y="3429000"/>
            <a:ext cx="4467891" cy="1200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7200" b="1" cap="none" spc="0" dirty="0">
                <a:ln w="0">
                  <a:solidFill>
                    <a:srgbClr val="FF0000"/>
                  </a:solidFill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76280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BF50AC8-1DDD-4099-8757-C71CA23458A3}"/>
              </a:ext>
            </a:extLst>
          </p:cNvPr>
          <p:cNvSpPr/>
          <p:nvPr/>
        </p:nvSpPr>
        <p:spPr>
          <a:xfrm rot="21540000" flipV="1">
            <a:off x="215142" y="3449358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014BC9F8-6523-4DA4-9E1E-F7CDB2BCDB1E}"/>
              </a:ext>
            </a:extLst>
          </p:cNvPr>
          <p:cNvSpPr/>
          <p:nvPr/>
        </p:nvSpPr>
        <p:spPr>
          <a:xfrm>
            <a:off x="-1973240" y="927196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586466-C3CA-4036-8987-32A1EC11AD4E}"/>
              </a:ext>
            </a:extLst>
          </p:cNvPr>
          <p:cNvSpPr/>
          <p:nvPr/>
        </p:nvSpPr>
        <p:spPr>
          <a:xfrm>
            <a:off x="2111395" y="1652902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4664F-825C-49AC-B93B-98B0DB96B1EE}"/>
              </a:ext>
            </a:extLst>
          </p:cNvPr>
          <p:cNvSpPr txBox="1"/>
          <p:nvPr/>
        </p:nvSpPr>
        <p:spPr>
          <a:xfrm>
            <a:off x="2546825" y="1469456"/>
            <a:ext cx="9319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recognize the sounds of the alphabet in familiar words 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33BCF5E-34B4-4E5B-945F-909B7CADE63C}"/>
              </a:ext>
            </a:extLst>
          </p:cNvPr>
          <p:cNvGrpSpPr/>
          <p:nvPr/>
        </p:nvGrpSpPr>
        <p:grpSpPr>
          <a:xfrm rot="3180000">
            <a:off x="166964" y="1278964"/>
            <a:ext cx="564118" cy="4048393"/>
            <a:chOff x="5823678" y="2293495"/>
            <a:chExt cx="494191" cy="446707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51C7469-7DD6-4319-ACD0-934467857565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F7C6F0C-1037-4A15-86AE-877CDE6C244C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1B01C7C-FD51-44ED-8DB2-FA6FADD9057A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E7B9080-B613-4A66-A235-D12F52FFF23B}"/>
              </a:ext>
            </a:extLst>
          </p:cNvPr>
          <p:cNvSpPr/>
          <p:nvPr/>
        </p:nvSpPr>
        <p:spPr>
          <a:xfrm>
            <a:off x="2573497" y="3139389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362829-C2F8-4DFB-B0BB-248449A79D10}"/>
              </a:ext>
            </a:extLst>
          </p:cNvPr>
          <p:cNvSpPr txBox="1"/>
          <p:nvPr/>
        </p:nvSpPr>
        <p:spPr>
          <a:xfrm>
            <a:off x="3059228" y="2900933"/>
            <a:ext cx="8936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say proper sounds of the letters in familiar words 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FC6FC15-9AC1-4CD0-8A9B-51A9A5BC09FE}"/>
              </a:ext>
            </a:extLst>
          </p:cNvPr>
          <p:cNvSpPr/>
          <p:nvPr/>
        </p:nvSpPr>
        <p:spPr>
          <a:xfrm>
            <a:off x="2104024" y="4431223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26BBE1-A295-4331-B75D-4CB3A103FFDF}"/>
              </a:ext>
            </a:extLst>
          </p:cNvPr>
          <p:cNvSpPr txBox="1"/>
          <p:nvPr/>
        </p:nvSpPr>
        <p:spPr>
          <a:xfrm>
            <a:off x="2517226" y="4273778"/>
            <a:ext cx="9319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4.1.1 read the pictures of familiar objects and events.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2FF7D-7A51-45CF-AAE8-62AD458B5898}"/>
              </a:ext>
            </a:extLst>
          </p:cNvPr>
          <p:cNvSpPr txBox="1"/>
          <p:nvPr/>
        </p:nvSpPr>
        <p:spPr>
          <a:xfrm>
            <a:off x="3460050" y="483422"/>
            <a:ext cx="6117901" cy="715805"/>
          </a:xfrm>
          <a:custGeom>
            <a:avLst/>
            <a:gdLst/>
            <a:ahLst/>
            <a:cxnLst/>
            <a:rect l="l" t="t" r="r" b="b"/>
            <a:pathLst>
              <a:path w="2835213" h="169218">
                <a:moveTo>
                  <a:pt x="386377" y="45207"/>
                </a:moveTo>
                <a:lnTo>
                  <a:pt x="368504" y="104031"/>
                </a:lnTo>
                <a:lnTo>
                  <a:pt x="404439" y="104031"/>
                </a:lnTo>
                <a:close/>
                <a:moveTo>
                  <a:pt x="2202098" y="38286"/>
                </a:moveTo>
                <a:cubicBezTo>
                  <a:pt x="2191904" y="38286"/>
                  <a:pt x="2183718" y="41895"/>
                  <a:pt x="2177542" y="49113"/>
                </a:cubicBezTo>
                <a:cubicBezTo>
                  <a:pt x="2171365" y="56331"/>
                  <a:pt x="2168277" y="68275"/>
                  <a:pt x="2168277" y="84944"/>
                </a:cubicBezTo>
                <a:cubicBezTo>
                  <a:pt x="2168277" y="101464"/>
                  <a:pt x="2171347" y="113333"/>
                  <a:pt x="2177486" y="120551"/>
                </a:cubicBezTo>
                <a:cubicBezTo>
                  <a:pt x="2183625" y="127769"/>
                  <a:pt x="2191978" y="131378"/>
                  <a:pt x="2202545" y="131378"/>
                </a:cubicBezTo>
                <a:cubicBezTo>
                  <a:pt x="2213409" y="131378"/>
                  <a:pt x="2221818" y="127843"/>
                  <a:pt x="2227771" y="120774"/>
                </a:cubicBezTo>
                <a:cubicBezTo>
                  <a:pt x="2233724" y="113705"/>
                  <a:pt x="2236701" y="101017"/>
                  <a:pt x="2236701" y="82711"/>
                </a:cubicBezTo>
                <a:cubicBezTo>
                  <a:pt x="2236701" y="67308"/>
                  <a:pt x="2233594" y="56052"/>
                  <a:pt x="2227381" y="48946"/>
                </a:cubicBezTo>
                <a:cubicBezTo>
                  <a:pt x="2221167" y="41839"/>
                  <a:pt x="2212740" y="38286"/>
                  <a:pt x="2202098" y="38286"/>
                </a:cubicBezTo>
                <a:close/>
                <a:moveTo>
                  <a:pt x="1487724" y="38286"/>
                </a:moveTo>
                <a:cubicBezTo>
                  <a:pt x="1477529" y="38286"/>
                  <a:pt x="1469343" y="41895"/>
                  <a:pt x="1463167" y="49113"/>
                </a:cubicBezTo>
                <a:cubicBezTo>
                  <a:pt x="1456991" y="56331"/>
                  <a:pt x="1453902" y="68275"/>
                  <a:pt x="1453902" y="84944"/>
                </a:cubicBezTo>
                <a:cubicBezTo>
                  <a:pt x="1453902" y="101464"/>
                  <a:pt x="1456972" y="113333"/>
                  <a:pt x="1463111" y="120551"/>
                </a:cubicBezTo>
                <a:cubicBezTo>
                  <a:pt x="1469250" y="127769"/>
                  <a:pt x="1477603" y="131378"/>
                  <a:pt x="1488170" y="131378"/>
                </a:cubicBezTo>
                <a:cubicBezTo>
                  <a:pt x="1499034" y="131378"/>
                  <a:pt x="1507443" y="127843"/>
                  <a:pt x="1513396" y="120774"/>
                </a:cubicBezTo>
                <a:cubicBezTo>
                  <a:pt x="1519350" y="113705"/>
                  <a:pt x="1522326" y="101017"/>
                  <a:pt x="1522326" y="82711"/>
                </a:cubicBezTo>
                <a:cubicBezTo>
                  <a:pt x="1522326" y="67308"/>
                  <a:pt x="1519219" y="56052"/>
                  <a:pt x="1513006" y="48946"/>
                </a:cubicBezTo>
                <a:cubicBezTo>
                  <a:pt x="1506792" y="41839"/>
                  <a:pt x="1498365" y="38286"/>
                  <a:pt x="1487724" y="38286"/>
                </a:cubicBezTo>
                <a:close/>
                <a:moveTo>
                  <a:pt x="546758" y="35830"/>
                </a:moveTo>
                <a:lnTo>
                  <a:pt x="546758" y="69093"/>
                </a:lnTo>
                <a:lnTo>
                  <a:pt x="568077" y="69093"/>
                </a:lnTo>
                <a:cubicBezTo>
                  <a:pt x="570384" y="69093"/>
                  <a:pt x="574849" y="68349"/>
                  <a:pt x="581472" y="66861"/>
                </a:cubicBezTo>
                <a:cubicBezTo>
                  <a:pt x="584821" y="66191"/>
                  <a:pt x="587555" y="64480"/>
                  <a:pt x="589676" y="61726"/>
                </a:cubicBezTo>
                <a:cubicBezTo>
                  <a:pt x="591797" y="58973"/>
                  <a:pt x="592857" y="55811"/>
                  <a:pt x="592857" y="52239"/>
                </a:cubicBezTo>
                <a:cubicBezTo>
                  <a:pt x="592857" y="46955"/>
                  <a:pt x="591183" y="42900"/>
                  <a:pt x="587834" y="40072"/>
                </a:cubicBezTo>
                <a:cubicBezTo>
                  <a:pt x="584486" y="37244"/>
                  <a:pt x="578198" y="35830"/>
                  <a:pt x="568970" y="35830"/>
                </a:cubicBezTo>
                <a:close/>
                <a:moveTo>
                  <a:pt x="2533539" y="2791"/>
                </a:moveTo>
                <a:lnTo>
                  <a:pt x="2669047" y="2791"/>
                </a:lnTo>
                <a:lnTo>
                  <a:pt x="2669047" y="37728"/>
                </a:lnTo>
                <a:lnTo>
                  <a:pt x="2584215" y="37728"/>
                </a:lnTo>
                <a:lnTo>
                  <a:pt x="2584215" y="63736"/>
                </a:lnTo>
                <a:lnTo>
                  <a:pt x="2662908" y="63736"/>
                </a:lnTo>
                <a:lnTo>
                  <a:pt x="2662908" y="97110"/>
                </a:lnTo>
                <a:lnTo>
                  <a:pt x="2584215" y="97110"/>
                </a:lnTo>
                <a:lnTo>
                  <a:pt x="2584215" y="129369"/>
                </a:lnTo>
                <a:lnTo>
                  <a:pt x="2671502" y="129369"/>
                </a:lnTo>
                <a:lnTo>
                  <a:pt x="2671502" y="166427"/>
                </a:lnTo>
                <a:lnTo>
                  <a:pt x="2533539" y="166427"/>
                </a:lnTo>
                <a:close/>
                <a:moveTo>
                  <a:pt x="2314017" y="2791"/>
                </a:moveTo>
                <a:lnTo>
                  <a:pt x="2380516" y="2791"/>
                </a:lnTo>
                <a:lnTo>
                  <a:pt x="2406160" y="102357"/>
                </a:lnTo>
                <a:lnTo>
                  <a:pt x="2431622" y="2791"/>
                </a:lnTo>
                <a:lnTo>
                  <a:pt x="2498080" y="2791"/>
                </a:lnTo>
                <a:lnTo>
                  <a:pt x="2498080" y="166427"/>
                </a:lnTo>
                <a:lnTo>
                  <a:pt x="2456669" y="166427"/>
                </a:lnTo>
                <a:lnTo>
                  <a:pt x="2456669" y="41635"/>
                </a:lnTo>
                <a:lnTo>
                  <a:pt x="2424761" y="166427"/>
                </a:lnTo>
                <a:lnTo>
                  <a:pt x="2387277" y="166427"/>
                </a:lnTo>
                <a:lnTo>
                  <a:pt x="2355429" y="41635"/>
                </a:lnTo>
                <a:lnTo>
                  <a:pt x="2355429" y="166427"/>
                </a:lnTo>
                <a:lnTo>
                  <a:pt x="2314017" y="166427"/>
                </a:lnTo>
                <a:close/>
                <a:moveTo>
                  <a:pt x="1779203" y="2791"/>
                </a:moveTo>
                <a:lnTo>
                  <a:pt x="1932906" y="2791"/>
                </a:lnTo>
                <a:lnTo>
                  <a:pt x="1932906" y="43197"/>
                </a:lnTo>
                <a:lnTo>
                  <a:pt x="1881337" y="43197"/>
                </a:lnTo>
                <a:lnTo>
                  <a:pt x="1881337" y="166427"/>
                </a:lnTo>
                <a:lnTo>
                  <a:pt x="1830772" y="166427"/>
                </a:lnTo>
                <a:lnTo>
                  <a:pt x="1830772" y="43197"/>
                </a:lnTo>
                <a:lnTo>
                  <a:pt x="1779203" y="43197"/>
                </a:lnTo>
                <a:close/>
                <a:moveTo>
                  <a:pt x="1600312" y="2791"/>
                </a:moveTo>
                <a:lnTo>
                  <a:pt x="1650765" y="2791"/>
                </a:lnTo>
                <a:lnTo>
                  <a:pt x="1650765" y="102604"/>
                </a:lnTo>
                <a:cubicBezTo>
                  <a:pt x="1650765" y="111527"/>
                  <a:pt x="1653239" y="118497"/>
                  <a:pt x="1658188" y="123516"/>
                </a:cubicBezTo>
                <a:cubicBezTo>
                  <a:pt x="1663136" y="128534"/>
                  <a:pt x="1670001" y="131043"/>
                  <a:pt x="1678782" y="131043"/>
                </a:cubicBezTo>
                <a:cubicBezTo>
                  <a:pt x="1687488" y="131043"/>
                  <a:pt x="1694316" y="128571"/>
                  <a:pt x="1699264" y="123626"/>
                </a:cubicBezTo>
                <a:cubicBezTo>
                  <a:pt x="1704213" y="118682"/>
                  <a:pt x="1706687" y="111675"/>
                  <a:pt x="1706687" y="102604"/>
                </a:cubicBezTo>
                <a:lnTo>
                  <a:pt x="1706687" y="2791"/>
                </a:lnTo>
                <a:lnTo>
                  <a:pt x="1757140" y="2791"/>
                </a:lnTo>
                <a:lnTo>
                  <a:pt x="1757140" y="100283"/>
                </a:lnTo>
                <a:cubicBezTo>
                  <a:pt x="1757140" y="109950"/>
                  <a:pt x="1755633" y="119078"/>
                  <a:pt x="1752619" y="127667"/>
                </a:cubicBezTo>
                <a:cubicBezTo>
                  <a:pt x="1749605" y="136256"/>
                  <a:pt x="1744880" y="143766"/>
                  <a:pt x="1738443" y="150199"/>
                </a:cubicBezTo>
                <a:cubicBezTo>
                  <a:pt x="1732006" y="156632"/>
                  <a:pt x="1725253" y="161149"/>
                  <a:pt x="1718184" y="163752"/>
                </a:cubicBezTo>
                <a:cubicBezTo>
                  <a:pt x="1708361" y="167396"/>
                  <a:pt x="1696567" y="169218"/>
                  <a:pt x="1682800" y="169218"/>
                </a:cubicBezTo>
                <a:cubicBezTo>
                  <a:pt x="1674838" y="169218"/>
                  <a:pt x="1666150" y="168660"/>
                  <a:pt x="1656736" y="167544"/>
                </a:cubicBezTo>
                <a:cubicBezTo>
                  <a:pt x="1647323" y="166428"/>
                  <a:pt x="1639454" y="164216"/>
                  <a:pt x="1633129" y="160907"/>
                </a:cubicBezTo>
                <a:cubicBezTo>
                  <a:pt x="1626803" y="157598"/>
                  <a:pt x="1621018" y="152894"/>
                  <a:pt x="1615772" y="146797"/>
                </a:cubicBezTo>
                <a:cubicBezTo>
                  <a:pt x="1610525" y="140699"/>
                  <a:pt x="1606935" y="134415"/>
                  <a:pt x="1605000" y="127946"/>
                </a:cubicBezTo>
                <a:cubicBezTo>
                  <a:pt x="1601875" y="117535"/>
                  <a:pt x="1600312" y="108314"/>
                  <a:pt x="1600312" y="100283"/>
                </a:cubicBezTo>
                <a:close/>
                <a:moveTo>
                  <a:pt x="952835" y="2791"/>
                </a:moveTo>
                <a:lnTo>
                  <a:pt x="1000051" y="2791"/>
                </a:lnTo>
                <a:lnTo>
                  <a:pt x="1061666" y="93322"/>
                </a:lnTo>
                <a:lnTo>
                  <a:pt x="1061666" y="2791"/>
                </a:lnTo>
                <a:lnTo>
                  <a:pt x="1109328" y="2791"/>
                </a:lnTo>
                <a:lnTo>
                  <a:pt x="1109328" y="166427"/>
                </a:lnTo>
                <a:lnTo>
                  <a:pt x="1061666" y="166427"/>
                </a:lnTo>
                <a:lnTo>
                  <a:pt x="1000386" y="76579"/>
                </a:lnTo>
                <a:lnTo>
                  <a:pt x="1000386" y="166427"/>
                </a:lnTo>
                <a:lnTo>
                  <a:pt x="952835" y="166427"/>
                </a:lnTo>
                <a:close/>
                <a:moveTo>
                  <a:pt x="868785" y="2791"/>
                </a:moveTo>
                <a:lnTo>
                  <a:pt x="919461" y="2791"/>
                </a:lnTo>
                <a:lnTo>
                  <a:pt x="919461" y="166427"/>
                </a:lnTo>
                <a:lnTo>
                  <a:pt x="868785" y="166427"/>
                </a:lnTo>
                <a:close/>
                <a:moveTo>
                  <a:pt x="676610" y="2791"/>
                </a:moveTo>
                <a:lnTo>
                  <a:pt x="723826" y="2791"/>
                </a:lnTo>
                <a:lnTo>
                  <a:pt x="785441" y="93322"/>
                </a:lnTo>
                <a:lnTo>
                  <a:pt x="785441" y="2791"/>
                </a:lnTo>
                <a:lnTo>
                  <a:pt x="833103" y="2791"/>
                </a:lnTo>
                <a:lnTo>
                  <a:pt x="833103" y="166427"/>
                </a:lnTo>
                <a:lnTo>
                  <a:pt x="785441" y="166427"/>
                </a:lnTo>
                <a:lnTo>
                  <a:pt x="724161" y="76579"/>
                </a:lnTo>
                <a:lnTo>
                  <a:pt x="724161" y="166427"/>
                </a:lnTo>
                <a:lnTo>
                  <a:pt x="676610" y="166427"/>
                </a:lnTo>
                <a:close/>
                <a:moveTo>
                  <a:pt x="495970" y="2791"/>
                </a:moveTo>
                <a:lnTo>
                  <a:pt x="580244" y="2791"/>
                </a:lnTo>
                <a:cubicBezTo>
                  <a:pt x="595871" y="2791"/>
                  <a:pt x="607814" y="4130"/>
                  <a:pt x="616074" y="6809"/>
                </a:cubicBezTo>
                <a:cubicBezTo>
                  <a:pt x="624334" y="9488"/>
                  <a:pt x="630994" y="14455"/>
                  <a:pt x="636055" y="21710"/>
                </a:cubicBezTo>
                <a:cubicBezTo>
                  <a:pt x="641115" y="28966"/>
                  <a:pt x="643645" y="37802"/>
                  <a:pt x="643645" y="48220"/>
                </a:cubicBezTo>
                <a:cubicBezTo>
                  <a:pt x="643645" y="57299"/>
                  <a:pt x="641709" y="65131"/>
                  <a:pt x="637837" y="71717"/>
                </a:cubicBezTo>
                <a:cubicBezTo>
                  <a:pt x="633965" y="78302"/>
                  <a:pt x="628642" y="83641"/>
                  <a:pt x="621866" y="87734"/>
                </a:cubicBezTo>
                <a:cubicBezTo>
                  <a:pt x="617548" y="90339"/>
                  <a:pt x="611629" y="92497"/>
                  <a:pt x="604108" y="94208"/>
                </a:cubicBezTo>
                <a:cubicBezTo>
                  <a:pt x="610131" y="96220"/>
                  <a:pt x="614519" y="98231"/>
                  <a:pt x="617271" y="100241"/>
                </a:cubicBezTo>
                <a:cubicBezTo>
                  <a:pt x="619130" y="101582"/>
                  <a:pt x="621826" y="104449"/>
                  <a:pt x="625358" y="108844"/>
                </a:cubicBezTo>
                <a:cubicBezTo>
                  <a:pt x="628891" y="113238"/>
                  <a:pt x="631251" y="116627"/>
                  <a:pt x="632441" y="119011"/>
                </a:cubicBezTo>
                <a:lnTo>
                  <a:pt x="656928" y="166427"/>
                </a:lnTo>
                <a:lnTo>
                  <a:pt x="599793" y="166427"/>
                </a:lnTo>
                <a:lnTo>
                  <a:pt x="572765" y="116421"/>
                </a:lnTo>
                <a:cubicBezTo>
                  <a:pt x="569342" y="109947"/>
                  <a:pt x="566291" y="105742"/>
                  <a:pt x="563613" y="103808"/>
                </a:cubicBezTo>
                <a:cubicBezTo>
                  <a:pt x="559966" y="101278"/>
                  <a:pt x="555836" y="100012"/>
                  <a:pt x="551223" y="100012"/>
                </a:cubicBezTo>
                <a:lnTo>
                  <a:pt x="546758" y="100012"/>
                </a:lnTo>
                <a:lnTo>
                  <a:pt x="546758" y="166427"/>
                </a:lnTo>
                <a:lnTo>
                  <a:pt x="495970" y="166427"/>
                </a:lnTo>
                <a:close/>
                <a:moveTo>
                  <a:pt x="359420" y="2791"/>
                </a:moveTo>
                <a:lnTo>
                  <a:pt x="414575" y="2791"/>
                </a:lnTo>
                <a:lnTo>
                  <a:pt x="476064" y="166427"/>
                </a:lnTo>
                <a:lnTo>
                  <a:pt x="423114" y="166427"/>
                </a:lnTo>
                <a:lnTo>
                  <a:pt x="414927" y="139415"/>
                </a:lnTo>
                <a:lnTo>
                  <a:pt x="357521" y="139415"/>
                </a:lnTo>
                <a:lnTo>
                  <a:pt x="349545" y="166427"/>
                </a:lnTo>
                <a:lnTo>
                  <a:pt x="297917" y="166427"/>
                </a:lnTo>
                <a:close/>
                <a:moveTo>
                  <a:pt x="152289" y="2791"/>
                </a:moveTo>
                <a:lnTo>
                  <a:pt x="287797" y="2791"/>
                </a:lnTo>
                <a:lnTo>
                  <a:pt x="287797" y="37728"/>
                </a:lnTo>
                <a:lnTo>
                  <a:pt x="202965" y="37728"/>
                </a:lnTo>
                <a:lnTo>
                  <a:pt x="202965" y="63736"/>
                </a:lnTo>
                <a:lnTo>
                  <a:pt x="281658" y="63736"/>
                </a:lnTo>
                <a:lnTo>
                  <a:pt x="281658" y="97110"/>
                </a:lnTo>
                <a:lnTo>
                  <a:pt x="202965" y="97110"/>
                </a:lnTo>
                <a:lnTo>
                  <a:pt x="202965" y="129369"/>
                </a:lnTo>
                <a:lnTo>
                  <a:pt x="290252" y="129369"/>
                </a:lnTo>
                <a:lnTo>
                  <a:pt x="290252" y="166427"/>
                </a:lnTo>
                <a:lnTo>
                  <a:pt x="152289" y="166427"/>
                </a:lnTo>
                <a:close/>
                <a:moveTo>
                  <a:pt x="0" y="2791"/>
                </a:moveTo>
                <a:lnTo>
                  <a:pt x="50565" y="2791"/>
                </a:lnTo>
                <a:lnTo>
                  <a:pt x="50565" y="126132"/>
                </a:lnTo>
                <a:lnTo>
                  <a:pt x="129481" y="126132"/>
                </a:lnTo>
                <a:lnTo>
                  <a:pt x="129481" y="166427"/>
                </a:lnTo>
                <a:lnTo>
                  <a:pt x="0" y="166427"/>
                </a:lnTo>
                <a:close/>
                <a:moveTo>
                  <a:pt x="2762436" y="0"/>
                </a:moveTo>
                <a:cubicBezTo>
                  <a:pt x="2783347" y="0"/>
                  <a:pt x="2799290" y="3888"/>
                  <a:pt x="2810266" y="11664"/>
                </a:cubicBezTo>
                <a:cubicBezTo>
                  <a:pt x="2821242" y="19441"/>
                  <a:pt x="2827772" y="31812"/>
                  <a:pt x="2829856" y="48778"/>
                </a:cubicBezTo>
                <a:lnTo>
                  <a:pt x="2782193" y="51569"/>
                </a:lnTo>
                <a:cubicBezTo>
                  <a:pt x="2780928" y="44202"/>
                  <a:pt x="2778268" y="38844"/>
                  <a:pt x="2774212" y="35495"/>
                </a:cubicBezTo>
                <a:cubicBezTo>
                  <a:pt x="2770157" y="32147"/>
                  <a:pt x="2764557" y="30473"/>
                  <a:pt x="2757413" y="30473"/>
                </a:cubicBezTo>
                <a:cubicBezTo>
                  <a:pt x="2751535" y="30473"/>
                  <a:pt x="2747107" y="31719"/>
                  <a:pt x="2744131" y="34212"/>
                </a:cubicBezTo>
                <a:cubicBezTo>
                  <a:pt x="2741154" y="36705"/>
                  <a:pt x="2739666" y="39737"/>
                  <a:pt x="2739666" y="43309"/>
                </a:cubicBezTo>
                <a:cubicBezTo>
                  <a:pt x="2739666" y="45913"/>
                  <a:pt x="2740894" y="48258"/>
                  <a:pt x="2743349" y="50341"/>
                </a:cubicBezTo>
                <a:cubicBezTo>
                  <a:pt x="2745730" y="52499"/>
                  <a:pt x="2751386" y="54508"/>
                  <a:pt x="2760316" y="56369"/>
                </a:cubicBezTo>
                <a:cubicBezTo>
                  <a:pt x="2782417" y="61131"/>
                  <a:pt x="2798248" y="65949"/>
                  <a:pt x="2807810" y="70824"/>
                </a:cubicBezTo>
                <a:cubicBezTo>
                  <a:pt x="2817373" y="75698"/>
                  <a:pt x="2824330" y="81744"/>
                  <a:pt x="2828684" y="88962"/>
                </a:cubicBezTo>
                <a:cubicBezTo>
                  <a:pt x="2833037" y="96180"/>
                  <a:pt x="2835213" y="104254"/>
                  <a:pt x="2835213" y="113184"/>
                </a:cubicBezTo>
                <a:cubicBezTo>
                  <a:pt x="2835213" y="123676"/>
                  <a:pt x="2832311" y="133350"/>
                  <a:pt x="2826507" y="142205"/>
                </a:cubicBezTo>
                <a:cubicBezTo>
                  <a:pt x="2820703" y="151061"/>
                  <a:pt x="2812591" y="157776"/>
                  <a:pt x="2802173" y="162353"/>
                </a:cubicBezTo>
                <a:cubicBezTo>
                  <a:pt x="2791756" y="166929"/>
                  <a:pt x="2778621" y="169218"/>
                  <a:pt x="2762771" y="169218"/>
                </a:cubicBezTo>
                <a:cubicBezTo>
                  <a:pt x="2734940" y="169218"/>
                  <a:pt x="2715667" y="163860"/>
                  <a:pt x="2704952" y="153144"/>
                </a:cubicBezTo>
                <a:cubicBezTo>
                  <a:pt x="2694236" y="142428"/>
                  <a:pt x="2688171" y="128811"/>
                  <a:pt x="2686757" y="112291"/>
                </a:cubicBezTo>
                <a:lnTo>
                  <a:pt x="2734866" y="109277"/>
                </a:lnTo>
                <a:cubicBezTo>
                  <a:pt x="2735908" y="117091"/>
                  <a:pt x="2738029" y="123044"/>
                  <a:pt x="2741228" y="127136"/>
                </a:cubicBezTo>
                <a:cubicBezTo>
                  <a:pt x="2746437" y="133759"/>
                  <a:pt x="2753879" y="137071"/>
                  <a:pt x="2763553" y="137071"/>
                </a:cubicBezTo>
                <a:cubicBezTo>
                  <a:pt x="2770771" y="137071"/>
                  <a:pt x="2776333" y="135378"/>
                  <a:pt x="2780240" y="131992"/>
                </a:cubicBezTo>
                <a:cubicBezTo>
                  <a:pt x="2784147" y="128606"/>
                  <a:pt x="2786100" y="124681"/>
                  <a:pt x="2786100" y="120216"/>
                </a:cubicBezTo>
                <a:cubicBezTo>
                  <a:pt x="2786100" y="115974"/>
                  <a:pt x="2784240" y="112179"/>
                  <a:pt x="2780519" y="108831"/>
                </a:cubicBezTo>
                <a:cubicBezTo>
                  <a:pt x="2776798" y="105482"/>
                  <a:pt x="2768166" y="102319"/>
                  <a:pt x="2754623" y="99343"/>
                </a:cubicBezTo>
                <a:cubicBezTo>
                  <a:pt x="2732448" y="94357"/>
                  <a:pt x="2716635" y="87734"/>
                  <a:pt x="2707184" y="79474"/>
                </a:cubicBezTo>
                <a:cubicBezTo>
                  <a:pt x="2697659" y="71214"/>
                  <a:pt x="2692896" y="60685"/>
                  <a:pt x="2692896" y="47885"/>
                </a:cubicBezTo>
                <a:cubicBezTo>
                  <a:pt x="2692896" y="39477"/>
                  <a:pt x="2695334" y="31533"/>
                  <a:pt x="2700208" y="24054"/>
                </a:cubicBezTo>
                <a:cubicBezTo>
                  <a:pt x="2705082" y="16576"/>
                  <a:pt x="2712412" y="10697"/>
                  <a:pt x="2722197" y="6418"/>
                </a:cubicBezTo>
                <a:cubicBezTo>
                  <a:pt x="2731982" y="2139"/>
                  <a:pt x="2745396" y="0"/>
                  <a:pt x="2762436" y="0"/>
                </a:cubicBezTo>
                <a:close/>
                <a:moveTo>
                  <a:pt x="2202210" y="0"/>
                </a:moveTo>
                <a:cubicBezTo>
                  <a:pt x="2229446" y="0"/>
                  <a:pt x="2250430" y="7311"/>
                  <a:pt x="2265164" y="21934"/>
                </a:cubicBezTo>
                <a:cubicBezTo>
                  <a:pt x="2279898" y="36556"/>
                  <a:pt x="2287265" y="57038"/>
                  <a:pt x="2287265" y="83381"/>
                </a:cubicBezTo>
                <a:cubicBezTo>
                  <a:pt x="2287265" y="102505"/>
                  <a:pt x="2284047" y="118188"/>
                  <a:pt x="2277610" y="130429"/>
                </a:cubicBezTo>
                <a:cubicBezTo>
                  <a:pt x="2271173" y="142670"/>
                  <a:pt x="2261872" y="152195"/>
                  <a:pt x="2249705" y="159004"/>
                </a:cubicBezTo>
                <a:cubicBezTo>
                  <a:pt x="2237538" y="165813"/>
                  <a:pt x="2222376" y="169218"/>
                  <a:pt x="2204219" y="169218"/>
                </a:cubicBezTo>
                <a:cubicBezTo>
                  <a:pt x="2185765" y="169218"/>
                  <a:pt x="2170491" y="166278"/>
                  <a:pt x="2158399" y="160399"/>
                </a:cubicBezTo>
                <a:cubicBezTo>
                  <a:pt x="2146307" y="154521"/>
                  <a:pt x="2136502" y="145219"/>
                  <a:pt x="2128987" y="132494"/>
                </a:cubicBezTo>
                <a:cubicBezTo>
                  <a:pt x="2121471" y="119769"/>
                  <a:pt x="2117713" y="103845"/>
                  <a:pt x="2117713" y="84720"/>
                </a:cubicBezTo>
                <a:cubicBezTo>
                  <a:pt x="2117713" y="58006"/>
                  <a:pt x="2125154" y="37207"/>
                  <a:pt x="2140037" y="22324"/>
                </a:cubicBezTo>
                <a:cubicBezTo>
                  <a:pt x="2154920" y="7441"/>
                  <a:pt x="2175644" y="0"/>
                  <a:pt x="2202210" y="0"/>
                </a:cubicBezTo>
                <a:close/>
                <a:moveTo>
                  <a:pt x="2019896" y="0"/>
                </a:moveTo>
                <a:cubicBezTo>
                  <a:pt x="2040508" y="0"/>
                  <a:pt x="2056712" y="4167"/>
                  <a:pt x="2068507" y="12502"/>
                </a:cubicBezTo>
                <a:cubicBezTo>
                  <a:pt x="2080301" y="20836"/>
                  <a:pt x="2089064" y="33635"/>
                  <a:pt x="2094793" y="50899"/>
                </a:cubicBezTo>
                <a:lnTo>
                  <a:pt x="2050145" y="60833"/>
                </a:lnTo>
                <a:cubicBezTo>
                  <a:pt x="2048582" y="55848"/>
                  <a:pt x="2046945" y="52201"/>
                  <a:pt x="2045234" y="49895"/>
                </a:cubicBezTo>
                <a:cubicBezTo>
                  <a:pt x="2042406" y="46025"/>
                  <a:pt x="2038946" y="43049"/>
                  <a:pt x="2034853" y="40965"/>
                </a:cubicBezTo>
                <a:cubicBezTo>
                  <a:pt x="2030760" y="38881"/>
                  <a:pt x="2026184" y="37840"/>
                  <a:pt x="2021123" y="37840"/>
                </a:cubicBezTo>
                <a:cubicBezTo>
                  <a:pt x="2009664" y="37840"/>
                  <a:pt x="2000883" y="42448"/>
                  <a:pt x="1994781" y="51665"/>
                </a:cubicBezTo>
                <a:cubicBezTo>
                  <a:pt x="1990167" y="58503"/>
                  <a:pt x="1987860" y="69242"/>
                  <a:pt x="1987860" y="83883"/>
                </a:cubicBezTo>
                <a:cubicBezTo>
                  <a:pt x="1987860" y="102019"/>
                  <a:pt x="1990614" y="114451"/>
                  <a:pt x="1996120" y="121177"/>
                </a:cubicBezTo>
                <a:cubicBezTo>
                  <a:pt x="2001627" y="127903"/>
                  <a:pt x="2009366" y="131266"/>
                  <a:pt x="2019338" y="131266"/>
                </a:cubicBezTo>
                <a:cubicBezTo>
                  <a:pt x="2029011" y="131266"/>
                  <a:pt x="2036323" y="128550"/>
                  <a:pt x="2041271" y="123118"/>
                </a:cubicBezTo>
                <a:cubicBezTo>
                  <a:pt x="2046220" y="117686"/>
                  <a:pt x="2049810" y="109798"/>
                  <a:pt x="2052043" y="99454"/>
                </a:cubicBezTo>
                <a:lnTo>
                  <a:pt x="2096356" y="112849"/>
                </a:lnTo>
                <a:cubicBezTo>
                  <a:pt x="2093380" y="125276"/>
                  <a:pt x="2088691" y="135657"/>
                  <a:pt x="2082292" y="143991"/>
                </a:cubicBezTo>
                <a:cubicBezTo>
                  <a:pt x="2075892" y="152326"/>
                  <a:pt x="2067949" y="158614"/>
                  <a:pt x="2058461" y="162855"/>
                </a:cubicBezTo>
                <a:cubicBezTo>
                  <a:pt x="2048973" y="167097"/>
                  <a:pt x="2036899" y="169218"/>
                  <a:pt x="2022240" y="169218"/>
                </a:cubicBezTo>
                <a:cubicBezTo>
                  <a:pt x="2004455" y="169218"/>
                  <a:pt x="1989925" y="166633"/>
                  <a:pt x="1978652" y="161465"/>
                </a:cubicBezTo>
                <a:cubicBezTo>
                  <a:pt x="1967378" y="156297"/>
                  <a:pt x="1957648" y="147206"/>
                  <a:pt x="1949463" y="134192"/>
                </a:cubicBezTo>
                <a:cubicBezTo>
                  <a:pt x="1941277" y="121178"/>
                  <a:pt x="1937184" y="104520"/>
                  <a:pt x="1937184" y="84218"/>
                </a:cubicBezTo>
                <a:cubicBezTo>
                  <a:pt x="1937184" y="57150"/>
                  <a:pt x="1944384" y="36347"/>
                  <a:pt x="1958783" y="21808"/>
                </a:cubicBezTo>
                <a:cubicBezTo>
                  <a:pt x="1973182" y="7269"/>
                  <a:pt x="1993553" y="0"/>
                  <a:pt x="2019896" y="0"/>
                </a:cubicBezTo>
                <a:close/>
                <a:moveTo>
                  <a:pt x="1487835" y="0"/>
                </a:moveTo>
                <a:cubicBezTo>
                  <a:pt x="1515071" y="0"/>
                  <a:pt x="1536055" y="7311"/>
                  <a:pt x="1550789" y="21934"/>
                </a:cubicBezTo>
                <a:cubicBezTo>
                  <a:pt x="1565523" y="36556"/>
                  <a:pt x="1572890" y="57038"/>
                  <a:pt x="1572890" y="83381"/>
                </a:cubicBezTo>
                <a:cubicBezTo>
                  <a:pt x="1572890" y="102505"/>
                  <a:pt x="1569672" y="118188"/>
                  <a:pt x="1563235" y="130429"/>
                </a:cubicBezTo>
                <a:cubicBezTo>
                  <a:pt x="1556798" y="142670"/>
                  <a:pt x="1547497" y="152195"/>
                  <a:pt x="1535330" y="159004"/>
                </a:cubicBezTo>
                <a:cubicBezTo>
                  <a:pt x="1523163" y="165813"/>
                  <a:pt x="1508001" y="169218"/>
                  <a:pt x="1489844" y="169218"/>
                </a:cubicBezTo>
                <a:cubicBezTo>
                  <a:pt x="1471390" y="169218"/>
                  <a:pt x="1456116" y="166278"/>
                  <a:pt x="1444024" y="160399"/>
                </a:cubicBezTo>
                <a:cubicBezTo>
                  <a:pt x="1431932" y="154521"/>
                  <a:pt x="1422128" y="145219"/>
                  <a:pt x="1414612" y="132494"/>
                </a:cubicBezTo>
                <a:cubicBezTo>
                  <a:pt x="1407096" y="119769"/>
                  <a:pt x="1403338" y="103845"/>
                  <a:pt x="1403338" y="84720"/>
                </a:cubicBezTo>
                <a:cubicBezTo>
                  <a:pt x="1403338" y="58006"/>
                  <a:pt x="1410779" y="37207"/>
                  <a:pt x="1425662" y="22324"/>
                </a:cubicBezTo>
                <a:cubicBezTo>
                  <a:pt x="1440545" y="7441"/>
                  <a:pt x="1461269" y="0"/>
                  <a:pt x="1487835" y="0"/>
                </a:cubicBezTo>
                <a:close/>
                <a:moveTo>
                  <a:pt x="1224930" y="0"/>
                </a:moveTo>
                <a:cubicBezTo>
                  <a:pt x="1243013" y="0"/>
                  <a:pt x="1256538" y="1637"/>
                  <a:pt x="1265505" y="4911"/>
                </a:cubicBezTo>
                <a:cubicBezTo>
                  <a:pt x="1274471" y="8186"/>
                  <a:pt x="1281913" y="13264"/>
                  <a:pt x="1287829" y="20148"/>
                </a:cubicBezTo>
                <a:cubicBezTo>
                  <a:pt x="1293745" y="27031"/>
                  <a:pt x="1298191" y="35756"/>
                  <a:pt x="1301167" y="46323"/>
                </a:cubicBezTo>
                <a:lnTo>
                  <a:pt x="1252389" y="55029"/>
                </a:lnTo>
                <a:cubicBezTo>
                  <a:pt x="1250380" y="48853"/>
                  <a:pt x="1246975" y="44128"/>
                  <a:pt x="1242176" y="40853"/>
                </a:cubicBezTo>
                <a:cubicBezTo>
                  <a:pt x="1237376" y="37579"/>
                  <a:pt x="1231255" y="35942"/>
                  <a:pt x="1223814" y="35942"/>
                </a:cubicBezTo>
                <a:cubicBezTo>
                  <a:pt x="1212726" y="35942"/>
                  <a:pt x="1203890" y="39793"/>
                  <a:pt x="1197304" y="47495"/>
                </a:cubicBezTo>
                <a:cubicBezTo>
                  <a:pt x="1190718" y="55197"/>
                  <a:pt x="1187426" y="67382"/>
                  <a:pt x="1187426" y="84051"/>
                </a:cubicBezTo>
                <a:cubicBezTo>
                  <a:pt x="1187426" y="101761"/>
                  <a:pt x="1190756" y="114412"/>
                  <a:pt x="1197416" y="122002"/>
                </a:cubicBezTo>
                <a:cubicBezTo>
                  <a:pt x="1204076" y="129592"/>
                  <a:pt x="1213359" y="133387"/>
                  <a:pt x="1225265" y="133387"/>
                </a:cubicBezTo>
                <a:cubicBezTo>
                  <a:pt x="1230921" y="133387"/>
                  <a:pt x="1236316" y="132569"/>
                  <a:pt x="1241450" y="130932"/>
                </a:cubicBezTo>
                <a:cubicBezTo>
                  <a:pt x="1246585" y="129294"/>
                  <a:pt x="1252463" y="126504"/>
                  <a:pt x="1259086" y="122560"/>
                </a:cubicBezTo>
                <a:lnTo>
                  <a:pt x="1259086" y="107156"/>
                </a:lnTo>
                <a:lnTo>
                  <a:pt x="1225265" y="107156"/>
                </a:lnTo>
                <a:lnTo>
                  <a:pt x="1225265" y="73112"/>
                </a:lnTo>
                <a:lnTo>
                  <a:pt x="1303400" y="73112"/>
                </a:lnTo>
                <a:lnTo>
                  <a:pt x="1303400" y="142875"/>
                </a:lnTo>
                <a:cubicBezTo>
                  <a:pt x="1288443" y="153070"/>
                  <a:pt x="1275216" y="160009"/>
                  <a:pt x="1263719" y="163692"/>
                </a:cubicBezTo>
                <a:cubicBezTo>
                  <a:pt x="1252222" y="167376"/>
                  <a:pt x="1238585" y="169218"/>
                  <a:pt x="1222809" y="169218"/>
                </a:cubicBezTo>
                <a:cubicBezTo>
                  <a:pt x="1203387" y="169218"/>
                  <a:pt x="1187556" y="165906"/>
                  <a:pt x="1175315" y="159283"/>
                </a:cubicBezTo>
                <a:cubicBezTo>
                  <a:pt x="1163074" y="152660"/>
                  <a:pt x="1153586" y="142801"/>
                  <a:pt x="1146851" y="129704"/>
                </a:cubicBezTo>
                <a:cubicBezTo>
                  <a:pt x="1140117" y="116607"/>
                  <a:pt x="1136750" y="101575"/>
                  <a:pt x="1136750" y="84609"/>
                </a:cubicBezTo>
                <a:cubicBezTo>
                  <a:pt x="1136750" y="66749"/>
                  <a:pt x="1140433" y="51215"/>
                  <a:pt x="1147800" y="38007"/>
                </a:cubicBezTo>
                <a:cubicBezTo>
                  <a:pt x="1155167" y="24798"/>
                  <a:pt x="1165957" y="14771"/>
                  <a:pt x="1180170" y="7925"/>
                </a:cubicBezTo>
                <a:cubicBezTo>
                  <a:pt x="1191258" y="2642"/>
                  <a:pt x="1206178" y="0"/>
                  <a:pt x="1224930" y="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rgbClr val="FFEEA7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ln w="0"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6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8849" y="299184"/>
            <a:ext cx="351891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sing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0990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64CC7-B6E2-43E8-B93A-BB3489B1AA1F}"/>
              </a:ext>
            </a:extLst>
          </p:cNvPr>
          <p:cNvSpPr/>
          <p:nvPr/>
        </p:nvSpPr>
        <p:spPr>
          <a:xfrm>
            <a:off x="1861324" y="296717"/>
            <a:ext cx="8702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 yesterday ?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663AE2D-3631-4E79-ABCE-468C543187DB}"/>
              </a:ext>
            </a:extLst>
          </p:cNvPr>
          <p:cNvSpPr/>
          <p:nvPr/>
        </p:nvSpPr>
        <p:spPr>
          <a:xfrm>
            <a:off x="2598181" y="1412936"/>
            <a:ext cx="2743200" cy="2197509"/>
          </a:xfrm>
          <a:prstGeom prst="cloudCallout">
            <a:avLst>
              <a:gd name="adj1" fmla="val -69991"/>
              <a:gd name="adj2" fmla="val 91269"/>
            </a:avLst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28575"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3B674177-16DB-4873-9CAC-DD7DBCA348DB}"/>
              </a:ext>
            </a:extLst>
          </p:cNvPr>
          <p:cNvSpPr/>
          <p:nvPr/>
        </p:nvSpPr>
        <p:spPr>
          <a:xfrm>
            <a:off x="8445910" y="1412936"/>
            <a:ext cx="2743200" cy="2197509"/>
          </a:xfrm>
          <a:prstGeom prst="cloudCallout">
            <a:avLst>
              <a:gd name="adj1" fmla="val -79155"/>
              <a:gd name="adj2" fmla="val 95617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83E0DC9-83EA-48CC-99AB-843BB1AC3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390292" y="3457148"/>
            <a:ext cx="1670520" cy="34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EEBBD84E-9578-4EE7-96EF-8A5E24630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 flipH="1">
            <a:off x="6376224" y="3435432"/>
            <a:ext cx="1670521" cy="35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12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3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DA311B-2F85-10CF-4A56-6E8319612C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203" y="2133412"/>
            <a:ext cx="3168172" cy="4649331"/>
          </a:xfrm>
          <a:prstGeom prst="rect">
            <a:avLst/>
          </a:prstGeom>
        </p:spPr>
      </p:pic>
      <p:pic>
        <p:nvPicPr>
          <p:cNvPr id="1026" name="Picture 2" descr="Writing Hand - Free image on Pixabay">
            <a:extLst>
              <a:ext uri="{FF2B5EF4-FFF2-40B4-BE49-F238E27FC236}">
                <a16:creationId xmlns:a16="http://schemas.microsoft.com/office/drawing/2014/main" id="{A8CFB10E-9011-87EC-A464-95DA5D5C4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9" b="18530"/>
          <a:stretch/>
        </p:blipFill>
        <p:spPr bwMode="auto">
          <a:xfrm>
            <a:off x="6302489" y="2508314"/>
            <a:ext cx="3168172" cy="25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F87C90-446B-D21F-C080-7F5771FB2022}"/>
              </a:ext>
            </a:extLst>
          </p:cNvPr>
          <p:cNvSpPr/>
          <p:nvPr/>
        </p:nvSpPr>
        <p:spPr>
          <a:xfrm>
            <a:off x="4726285" y="901974"/>
            <a:ext cx="406714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 err="1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Ee,Ff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A10CFD-2EA2-4277-A9D6-D1C2EAF3B0E1}"/>
              </a:ext>
            </a:extLst>
          </p:cNvPr>
          <p:cNvSpPr/>
          <p:nvPr/>
        </p:nvSpPr>
        <p:spPr>
          <a:xfrm>
            <a:off x="545946" y="367282"/>
            <a:ext cx="115130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are going to learn some English letters today ,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40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68 -0.2382 L -0.18568 -0.23797 C -0.18646 -0.23195 -0.18698 -0.22524 -0.18816 -0.21899 C -0.18855 -0.21644 -0.18985 -0.21482 -0.1905 -0.2125 C -0.19141 -0.20973 -0.19232 -0.20695 -0.19297 -0.20394 C -0.19362 -0.2007 -0.19597 -0.18565 -0.19662 -0.1801 C -0.19701 -0.17662 -0.19714 -0.17292 -0.19779 -0.16945 C -0.19831 -0.16644 -0.19948 -0.16389 -0.20027 -0.16088 C -0.20105 -0.15741 -0.20183 -0.15371 -0.20261 -0.15024 C -0.20339 -0.14723 -0.20443 -0.14445 -0.20508 -0.14167 C -0.20639 -0.13565 -0.20769 -0.13033 -0.20873 -0.12454 C -0.20925 -0.12107 -0.20912 -0.11713 -0.2099 -0.11366 C -0.2112 -0.10764 -0.21316 -0.10209 -0.21472 -0.09653 C -0.21758 -0.07593 -0.21381 -0.1 -0.21836 -0.07917 C -0.2198 -0.07292 -0.22084 -0.06644 -0.22201 -0.05996 C -0.2224 -0.05764 -0.22136 -0.06436 -0.22084 -0.06644 C -0.21993 -0.06922 -0.21915 -0.072 -0.21836 -0.075 C -0.21628 -0.0838 -0.21784 -0.08102 -0.21589 -0.09213 C -0.21537 -0.09584 -0.21433 -0.09931 -0.21355 -0.10278 C -0.21303 -0.1051 -0.21277 -0.10718 -0.21237 -0.10926 C -0.2112 -0.11505 -0.2099 -0.12107 -0.20873 -0.12662 C -0.20821 -0.12871 -0.20808 -0.13102 -0.20743 -0.13264 C -0.20652 -0.13612 -0.20508 -0.13866 -0.20391 -0.14167 C -0.20261 -0.14792 -0.20131 -0.1544 -0.20027 -0.16088 C -0.19961 -0.16436 -0.19961 -0.16829 -0.19896 -0.17176 C -0.19805 -0.17686 -0.19675 -0.18195 -0.19545 -0.18681 C -0.19076 -0.20301 -0.19284 -0.19167 -0.18933 -0.20602 C -0.18881 -0.20811 -0.18855 -0.21042 -0.18816 -0.2125 C -0.18607 -0.21112 -0.18386 -0.21042 -0.18204 -0.20811 C -0.18086 -0.20672 -0.18021 -0.20417 -0.17969 -0.20186 C -0.17865 -0.19769 -0.178 -0.19306 -0.17722 -0.18889 C -0.17657 -0.18519 -0.17579 -0.18172 -0.17487 -0.17801 C -0.17331 -0.17223 -0.17201 -0.16621 -0.16993 -0.16088 C -0.16915 -0.1588 -0.16823 -0.15672 -0.16758 -0.1544 C -0.16628 -0.15024 -0.16524 -0.14584 -0.16394 -0.14167 C -0.16277 -0.13797 -0.16159 -0.13426 -0.16029 -0.13079 C -0.15951 -0.12871 -0.1586 -0.12662 -0.15795 -0.12454 C -0.15665 -0.12014 -0.15365 -0.10463 -0.153 -0.1007 C -0.15261 -0.09792 -0.15248 -0.09491 -0.15183 -0.09213 C -0.15118 -0.08912 -0.14948 -0.08681 -0.14948 -0.08357 C -0.14948 -0.08102 -0.15066 -0.08843 -0.15183 -0.09005 C -0.15287 -0.09144 -0.1543 -0.09144 -0.15547 -0.09213 C -0.15665 -0.09491 -0.15756 -0.09838 -0.15912 -0.1007 C -0.16042 -0.10278 -0.16224 -0.10394 -0.16394 -0.1051 C -0.19167 -0.12223 -0.17852 -0.11343 -0.19662 -0.12223 C -0.20235 -0.125 -0.19857 -0.12408 -0.20508 -0.12871 C -0.21615 -0.13658 -0.2168 -0.13704 -0.22435 -0.14167 C -0.21797 -0.14237 -0.21146 -0.14399 -0.20508 -0.14375 C -0.19493 -0.14329 -0.1849 -0.14121 -0.17487 -0.13936 C -0.17318 -0.13912 -0.17162 -0.13797 -0.16993 -0.13727 C -0.1655 -0.13565 -0.16107 -0.1345 -0.15665 -0.13264 C -0.15261 -0.1338 -0.14857 -0.13403 -0.14454 -0.13519 C -0.14336 -0.13542 -0.14219 -0.13658 -0.14089 -0.13727 C -0.13933 -0.1382 -0.13777 -0.13889 -0.13607 -0.13936 C -0.13334 -0.14028 -0.13047 -0.14098 -0.12761 -0.14167 C -0.12123 -0.14306 -0.11472 -0.14491 -0.10834 -0.14584 C -0.10144 -0.147 -0.09453 -0.14723 -0.08777 -0.14792 C -0.08737 -0.15024 -0.08633 -0.15232 -0.08645 -0.1544 C -0.08789 -0.16922 -0.10183 -0.15926 -0.10469 -0.1588 C -0.10521 -0.16505 -0.10704 -0.17385 -0.10469 -0.1801 C -0.10391 -0.18241 -0.10222 -0.18311 -0.10105 -0.1845 C -0.09895 -0.18357 -0.09635 -0.18519 -0.09492 -0.18241 C -0.09153 -0.175 -0.08777 -0.15672 -0.08777 -0.15649 C -0.08633 -0.14676 -0.08438 -0.14237 -0.09257 -0.13519 C -0.09388 -0.13403 -0.09492 -0.1382 -0.09622 -0.13936 C -0.0974 -0.14051 -0.09857 -0.14075 -0.09987 -0.14167 C -0.10222 -0.14005 -0.10495 -0.13959 -0.10704 -0.13727 C -0.10899 -0.13519 -0.11042 -0.13172 -0.11198 -0.12871 C -0.11602 -0.12061 -0.11889 -0.11459 -0.12162 -0.1051 C -0.12214 -0.10301 -0.1224 -0.1007 -0.12279 -0.09862 C -0.12201 -0.09352 -0.12201 -0.08797 -0.12045 -0.08357 C -0.11706 -0.07477 -0.10365 -0.08125 -0.10222 -0.08149 C -0.10066 -0.08357 -0.09908 -0.08588 -0.0974 -0.08774 C -0.09505 -0.09075 -0.09245 -0.09306 -0.0901 -0.09653 C -0.08789 -0.09954 -0.08606 -0.10348 -0.08411 -0.10718 C -0.08007 -0.12848 -0.08502 -0.10463 -0.08165 -0.07269 C -0.08138 -0.07014 -0.0793 -0.06991 -0.07799 -0.06852 C -0.06328 -0.07292 -0.07721 -0.06737 -0.06588 -0.075 C -0.06445 -0.07593 -0.06276 -0.07616 -0.06106 -0.07709 C -0.05872 -0.07848 -0.05624 -0.07987 -0.0539 -0.08149 C -0.0526 -0.08357 -0.05169 -0.08612 -0.05026 -0.08774 C -0.04921 -0.08912 -0.04778 -0.08912 -0.04662 -0.09005 C -0.04492 -0.09121 -0.04335 -0.0926 -0.04179 -0.09422 C -0.03789 -0.09815 -0.03789 -0.09908 -0.0345 -0.1051 C -0.03411 -0.11366 -0.03437 -0.12246 -0.03333 -0.13079 C -0.03281 -0.13496 -0.03072 -0.13797 -0.02968 -0.14167 C -0.01783 -0.17987 -0.02447 -0.1632 -0.0164 -0.18241 C -0.01302 -0.20024 -0.01458 -0.19098 -0.01145 -0.21042 C -0.01237 -0.19098 -0.01263 -0.17153 -0.01393 -0.15232 C -0.01419 -0.14792 -0.01588 -0.14375 -0.0164 -0.13936 L -0.01757 -0.12871 C -0.01796 -0.13264 -0.01822 -0.13727 -0.01874 -0.14167 C -0.01901 -0.14375 -0.01992 -0.14584 -0.01992 -0.14792 C -0.01992 -0.16158 -0.01966 -0.17524 -0.01874 -0.18889 C -0.01861 -0.19144 -0.01549 -0.20718 -0.01393 -0.21042 C -0.01263 -0.2132 -0.01067 -0.21459 -0.00911 -0.2169 C -0.00781 -0.21875 -0.0069 -0.22176 -0.00546 -0.22315 C -0.00455 -0.22431 0.00508 -0.22755 0.00547 -0.22755 L 0.01993 -0.21899 L 0.02357 -0.2169 C 0.02474 -0.21528 0.02579 -0.21343 0.02722 -0.2125 C 0.02917 -0.21135 0.03165 -0.21274 0.03321 -0.21042 C 0.03451 -0.20857 0.03399 -0.20463 0.03451 -0.20186 C 0.03399 -0.19237 0.03399 -0.18311 0.03321 -0.17385 C 0.03178 -0.15487 0.03139 -0.15811 0.02839 -0.14375 C 0.02696 -0.13612 0.02683 -0.12825 0.0224 -0.12454 C 0.02058 -0.12269 0.01836 -0.12292 0.01628 -0.12223 C 0.01355 -0.12292 0.01068 -0.12362 0.00782 -0.12454 C 0.00626 -0.125 0.00443 -0.12477 0.003 -0.12662 C 0.00183 -0.12801 0.00144 -0.13079 0.00053 -0.13264 C 0.00222 -0.1345 0.00378 -0.13612 0.00547 -0.13727 C 0.00782 -0.13889 0.01055 -0.13912 0.01264 -0.14167 C 0.01394 -0.14283 0.01433 -0.14584 0.01511 -0.14792 C 0.0155 -0.15024 0.01576 -0.15255 0.01628 -0.1544 C 0.02019 -0.16829 0.02136 -0.16042 0.03321 -0.1588 C 0.0349 -0.15811 0.03659 -0.15787 0.03803 -0.15672 C 0.03985 -0.1551 0.04128 -0.15232 0.04297 -0.15024 C 0.04415 -0.14862 0.04532 -0.14746 0.04636 -0.14584 C 0.05782 -0.12825 0.04805 -0.14051 0.05626 -0.13079 C 0.05586 -0.11575 0.0556 -0.1007 0.05508 -0.08565 C 0.05469 -0.08125 0.05456 -0.07686 0.05365 -0.07269 C 0.05339 -0.07037 0.05196 -0.06852 0.05144 -0.06644 C 0.04792 -0.05533 0.05105 -0.05903 0.04532 -0.05556 C 0.03855 -0.05625 0.03152 -0.05602 0.02474 -0.05764 C 0.02162 -0.05857 0.01745 -0.06575 0.01511 -0.06852 C 0.01042 -0.07362 0.00977 -0.07292 0.00417 -0.075 C 0.00261 -0.07639 0.00105 -0.07801 -0.00065 -0.07917 C -0.00299 -0.08102 -0.00664 -0.08241 -0.00911 -0.08357 C -0.01106 -0.08565 -0.01302 -0.0882 -0.0151 -0.09005 C -0.0164 -0.09121 -0.01276 -0.08681 -0.01145 -0.08565 C -0.01041 -0.08473 -0.00911 -0.0845 -0.00794 -0.08357 C 0.00352 -0.07454 -0.00494 -0.07848 0.00665 -0.075 C 0.03295 -0.07616 0.04102 -0.07246 0.06107 -0.08149 C 0.06355 -0.08241 0.06576 -0.08426 0.06836 -0.08565 C 0.07709 -0.10139 0.078 -0.09885 0.08165 -0.11366 C 0.08217 -0.11575 0.08243 -0.11783 0.08282 -0.12014 C 0.08243 -0.11436 0.08178 -0.10857 0.08165 -0.10278 C 0.08112 -0.09213 0.08047 -0.05996 0.08047 -0.07061 C 0.08047 -0.09862 0.08021 -0.12662 0.08165 -0.1544 C 0.08178 -0.15811 0.08373 -0.16088 0.08516 -0.16297 C 0.0862 -0.16459 0.08764 -0.16459 0.08894 -0.16528 C 0.09011 -0.16899 0.09428 -0.18311 0.09727 -0.1845 C 0.10014 -0.18588 0.10287 -0.18311 0.10586 -0.18241 C 0.11003 -0.17755 0.11706 -0.16991 0.12032 -0.16297 C 0.1211 -0.16135 0.1211 -0.1588 0.12149 -0.15672 C 0.12214 -0.15301 0.12331 -0.14954 0.12383 -0.14584 C 0.12448 -0.14237 0.12474 -0.13866 0.12501 -0.13519 C 0.12553 -0.13264 0.12605 -0.13079 0.12644 -0.12871 C 0.1267 -0.12292 0.12696 -0.11713 0.12761 -0.11158 C 0.12826 -0.10556 0.12995 -0.09422 0.12995 -0.09399 C 0.12943 -0.08149 0.13034 -0.06806 0.12878 -0.05556 C 0.12826 -0.05209 0.12058 -0.0463 0.11915 -0.04491 C 0.11771 -0.04352 0.11693 -0.04121 0.1155 -0.04051 C 0.11159 -0.03843 0.10339 -0.03612 0.10339 -0.03588 C 0.09961 -0.03704 0.0961 -0.03681 0.09258 -0.03843 C 0.09063 -0.03912 0.08907 -0.04098 0.08764 -0.0426 C 0.08412 -0.04653 0.0806 -0.05232 0.078 -0.05764 C 0.07709 -0.05973 0.07631 -0.06204 0.07553 -0.06412 C 0.07266 -0.07963 0.07461 -0.07338 0.07071 -0.08357 C 0.07188 -0.08426 0.07292 -0.08565 0.07435 -0.08565 C 0.07605 -0.08565 0.07904 -0.08357 0.07904 -0.08334 L 0.07904 -0.08357 " pathEditMode="relative" rAng="0" ptsTypes="AAAAAAAAAAAAAAAAAAAAAAAAAAAAAAAAAAAAAAAAAAAAAAAAAAAAAAAAAAAAAAAAAAAAAAAAAAAAAAAAAAAAAAAAAAAAAAAAAAAAAAAAAAAAAAAAAAAAAAAAAAAAAAAAAAAAAAAAAAAAAAAAAAAAAAAAAAAAAAAAAA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927B57-FC1B-532A-A311-F6381E947A32}"/>
              </a:ext>
            </a:extLst>
          </p:cNvPr>
          <p:cNvSpPr/>
          <p:nvPr/>
        </p:nvSpPr>
        <p:spPr>
          <a:xfrm>
            <a:off x="1528389" y="357339"/>
            <a:ext cx="8150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74007E-B104-4D07-94F0-8BA9A9DEA32F}"/>
              </a:ext>
            </a:extLst>
          </p:cNvPr>
          <p:cNvSpPr/>
          <p:nvPr/>
        </p:nvSpPr>
        <p:spPr>
          <a:xfrm>
            <a:off x="5270316" y="5013173"/>
            <a:ext cx="62119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6F477F-63C2-40D3-93C3-AA6FEA6CF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16" y="1389778"/>
            <a:ext cx="3924848" cy="26483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DE5EB9-E645-498E-9A1A-38F5FC4C1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27" y="1280669"/>
            <a:ext cx="4029637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71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0.42553 0.019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76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4A1D79A-2A5C-466A-A14A-36509490B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683"/>
          <a:stretch/>
        </p:blipFill>
        <p:spPr>
          <a:xfrm>
            <a:off x="1704654" y="1116427"/>
            <a:ext cx="8578118" cy="51737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748E1F-76C0-CA70-2979-3F5513D5CD81}"/>
              </a:ext>
            </a:extLst>
          </p:cNvPr>
          <p:cNvSpPr/>
          <p:nvPr/>
        </p:nvSpPr>
        <p:spPr>
          <a:xfrm>
            <a:off x="1981979" y="204256"/>
            <a:ext cx="75456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1DD8DA-4526-4847-AE75-7A21A744F27F}"/>
              </a:ext>
            </a:extLst>
          </p:cNvPr>
          <p:cNvSpPr/>
          <p:nvPr/>
        </p:nvSpPr>
        <p:spPr>
          <a:xfrm>
            <a:off x="10324228" y="3917280"/>
            <a:ext cx="1435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 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F5939B-1A5D-43A0-A366-34DF4AB3BBAA}"/>
              </a:ext>
            </a:extLst>
          </p:cNvPr>
          <p:cNvSpPr/>
          <p:nvPr/>
        </p:nvSpPr>
        <p:spPr>
          <a:xfrm>
            <a:off x="6023736" y="1060685"/>
            <a:ext cx="1787857" cy="1454189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C2BA24D-BEB5-4D8B-BEDE-736AD84DB988}"/>
              </a:ext>
            </a:extLst>
          </p:cNvPr>
          <p:cNvSpPr/>
          <p:nvPr/>
        </p:nvSpPr>
        <p:spPr>
          <a:xfrm>
            <a:off x="3812071" y="1216804"/>
            <a:ext cx="909851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158535-CF06-4B18-9BD3-7FB5321DA225}"/>
              </a:ext>
            </a:extLst>
          </p:cNvPr>
          <p:cNvSpPr/>
          <p:nvPr/>
        </p:nvSpPr>
        <p:spPr>
          <a:xfrm>
            <a:off x="2985813" y="4397547"/>
            <a:ext cx="1674677" cy="17170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BE8B4B-99A4-4AC7-96CD-58BC8EB2B858}"/>
              </a:ext>
            </a:extLst>
          </p:cNvPr>
          <p:cNvSpPr/>
          <p:nvPr/>
        </p:nvSpPr>
        <p:spPr>
          <a:xfrm>
            <a:off x="1720059" y="1769072"/>
            <a:ext cx="1941174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C6796C-CF9F-4301-8AD3-BAB9E9954F67}"/>
              </a:ext>
            </a:extLst>
          </p:cNvPr>
          <p:cNvSpPr/>
          <p:nvPr/>
        </p:nvSpPr>
        <p:spPr>
          <a:xfrm>
            <a:off x="8296336" y="3917280"/>
            <a:ext cx="1231298" cy="21972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8A5BD38-B684-4D8F-8079-48031C80072C}"/>
              </a:ext>
            </a:extLst>
          </p:cNvPr>
          <p:cNvSpPr/>
          <p:nvPr/>
        </p:nvSpPr>
        <p:spPr>
          <a:xfrm>
            <a:off x="5160305" y="5089303"/>
            <a:ext cx="1992663" cy="11256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8E0130-2D4C-471E-AD6C-F80EBE848556}"/>
              </a:ext>
            </a:extLst>
          </p:cNvPr>
          <p:cNvSpPr/>
          <p:nvPr/>
        </p:nvSpPr>
        <p:spPr>
          <a:xfrm>
            <a:off x="10395876" y="1191613"/>
            <a:ext cx="11432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2919FD-AF5E-4F18-B7F1-DC6D85AEF595}"/>
              </a:ext>
            </a:extLst>
          </p:cNvPr>
          <p:cNvSpPr/>
          <p:nvPr/>
        </p:nvSpPr>
        <p:spPr>
          <a:xfrm>
            <a:off x="287301" y="3703280"/>
            <a:ext cx="1454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3040B-7636-419B-8FD3-C51D52B69C66}"/>
              </a:ext>
            </a:extLst>
          </p:cNvPr>
          <p:cNvSpPr/>
          <p:nvPr/>
        </p:nvSpPr>
        <p:spPr>
          <a:xfrm>
            <a:off x="212063" y="2579882"/>
            <a:ext cx="15167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B6617E-7448-4180-8D6E-23BF7C4CFE51}"/>
              </a:ext>
            </a:extLst>
          </p:cNvPr>
          <p:cNvSpPr/>
          <p:nvPr/>
        </p:nvSpPr>
        <p:spPr>
          <a:xfrm>
            <a:off x="302341" y="1403060"/>
            <a:ext cx="11763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1369F8-FCD2-493D-831A-828A96C358B9}"/>
              </a:ext>
            </a:extLst>
          </p:cNvPr>
          <p:cNvSpPr/>
          <p:nvPr/>
        </p:nvSpPr>
        <p:spPr>
          <a:xfrm>
            <a:off x="10298581" y="2484832"/>
            <a:ext cx="1527468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85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2718</TotalTime>
  <Words>424</Words>
  <Application>Microsoft Office PowerPoint</Application>
  <PresentationFormat>Widescreen</PresentationFormat>
  <Paragraphs>144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Pedp4  WPBX5105GRF052217748</cp:lastModifiedBy>
  <cp:revision>228</cp:revision>
  <dcterms:created xsi:type="dcterms:W3CDTF">2020-06-23T04:52:46Z</dcterms:created>
  <dcterms:modified xsi:type="dcterms:W3CDTF">2024-08-02T11:44:25Z</dcterms:modified>
</cp:coreProperties>
</file>