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handoutMasterIdLst>
    <p:handoutMasterId r:id="rId34"/>
  </p:handoutMasterIdLst>
  <p:sldIdLst>
    <p:sldId id="341" r:id="rId2"/>
    <p:sldId id="300" r:id="rId3"/>
    <p:sldId id="301" r:id="rId4"/>
    <p:sldId id="340" r:id="rId5"/>
    <p:sldId id="297" r:id="rId6"/>
    <p:sldId id="315" r:id="rId7"/>
    <p:sldId id="261" r:id="rId8"/>
    <p:sldId id="298" r:id="rId9"/>
    <p:sldId id="302" r:id="rId10"/>
    <p:sldId id="303" r:id="rId11"/>
    <p:sldId id="335" r:id="rId12"/>
    <p:sldId id="318" r:id="rId13"/>
    <p:sldId id="334" r:id="rId14"/>
    <p:sldId id="336" r:id="rId15"/>
    <p:sldId id="327" r:id="rId16"/>
    <p:sldId id="321" r:id="rId17"/>
    <p:sldId id="337" r:id="rId18"/>
    <p:sldId id="324" r:id="rId19"/>
    <p:sldId id="338" r:id="rId20"/>
    <p:sldId id="326" r:id="rId21"/>
    <p:sldId id="328" r:id="rId22"/>
    <p:sldId id="329" r:id="rId23"/>
    <p:sldId id="330" r:id="rId24"/>
    <p:sldId id="311" r:id="rId25"/>
    <p:sldId id="306" r:id="rId26"/>
    <p:sldId id="310" r:id="rId27"/>
    <p:sldId id="331" r:id="rId28"/>
    <p:sldId id="332" r:id="rId29"/>
    <p:sldId id="333" r:id="rId30"/>
    <p:sldId id="308" r:id="rId31"/>
    <p:sldId id="33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6A4C-5E42-4EF2-81D9-D618A402BC10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02E25-D239-4194-8F30-8ABB4A5DE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466AD-9FD1-43A0-ACD5-434D3605429C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E9AAE-EF42-45B0-8947-473CD6814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3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27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9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3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90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14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52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9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0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85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91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45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2150C-53C2-4F43-B335-CD0BD8987CBD}" type="datetimeFigureOut">
              <a:rPr lang="en-US" smtClean="0"/>
              <a:t>8/3/2024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E76A1-25BC-4FFE-B917-935D51D9AB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5EE95784-A185-4FB3-84CE-E2AF4B2A70A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5F7DCAA-BE43-41F0-AA2A-0F4558AB5AE8}" type="datetimeFigureOut">
              <a:rPr lang="en-US" smtClean="0"/>
              <a:pPr/>
              <a:t>8/3/2024</a:t>
            </a:fld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99668E-65D4-A0C0-27B7-D4F97F85B48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9A0E1B-8DDD-4D65-B4CB-EC65B78EE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15C73E-B878-7481-A002-4D5DC6E44A3F}"/>
              </a:ext>
            </a:extLst>
          </p:cNvPr>
          <p:cNvSpPr txBox="1">
            <a:spLocks/>
          </p:cNvSpPr>
          <p:nvPr userDrawn="1"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53F90EE-EEC1-1F76-09D6-5E1CDB3D1933}"/>
              </a:ext>
            </a:extLst>
          </p:cNvPr>
          <p:cNvSpPr txBox="1">
            <a:spLocks/>
          </p:cNvSpPr>
          <p:nvPr userDrawn="1"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963B8AE-FD9F-CE5D-D1AB-F749DC000BCE}"/>
              </a:ext>
            </a:extLst>
          </p:cNvPr>
          <p:cNvSpPr txBox="1">
            <a:spLocks/>
          </p:cNvSpPr>
          <p:nvPr userDrawn="1"/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8/3/2024</a:t>
            </a:fld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B27F79-56F5-9F02-FD7C-0ABE217A5CFB}"/>
              </a:ext>
            </a:extLst>
          </p:cNvPr>
          <p:cNvSpPr txBox="1">
            <a:spLocks/>
          </p:cNvSpPr>
          <p:nvPr userDrawn="1"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B8F98A1-4B3C-F74D-F475-7F2F93F1C70C}"/>
              </a:ext>
            </a:extLst>
          </p:cNvPr>
          <p:cNvSpPr txBox="1">
            <a:spLocks/>
          </p:cNvSpPr>
          <p:nvPr userDrawn="1"/>
        </p:nvSpPr>
        <p:spPr>
          <a:xfrm>
            <a:off x="609603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29C7D68-9439-ED31-A32D-9C185BDC4461}"/>
              </a:ext>
            </a:extLst>
          </p:cNvPr>
          <p:cNvSpPr txBox="1">
            <a:spLocks/>
          </p:cNvSpPr>
          <p:nvPr userDrawn="1"/>
        </p:nvSpPr>
        <p:spPr>
          <a:xfrm>
            <a:off x="609603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423CF16-E990-0C8F-18C8-A73648ACAB64}"/>
              </a:ext>
            </a:extLst>
          </p:cNvPr>
          <p:cNvSpPr txBox="1">
            <a:spLocks/>
          </p:cNvSpPr>
          <p:nvPr userDrawn="1"/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8/3/2024</a:t>
            </a:fld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5B81462-CA51-3B33-976A-4F371FB76073}"/>
              </a:ext>
            </a:extLst>
          </p:cNvPr>
          <p:cNvSpPr txBox="1">
            <a:spLocks/>
          </p:cNvSpPr>
          <p:nvPr userDrawn="1"/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9338D6-C7CC-1A08-7886-8704BF4CFCF1}"/>
              </a:ext>
            </a:extLst>
          </p:cNvPr>
          <p:cNvSpPr/>
          <p:nvPr userDrawn="1"/>
        </p:nvSpPr>
        <p:spPr>
          <a:xfrm>
            <a:off x="0" y="64028"/>
            <a:ext cx="12145466" cy="6793972"/>
          </a:xfrm>
          <a:prstGeom prst="rect">
            <a:avLst/>
          </a:prstGeom>
          <a:blipFill>
            <a:blip r:embed="rId1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532B0B-BF15-3746-D11B-FAC955C274CF}"/>
              </a:ext>
            </a:extLst>
          </p:cNvPr>
          <p:cNvSpPr/>
          <p:nvPr userDrawn="1"/>
        </p:nvSpPr>
        <p:spPr>
          <a:xfrm>
            <a:off x="106680" y="152400"/>
            <a:ext cx="11932920" cy="6659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4744DCB-7595-DAAB-2542-2F3EA7E3D463}"/>
              </a:ext>
            </a:extLst>
          </p:cNvPr>
          <p:cNvSpPr/>
          <p:nvPr userDrawn="1"/>
        </p:nvSpPr>
        <p:spPr>
          <a:xfrm>
            <a:off x="3792470" y="6408039"/>
            <a:ext cx="421602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smritidey2011@gmail.com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E8EA207-2AC4-528F-8FA7-0BA41937C93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940" r="52354" b="16810"/>
          <a:stretch/>
        </p:blipFill>
        <p:spPr bwMode="auto">
          <a:xfrm>
            <a:off x="7947132" y="6192360"/>
            <a:ext cx="4228665" cy="769561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40935D8C-0D19-5E68-1A6A-29F02745B4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6940" r="52354" b="16810"/>
          <a:stretch/>
        </p:blipFill>
        <p:spPr bwMode="auto">
          <a:xfrm>
            <a:off x="-77516" y="6220607"/>
            <a:ext cx="3855214" cy="769561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28B671D-9EE5-AC64-D257-BEE04D19C4C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07612">
            <a:off x="7800929" y="6132332"/>
            <a:ext cx="781199" cy="7811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FCDA41-4CE6-F1B7-AC52-A20EC73775A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6387">
            <a:off x="3314450" y="6154190"/>
            <a:ext cx="845662" cy="84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8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8.wdp"/><Relationship Id="rId34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microsoft.com/office/2007/relationships/hdphoto" Target="../media/hdphoto14.wdp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microsoft.com/office/2007/relationships/hdphoto" Target="../media/hdphoto12.wdp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24" Type="http://schemas.openxmlformats.org/officeDocument/2006/relationships/image" Target="../media/image15.png"/><Relationship Id="rId32" Type="http://schemas.openxmlformats.org/officeDocument/2006/relationships/image" Target="../media/image19.png"/><Relationship Id="rId5" Type="http://schemas.microsoft.com/office/2007/relationships/hdphoto" Target="../media/hdphoto1.wdp"/><Relationship Id="rId15" Type="http://schemas.openxmlformats.org/officeDocument/2006/relationships/image" Target="../media/image10.gif"/><Relationship Id="rId23" Type="http://schemas.microsoft.com/office/2007/relationships/hdphoto" Target="../media/hdphoto9.wdp"/><Relationship Id="rId28" Type="http://schemas.openxmlformats.org/officeDocument/2006/relationships/image" Target="../media/image17.png"/><Relationship Id="rId10" Type="http://schemas.microsoft.com/office/2007/relationships/hdphoto" Target="../media/hdphoto3.wdp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5.wdp"/><Relationship Id="rId22" Type="http://schemas.openxmlformats.org/officeDocument/2006/relationships/image" Target="../media/image14.png"/><Relationship Id="rId27" Type="http://schemas.microsoft.com/office/2007/relationships/hdphoto" Target="../media/hdphoto11.wdp"/><Relationship Id="rId30" Type="http://schemas.openxmlformats.org/officeDocument/2006/relationships/image" Target="../media/image18.png"/><Relationship Id="rId35" Type="http://schemas.openxmlformats.org/officeDocument/2006/relationships/image" Target="../media/image21.png"/><Relationship Id="rId8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microsoft.com/office/2007/relationships/hdphoto" Target="../media/hdphoto2.wdp"/><Relationship Id="rId3" Type="http://schemas.microsoft.com/office/2007/relationships/hdphoto" Target="../media/hdphoto15.wdp"/><Relationship Id="rId7" Type="http://schemas.openxmlformats.org/officeDocument/2006/relationships/image" Target="../media/image41.jpeg"/><Relationship Id="rId12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37.jpeg"/><Relationship Id="rId5" Type="http://schemas.openxmlformats.org/officeDocument/2006/relationships/image" Target="../media/image39.jpeg"/><Relationship Id="rId10" Type="http://schemas.openxmlformats.org/officeDocument/2006/relationships/image" Target="../media/image38.jpeg"/><Relationship Id="rId4" Type="http://schemas.openxmlformats.org/officeDocument/2006/relationships/image" Target="../media/image27.png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4.png"/><Relationship Id="rId7" Type="http://schemas.openxmlformats.org/officeDocument/2006/relationships/image" Target="../media/image3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8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7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3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6.jpeg"/><Relationship Id="rId4" Type="http://schemas.microsoft.com/office/2007/relationships/hdphoto" Target="../media/hdphoto15.wdp"/><Relationship Id="rId9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ilding with a flag on the front&#10;&#10;Description automatically generated">
            <a:extLst>
              <a:ext uri="{FF2B5EF4-FFF2-40B4-BE49-F238E27FC236}">
                <a16:creationId xmlns:a16="http://schemas.microsoft.com/office/drawing/2014/main" id="{89720193-9192-4EDE-BC34-481509841D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48" t="11502" r="2048" b="10784"/>
          <a:stretch/>
        </p:blipFill>
        <p:spPr>
          <a:xfrm>
            <a:off x="-130144" y="208924"/>
            <a:ext cx="12183595" cy="6688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D15AA9-8EE2-41FA-8177-0F64C3A319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191583" y="5424738"/>
            <a:ext cx="12039918" cy="1416307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C074AB87-F952-4464-9C99-7C9CCCE50781}"/>
              </a:ext>
            </a:extLst>
          </p:cNvPr>
          <p:cNvGrpSpPr/>
          <p:nvPr/>
        </p:nvGrpSpPr>
        <p:grpSpPr>
          <a:xfrm>
            <a:off x="-73303" y="1033354"/>
            <a:ext cx="2996977" cy="5598921"/>
            <a:chOff x="-3989749" y="1164470"/>
            <a:chExt cx="2996977" cy="5598921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532101-6297-455F-8FEE-F0D8FD57A373}"/>
                </a:ext>
              </a:extLst>
            </p:cNvPr>
            <p:cNvGrpSpPr/>
            <p:nvPr/>
          </p:nvGrpSpPr>
          <p:grpSpPr>
            <a:xfrm>
              <a:off x="-3989749" y="1974459"/>
              <a:ext cx="2996977" cy="4788932"/>
              <a:chOff x="-188704" y="1982923"/>
              <a:chExt cx="2996977" cy="4788932"/>
            </a:xfrm>
          </p:grpSpPr>
          <p:pic>
            <p:nvPicPr>
              <p:cNvPr id="39" name="Picture 2" descr="Cat png images | PNGWing">
                <a:extLst>
                  <a:ext uri="{FF2B5EF4-FFF2-40B4-BE49-F238E27FC236}">
                    <a16:creationId xmlns:a16="http://schemas.microsoft.com/office/drawing/2014/main" id="{AD9067D2-F8D9-4C54-A76E-6B40A98BAB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818" b="96364" l="31803" r="68525">
                            <a14:foregroundMark x1="39344" y1="91515" x2="49180" y2="96364"/>
                            <a14:foregroundMark x1="61311" y1="7273" x2="62951" y2="3636"/>
                            <a14:foregroundMark x1="47541" y1="1818" x2="47541" y2="1818"/>
                          </a14:backgroundRemoval>
                        </a14:imgEffect>
                        <a14:imgEffect>
                          <a14:colorTemperature colorTemp="53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170" r="26394"/>
              <a:stretch/>
            </p:blipFill>
            <p:spPr bwMode="auto">
              <a:xfrm>
                <a:off x="560013" y="5260140"/>
                <a:ext cx="1269664" cy="15117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D5A25AA-3BB9-46C2-9DEE-6F8BA67D75AE}"/>
                  </a:ext>
                </a:extLst>
              </p:cNvPr>
              <p:cNvGrpSpPr/>
              <p:nvPr/>
            </p:nvGrpSpPr>
            <p:grpSpPr>
              <a:xfrm>
                <a:off x="-188704" y="1982923"/>
                <a:ext cx="2996977" cy="3529609"/>
                <a:chOff x="-2111036" y="-28534"/>
                <a:chExt cx="4012291" cy="4242825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7FB19A1D-FDDC-4928-B02D-FC5B85549D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11036" y="-28534"/>
                  <a:ext cx="4012291" cy="4242825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2AF5DFEE-9B3E-4199-A642-4BF5CDB9BC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8447" y="2951909"/>
                  <a:ext cx="646957" cy="86854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A7EFCF-14F2-46FD-A402-30A9545F00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31" y="2341704"/>
                  <a:ext cx="973589" cy="1307047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FAA58854-9F3E-41F9-A6EB-1EA7A1DC7EC6}"/>
                    </a:ext>
                  </a:extLst>
                </p:cNvPr>
                <p:cNvSpPr/>
                <p:nvPr/>
              </p:nvSpPr>
              <p:spPr>
                <a:xfrm>
                  <a:off x="-1177516" y="1755293"/>
                  <a:ext cx="1867339" cy="1799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r>
                    <a: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</a:p>
              </p:txBody>
            </p:sp>
          </p:grpSp>
        </p:grpSp>
        <p:pic>
          <p:nvPicPr>
            <p:cNvPr id="35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D4D05E5D-97AD-4E68-AF64-C99053F3C5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473248" y="1164470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B69DA05-D0BF-4543-9AFC-BF741B0F6163}"/>
              </a:ext>
            </a:extLst>
          </p:cNvPr>
          <p:cNvGrpSpPr/>
          <p:nvPr/>
        </p:nvGrpSpPr>
        <p:grpSpPr>
          <a:xfrm>
            <a:off x="6988820" y="1697856"/>
            <a:ext cx="3448040" cy="4832705"/>
            <a:chOff x="6541106" y="2535533"/>
            <a:chExt cx="2315620" cy="362335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D9BA92C-80DC-46DB-9A9E-D9B9AC8FE0BC}"/>
                </a:ext>
              </a:extLst>
            </p:cNvPr>
            <p:cNvGrpSpPr/>
            <p:nvPr/>
          </p:nvGrpSpPr>
          <p:grpSpPr>
            <a:xfrm>
              <a:off x="6541106" y="2632095"/>
              <a:ext cx="2315620" cy="3128364"/>
              <a:chOff x="8604806" y="707002"/>
              <a:chExt cx="3998971" cy="480573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F0A48C7-DE2B-4EB5-8E22-E4511BBB1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4806" y="1284001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3425C3DF-79A8-467C-A932-54B81BE2288D}"/>
                  </a:ext>
                </a:extLst>
              </p:cNvPr>
              <p:cNvGrpSpPr/>
              <p:nvPr/>
            </p:nvGrpSpPr>
            <p:grpSpPr>
              <a:xfrm>
                <a:off x="9478165" y="707002"/>
                <a:ext cx="2231313" cy="4183560"/>
                <a:chOff x="9701308" y="1070279"/>
                <a:chExt cx="2231313" cy="4183560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5EE9B09B-D3C5-4512-841B-C6176392FD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2111" y="1070279"/>
                  <a:ext cx="634054" cy="816396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AE762D61-74FD-4D6F-B485-CAB03EF45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BEBA8EAE-BF5A-486C-A8C5-ECC9F3942E4B}">
                      <a14:imgProps xmlns:a14="http://schemas.microsoft.com/office/drawing/2010/main">
                        <a14:imgLayer r:embed="rId19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60305" y="1224054"/>
                  <a:ext cx="613763" cy="790270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915CA157-FC35-4FA9-87EA-3E3849401B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1045" y="1460671"/>
                  <a:ext cx="1091576" cy="140549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5218DB8-A894-42D5-87A7-8AF5DC2E7594}"/>
                    </a:ext>
                  </a:extLst>
                </p:cNvPr>
                <p:cNvSpPr/>
                <p:nvPr/>
              </p:nvSpPr>
              <p:spPr>
                <a:xfrm>
                  <a:off x="9701308" y="3624542"/>
                  <a:ext cx="2162347" cy="1629297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54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n-US" sz="54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ACFDFD-9740-47AE-A3F8-2F18CA4563C7}"/>
                </a:ext>
              </a:extLst>
            </p:cNvPr>
            <p:cNvGrpSpPr/>
            <p:nvPr/>
          </p:nvGrpSpPr>
          <p:grpSpPr>
            <a:xfrm>
              <a:off x="6970030" y="2535533"/>
              <a:ext cx="1341213" cy="3623357"/>
              <a:chOff x="7791414" y="-216910"/>
              <a:chExt cx="1969526" cy="7116458"/>
            </a:xfrm>
          </p:grpSpPr>
          <p:pic>
            <p:nvPicPr>
              <p:cNvPr id="37" name="Picture 6" descr="Download Duck Png Image HQ PNG Image | FreePNGImg">
                <a:extLst>
                  <a:ext uri="{FF2B5EF4-FFF2-40B4-BE49-F238E27FC236}">
                    <a16:creationId xmlns:a16="http://schemas.microsoft.com/office/drawing/2014/main" id="{9E1624EF-3579-41E1-B7D3-263A592322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ackgroundRemoval t="5556" b="98148" l="1288" r="95708">
                            <a14:foregroundMark x1="12017" y1="9722" x2="25322" y2="5556"/>
                            <a14:foregroundMark x1="11159" y1="17593" x2="1288" y2="27315"/>
                            <a14:foregroundMark x1="49356" y1="76852" x2="35193" y2="98611"/>
                            <a14:foregroundMark x1="95708" y1="60185" x2="89700" y2="6342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98690" y="5478740"/>
                <a:ext cx="1532630" cy="14208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3DA519D4-F5CE-4FBD-9CD5-6878C840C4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91414" y="-216910"/>
                <a:ext cx="1969526" cy="18808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E5AEE53-AB9D-4B87-A25F-DE4A76393953}"/>
              </a:ext>
            </a:extLst>
          </p:cNvPr>
          <p:cNvGrpSpPr/>
          <p:nvPr/>
        </p:nvGrpSpPr>
        <p:grpSpPr>
          <a:xfrm>
            <a:off x="9496673" y="938278"/>
            <a:ext cx="2942270" cy="6050815"/>
            <a:chOff x="9549880" y="1108279"/>
            <a:chExt cx="2942270" cy="6050815"/>
          </a:xfrm>
        </p:grpSpPr>
        <p:pic>
          <p:nvPicPr>
            <p:cNvPr id="38" name="Picture 37" descr="Dog PNG, Clipart, Cute, Dog, Dog Clipart, Dog Clipart, Lovely Free PNG  Download">
              <a:extLst>
                <a:ext uri="{FF2B5EF4-FFF2-40B4-BE49-F238E27FC236}">
                  <a16:creationId xmlns:a16="http://schemas.microsoft.com/office/drawing/2014/main" id="{DB03D4BD-F826-40B1-BB0A-98390B37C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10000" b="90000" l="10000" r="90000">
                          <a14:foregroundMark x1="33243" y1="88393" x2="31556" y2="88839"/>
                          <a14:foregroundMark x1="40000" y1="86607" x2="33243" y2="88393"/>
                          <a14:foregroundMark x1="62649" y1="85282" x2="65778" y2="87500"/>
                          <a14:foregroundMark x1="58222" y1="82143" x2="61740" y2="84637"/>
                          <a14:foregroundMark x1="32486" y1="88393" x2="32444" y2="88839"/>
                          <a14:foregroundMark x1="36194" y1="48661" x2="32486" y2="88393"/>
                          <a14:foregroundMark x1="37778" y1="31696" x2="36861" y2="41518"/>
                          <a14:foregroundMark x1="66648" y1="88393" x2="66667" y2="88839"/>
                          <a14:foregroundMark x1="66610" y1="87500" x2="66648" y2="88393"/>
                          <a14:foregroundMark x1="66492" y1="84760" x2="66610" y2="87500"/>
                          <a14:foregroundMark x1="64444" y1="37054" x2="64920" y2="48150"/>
                          <a14:backgroundMark x1="64444" y1="48214" x2="69333" y2="84375"/>
                          <a14:backgroundMark x1="29778" y1="41518" x2="29778" y2="48661"/>
                          <a14:backgroundMark x1="67111" y1="88393" x2="67111" y2="88393"/>
                          <a14:backgroundMark x1="66222" y1="87500" x2="66222" y2="87500"/>
                          <a14:backgroundMark x1="35111" y1="88393" x2="35111" y2="883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4693" y="4559475"/>
              <a:ext cx="2611224" cy="259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27A1D39-A539-46B1-855E-1D67A40928FE}"/>
                </a:ext>
              </a:extLst>
            </p:cNvPr>
            <p:cNvGrpSpPr/>
            <p:nvPr/>
          </p:nvGrpSpPr>
          <p:grpSpPr>
            <a:xfrm>
              <a:off x="9549880" y="1466354"/>
              <a:ext cx="2942270" cy="4029685"/>
              <a:chOff x="8604806" y="707002"/>
              <a:chExt cx="3998971" cy="4805739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78B71C6-8EB1-458E-8807-F097C6E742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4806" y="1284001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C3E0CBA-D2CA-410E-8567-4EFB518D86E9}"/>
                  </a:ext>
                </a:extLst>
              </p:cNvPr>
              <p:cNvGrpSpPr/>
              <p:nvPr/>
            </p:nvGrpSpPr>
            <p:grpSpPr>
              <a:xfrm>
                <a:off x="9511355" y="707002"/>
                <a:ext cx="2198123" cy="4307666"/>
                <a:chOff x="9734498" y="1070279"/>
                <a:chExt cx="2198123" cy="4307666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555A6066-6684-4CA1-96BC-9641D98B0E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BEBA8EAE-BF5A-486C-A8C5-ECC9F3942E4B}">
                      <a14:imgProps xmlns:a14="http://schemas.microsoft.com/office/drawing/2010/main">
                        <a14:imgLayer r:embed="rId25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2111" y="1070279"/>
                  <a:ext cx="634054" cy="816396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6F37C21-AE00-4648-8256-FBF71F09E9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BEBA8EAE-BF5A-486C-A8C5-ECC9F3942E4B}">
                      <a14:imgProps xmlns:a14="http://schemas.microsoft.com/office/drawing/2010/main">
                        <a14:imgLayer r:embed="rId27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60305" y="1224054"/>
                  <a:ext cx="613763" cy="790270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1C82D152-700D-44E5-95C3-8C31603463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1045" y="1460671"/>
                  <a:ext cx="1091576" cy="140549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4644DC6C-B1C1-4269-912C-FB1D46DD4574}"/>
                    </a:ext>
                  </a:extLst>
                </p:cNvPr>
                <p:cNvSpPr/>
                <p:nvPr/>
              </p:nvSpPr>
              <p:spPr>
                <a:xfrm>
                  <a:off x="9734498" y="3839690"/>
                  <a:ext cx="2162348" cy="153825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54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n-US" sz="54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50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DC957DBF-AA2F-44C9-AF34-B38B6F9EDD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7132" y="1108279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F8998B2-ECA9-4441-B165-73176F5EE766}"/>
              </a:ext>
            </a:extLst>
          </p:cNvPr>
          <p:cNvGrpSpPr/>
          <p:nvPr/>
        </p:nvGrpSpPr>
        <p:grpSpPr>
          <a:xfrm>
            <a:off x="2159936" y="1405456"/>
            <a:ext cx="3027803" cy="5226819"/>
            <a:chOff x="2176500" y="1423777"/>
            <a:chExt cx="3027803" cy="522681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98FFBCA-FAF3-4305-8CC4-BAFD810B0F81}"/>
                </a:ext>
              </a:extLst>
            </p:cNvPr>
            <p:cNvGrpSpPr/>
            <p:nvPr/>
          </p:nvGrpSpPr>
          <p:grpSpPr>
            <a:xfrm>
              <a:off x="2176500" y="1685643"/>
              <a:ext cx="3027803" cy="3999416"/>
              <a:chOff x="4011733" y="1"/>
              <a:chExt cx="3998971" cy="5013018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F12AD05-CC90-4B6D-BBD8-64C51EAEE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11733" y="784279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09DC77B3-28EA-4CB5-9FCF-D3C6AC3B03EE}"/>
                  </a:ext>
                </a:extLst>
              </p:cNvPr>
              <p:cNvGrpSpPr/>
              <p:nvPr/>
            </p:nvGrpSpPr>
            <p:grpSpPr>
              <a:xfrm>
                <a:off x="4655898" y="1"/>
                <a:ext cx="2322045" cy="4601373"/>
                <a:chOff x="3915467" y="1399014"/>
                <a:chExt cx="2127692" cy="4829569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799EA4D-C328-4C9F-8A2E-05AA681D333D}"/>
                    </a:ext>
                  </a:extLst>
                </p:cNvPr>
                <p:cNvSpPr txBox="1"/>
                <p:nvPr/>
              </p:nvSpPr>
              <p:spPr>
                <a:xfrm>
                  <a:off x="3915467" y="1399014"/>
                  <a:ext cx="273473" cy="1227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60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009388C-1D41-4B8A-95F1-AF1F6C21E6F6}"/>
                    </a:ext>
                  </a:extLst>
                </p:cNvPr>
                <p:cNvSpPr/>
                <p:nvPr/>
              </p:nvSpPr>
              <p:spPr>
                <a:xfrm>
                  <a:off x="4048949" y="4437035"/>
                  <a:ext cx="1994210" cy="179154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99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endParaRPr lang="en-US" sz="199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38A7F49-6E7A-4721-BC5E-97CCAB6B34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backgroundRemoval t="1813" b="89426" l="1437" r="99713">
                            <a14:foregroundMark x1="99713" y1="47734" x2="99713" y2="47734"/>
                            <a14:foregroundMark x1="47126" y1="1813" x2="47126" y2="1813"/>
                            <a14:foregroundMark x1="1437" y1="39879" x2="1437" y2="39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03577" y="1168673"/>
                <a:ext cx="696103" cy="896289"/>
              </a:xfrm>
              <a:prstGeom prst="ellipse">
                <a:avLst/>
              </a:prstGeom>
              <a:ln w="76200">
                <a:noFill/>
              </a:ln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922657C-D626-4DA3-B068-7061D7F88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ackgroundRemoval t="1813" b="89426" l="1437" r="99713">
                            <a14:foregroundMark x1="99713" y1="47734" x2="99713" y2="47734"/>
                            <a14:foregroundMark x1="47126" y1="1813" x2="47126" y2="1813"/>
                            <a14:foregroundMark x1="1437" y1="39879" x2="1437" y2="39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2215" y="1669271"/>
                <a:ext cx="750700" cy="966587"/>
              </a:xfrm>
              <a:prstGeom prst="ellipse">
                <a:avLst/>
              </a:prstGeom>
              <a:ln w="76200">
                <a:noFill/>
              </a:ln>
            </p:spPr>
          </p:pic>
        </p:grpSp>
        <p:pic>
          <p:nvPicPr>
            <p:cNvPr id="36" name="Picture 4" descr="Cow Animal Clip Art Png, Cows PNG Images Free Download - Free Transparent  PNG Logos">
              <a:extLst>
                <a:ext uri="{FF2B5EF4-FFF2-40B4-BE49-F238E27FC236}">
                  <a16:creationId xmlns:a16="http://schemas.microsoft.com/office/drawing/2014/main" id="{339D6733-8154-441C-88D8-C172706E6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ackgroundRemoval t="9290" b="96175" l="9455" r="96364">
                          <a14:foregroundMark x1="10182" y1="33333" x2="10909" y2="9836"/>
                          <a14:foregroundMark x1="39273" y1="63388" x2="42545" y2="93443"/>
                          <a14:foregroundMark x1="34182" y1="65027" x2="29818" y2="96721"/>
                          <a14:foregroundMark x1="96364" y1="14208" x2="94182" y2="841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2144" y="5388239"/>
              <a:ext cx="1896985" cy="126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411631A3-26A2-4800-9DB0-22EC388A2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3942" y="1423777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D7BD8B2-2059-4C85-B39A-E68C88754B12}"/>
              </a:ext>
            </a:extLst>
          </p:cNvPr>
          <p:cNvGrpSpPr/>
          <p:nvPr/>
        </p:nvGrpSpPr>
        <p:grpSpPr>
          <a:xfrm>
            <a:off x="4520523" y="2101607"/>
            <a:ext cx="3242041" cy="4413422"/>
            <a:chOff x="4240886" y="1467564"/>
            <a:chExt cx="3242041" cy="441342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B3F8FEE-064F-40E2-8493-718B0B608A9F}"/>
                </a:ext>
              </a:extLst>
            </p:cNvPr>
            <p:cNvGrpSpPr/>
            <p:nvPr/>
          </p:nvGrpSpPr>
          <p:grpSpPr>
            <a:xfrm>
              <a:off x="4240886" y="2266218"/>
              <a:ext cx="3242041" cy="3614768"/>
              <a:chOff x="8993294" y="2067938"/>
              <a:chExt cx="3998971" cy="4228739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8F49D26-E9D2-4E1B-92C3-FE3551A38D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3294" y="2067938"/>
                <a:ext cx="3998971" cy="4228739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3FA7FEE-A40C-4AE6-8DA6-971CC4821CE1}"/>
                  </a:ext>
                </a:extLst>
              </p:cNvPr>
              <p:cNvSpPr/>
              <p:nvPr/>
            </p:nvSpPr>
            <p:spPr>
              <a:xfrm>
                <a:off x="9874111" y="4908235"/>
                <a:ext cx="1972941" cy="136994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Plain">
                  <a:avLst/>
                </a:prstTxWarp>
                <a:spAutoFit/>
              </a:bodyPr>
              <a:lstStyle/>
              <a:p>
                <a:pPr algn="ctr"/>
                <a:r>
                  <a:rPr lang="en-US" sz="5400" b="1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n-US" sz="5400" b="1" cap="none" spc="0" dirty="0">
                  <a:ln w="28575">
                    <a:solidFill>
                      <a:srgbClr val="00B050"/>
                    </a:solidFill>
                  </a:ln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7AFEFCF-EC1A-44A1-BB02-0757DB83E068}"/>
                </a:ext>
              </a:extLst>
            </p:cNvPr>
            <p:cNvGrpSpPr/>
            <p:nvPr/>
          </p:nvGrpSpPr>
          <p:grpSpPr>
            <a:xfrm>
              <a:off x="4801611" y="1467564"/>
              <a:ext cx="1969526" cy="3152559"/>
              <a:chOff x="4939442" y="1436146"/>
              <a:chExt cx="1969526" cy="3152559"/>
            </a:xfrm>
          </p:grpSpPr>
          <p:pic>
            <p:nvPicPr>
              <p:cNvPr id="48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860A2C24-4921-4A79-A259-7B15F76C7B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9442" y="1436146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4F58C0EF-2F86-4635-8D6E-E036A1F7A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077" y="3175673"/>
                <a:ext cx="1075591" cy="141303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  <p:pic>
        <p:nvPicPr>
          <p:cNvPr id="60" name="Hello Song">
            <a:hlinkClick r:id="" action="ppaction://media"/>
            <a:extLst>
              <a:ext uri="{FF2B5EF4-FFF2-40B4-BE49-F238E27FC236}">
                <a16:creationId xmlns:a16="http://schemas.microsoft.com/office/drawing/2014/main" id="{B287D1BE-1A00-4C89-A055-863E2FA5794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42" end="14883.75"/>
                </p14:media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422852" y="62257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40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926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411641" y="428719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2" descr="Cat png images | PNGWing">
            <a:extLst>
              <a:ext uri="{FF2B5EF4-FFF2-40B4-BE49-F238E27FC236}">
                <a16:creationId xmlns:a16="http://schemas.microsoft.com/office/drawing/2014/main" id="{D5854F1E-0495-4490-BBD3-96EA23119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5088194" y="1146163"/>
            <a:ext cx="2995127" cy="356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063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9DFDA3-49AC-4EA1-B5C2-C1AE233A3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269" y="1338090"/>
            <a:ext cx="8919131" cy="459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761B3F-D4BA-419B-B342-66B1CC261E31}"/>
              </a:ext>
            </a:extLst>
          </p:cNvPr>
          <p:cNvSpPr/>
          <p:nvPr/>
        </p:nvSpPr>
        <p:spPr>
          <a:xfrm>
            <a:off x="1435108" y="20645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8A6D69-52DA-4788-BF8D-BA26E8F9EEDF}"/>
              </a:ext>
            </a:extLst>
          </p:cNvPr>
          <p:cNvSpPr/>
          <p:nvPr/>
        </p:nvSpPr>
        <p:spPr>
          <a:xfrm>
            <a:off x="3329422" y="133809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70DE97-64E1-4CE3-BA7C-68EB0B69F300}"/>
              </a:ext>
            </a:extLst>
          </p:cNvPr>
          <p:cNvSpPr/>
          <p:nvPr/>
        </p:nvSpPr>
        <p:spPr>
          <a:xfrm>
            <a:off x="5035919" y="13970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78F494-8E6B-4DD0-AA3D-EBD563F185ED}"/>
              </a:ext>
            </a:extLst>
          </p:cNvPr>
          <p:cNvSpPr/>
          <p:nvPr/>
        </p:nvSpPr>
        <p:spPr>
          <a:xfrm>
            <a:off x="6658841" y="1397083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08AB6B-C9FB-4FCF-B196-E37F6DEC0963}"/>
              </a:ext>
            </a:extLst>
          </p:cNvPr>
          <p:cNvSpPr/>
          <p:nvPr/>
        </p:nvSpPr>
        <p:spPr>
          <a:xfrm>
            <a:off x="8563182" y="1397535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742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878834" y="378880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1F0E84B1-E6B5-4F04-9351-267133DFA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82" y="1813714"/>
            <a:ext cx="4097271" cy="272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298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E9D9CF-C24A-4DC7-9B79-61FAF288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127" y="1637731"/>
            <a:ext cx="9771797" cy="47107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F1CBB6-C249-49FD-9CC4-47F5BA3BB90E}"/>
              </a:ext>
            </a:extLst>
          </p:cNvPr>
          <p:cNvSpPr/>
          <p:nvPr/>
        </p:nvSpPr>
        <p:spPr>
          <a:xfrm>
            <a:off x="1560170" y="509566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76DE53-3D0E-4B18-8E26-3D5ADC9C1D20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79998D-4314-4323-B1E9-127A9EF0D42A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0567E-EA08-430D-AFD4-8D7E03D583A1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185B0B-D0E6-4E5A-B405-4C4C48878F67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169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BA24D3-4DBC-436F-BBE1-015252199A82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0DD2F7-2F60-488F-893D-B5EE33262D35}"/>
              </a:ext>
            </a:extLst>
          </p:cNvPr>
          <p:cNvSpPr/>
          <p:nvPr/>
        </p:nvSpPr>
        <p:spPr>
          <a:xfrm>
            <a:off x="6096000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C497A8-150C-4AB7-A409-C855C901F612}"/>
              </a:ext>
            </a:extLst>
          </p:cNvPr>
          <p:cNvSpPr/>
          <p:nvPr/>
        </p:nvSpPr>
        <p:spPr>
          <a:xfrm>
            <a:off x="85905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9BB47-9783-4C11-91C5-3C3D2DE3E1A2}"/>
              </a:ext>
            </a:extLst>
          </p:cNvPr>
          <p:cNvSpPr/>
          <p:nvPr/>
        </p:nvSpPr>
        <p:spPr>
          <a:xfrm>
            <a:off x="3819001" y="2965997"/>
            <a:ext cx="34018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9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DA4D4-E7B2-4419-A425-759A0B54BE09}"/>
              </a:ext>
            </a:extLst>
          </p:cNvPr>
          <p:cNvSpPr/>
          <p:nvPr/>
        </p:nvSpPr>
        <p:spPr>
          <a:xfrm>
            <a:off x="4011758" y="4427935"/>
            <a:ext cx="262764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69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-3.33333E-6 L 2.91667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1357611" y="1556703"/>
            <a:ext cx="891462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/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6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F63062F5-44FE-41E3-9396-08D779346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t="20544" r="21034" b="4445"/>
          <a:stretch/>
        </p:blipFill>
        <p:spPr bwMode="auto">
          <a:xfrm>
            <a:off x="4344873" y="1262543"/>
            <a:ext cx="2940829" cy="349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55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83C90A-5127-4426-B022-B27A33630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2" y="1211671"/>
            <a:ext cx="10014155" cy="50108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DE5F4C6-57AD-486E-A8CB-B67C3D1A3AA0}"/>
              </a:ext>
            </a:extLst>
          </p:cNvPr>
          <p:cNvSpPr/>
          <p:nvPr/>
        </p:nvSpPr>
        <p:spPr>
          <a:xfrm>
            <a:off x="156637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3198F0-49BA-4627-B2C1-C8C6D6F88B9D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79214-FB39-4DDC-824C-297F4D8D79B9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D3DC58-30E0-4809-A0B8-B721A269A895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79D214-06AB-4DEF-9B17-F3A1C4494779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22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878834" y="378880"/>
            <a:ext cx="3651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6" descr="Download Duck Png Image HQ PNG Image | FreePNGImg">
            <a:extLst>
              <a:ext uri="{FF2B5EF4-FFF2-40B4-BE49-F238E27FC236}">
                <a16:creationId xmlns:a16="http://schemas.microsoft.com/office/drawing/2014/main" id="{D236034C-8F35-4691-B539-752347AE1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77" y="1438774"/>
            <a:ext cx="3741967" cy="34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5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D918BD-DC1F-4AAA-BBD1-53B6E981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22" y="1342355"/>
            <a:ext cx="10014155" cy="459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FEDFFD-D8C4-45D2-ABFC-281ABA783E4A}"/>
              </a:ext>
            </a:extLst>
          </p:cNvPr>
          <p:cNvSpPr/>
          <p:nvPr/>
        </p:nvSpPr>
        <p:spPr>
          <a:xfrm>
            <a:off x="1610615" y="34733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8F93D0-BA9B-466C-B05D-A5F7BD028F93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1EC1D3-C3E9-4C85-8AAD-125FC247BC23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1329B8-2C1C-443D-89A5-E5EB74A93959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75BBB6-BDA5-4EBF-8A15-8CFBF9FC955E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84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person holding a plate with a pink ribbon around her&#10;&#10;Description automatically generated with medium confidence">
            <a:extLst>
              <a:ext uri="{FF2B5EF4-FFF2-40B4-BE49-F238E27FC236}">
                <a16:creationId xmlns:a16="http://schemas.microsoft.com/office/drawing/2014/main" id="{C65B854F-08EB-B719-0A7B-248D20DD9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2" y="1872582"/>
            <a:ext cx="3763712" cy="374410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3672253" y="-239993"/>
            <a:ext cx="5066947" cy="1681735"/>
            <a:chOff x="3672253" y="-239993"/>
            <a:chExt cx="5066947" cy="16817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4182676" y="672301"/>
              <a:ext cx="3891633" cy="76944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Presented by ,,</a:t>
              </a:r>
              <a:r>
                <a:rPr lang="bn-BD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7409417" y="-115396"/>
              <a:ext cx="1329783" cy="132978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3672253" y="-239993"/>
              <a:ext cx="1329783" cy="1329783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26038D-1245-47F1-BA1E-11241EA71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754" y="1744307"/>
            <a:ext cx="7028944" cy="446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B5E19B1-5F1D-4AC3-9E9D-4F015073FC30}"/>
              </a:ext>
            </a:extLst>
          </p:cNvPr>
          <p:cNvSpPr/>
          <p:nvPr/>
        </p:nvSpPr>
        <p:spPr>
          <a:xfrm>
            <a:off x="5546620" y="310951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50" dirty="0" err="1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50" dirty="0">
                <a:ln w="11430">
                  <a:solidFill>
                    <a:srgbClr val="FF0000"/>
                  </a:solidFill>
                </a:ln>
                <a:blipFill>
                  <a:blip r:embed="rId5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smritidey2011@gmail.com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750" advClick="0" advTm="0">
        <p15:prstTrans prst="curtains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6096000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85905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3819001" y="2965997"/>
            <a:ext cx="34018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9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3970079" y="4427935"/>
            <a:ext cx="271099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26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-3.33333E-6 L 2.91667E-6 -0.07222 " pathEditMode="relative" rAng="0" ptsTypes="AA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1647505" y="1232239"/>
            <a:ext cx="88969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 /di/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10545097" y="214599"/>
            <a:ext cx="13031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56DEA960-A031-41F4-9416-974FB1D9F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5827" y="2031104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2C57852-0A9B-4262-9605-0A5B71CB2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901392" y="2183346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7307135" y="1790986"/>
            <a:ext cx="3065361" cy="186204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7479736" y="1797785"/>
            <a:ext cx="3065361" cy="186204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6957629" y="1823693"/>
            <a:ext cx="3465870" cy="1862048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7778239" y="1731901"/>
            <a:ext cx="2751482" cy="186204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A1446B-F2EF-44D2-9B64-BF7CF7672353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47E5F69-EB29-44AD-B533-28541986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4" y="1804985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37D1A08D-E9CD-49AD-96D6-4C870341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77" y="1550867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8860708E-60B4-4813-B4A1-9597AD97C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2683434" y="1785389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22D9A452-56B9-4078-A322-55242B8C9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411002" y="1768422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0" grpId="0" animBg="1"/>
      <p:bldP spid="10" grpId="1" animBg="1"/>
      <p:bldP spid="8" grpId="0" animBg="1"/>
      <p:bldP spid="8" grpId="1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1878834" y="339213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pic>
        <p:nvPicPr>
          <p:cNvPr id="3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A8FCD17-FA4A-4906-8A3D-AECD2D2D1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68901" y="1143040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D326DBA-C7A0-4AA6-A68A-185A897B2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7" y="1141864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354922" y="156644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390635" y="29267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00410" y="403472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16638" y="3429000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585998" y="1644866"/>
            <a:ext cx="16882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8A4D0F-9AA8-4449-99E6-C3034ED205BA}"/>
              </a:ext>
            </a:extLst>
          </p:cNvPr>
          <p:cNvSpPr/>
          <p:nvPr/>
        </p:nvSpPr>
        <p:spPr>
          <a:xfrm>
            <a:off x="10545097" y="214599"/>
            <a:ext cx="13031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823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7878" y="2796661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216491" y="1031448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cat,cow,dog,duck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220850"/>
              </p:ext>
            </p:extLst>
          </p:nvPr>
        </p:nvGraphicFramePr>
        <p:xfrm>
          <a:off x="7418492" y="1705692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298601" y="1774733"/>
            <a:ext cx="2197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2547E6-B8DE-40F6-803E-16A184CEAB14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5D02588A-FCAA-4CDB-B473-C5DCF858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343" y="5115468"/>
            <a:ext cx="1403316" cy="9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Download Duck Png Image HQ PNG Image | FreePNGImg">
            <a:extLst>
              <a:ext uri="{FF2B5EF4-FFF2-40B4-BE49-F238E27FC236}">
                <a16:creationId xmlns:a16="http://schemas.microsoft.com/office/drawing/2014/main" id="{8E5379CF-3293-4485-B25C-FFCA1DC66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80" y="4909073"/>
            <a:ext cx="1532630" cy="142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9CB01E1D-3436-49C1-A48F-5C728BD94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03" y="4933213"/>
            <a:ext cx="1378656" cy="137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at png images | PNGWing">
            <a:extLst>
              <a:ext uri="{FF2B5EF4-FFF2-40B4-BE49-F238E27FC236}">
                <a16:creationId xmlns:a16="http://schemas.microsoft.com/office/drawing/2014/main" id="{01B67229-A7C0-4683-B186-B5A3D8BA5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4661032" y="4871465"/>
            <a:ext cx="1269664" cy="15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6200A6-8CD1-15CA-AA27-B09E6058DBA9}"/>
              </a:ext>
            </a:extLst>
          </p:cNvPr>
          <p:cNvSpPr/>
          <p:nvPr/>
        </p:nvSpPr>
        <p:spPr>
          <a:xfrm>
            <a:off x="10529115" y="179188"/>
            <a:ext cx="1338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GW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1147719" y="803617"/>
            <a:ext cx="203344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7843820" y="826477"/>
            <a:ext cx="203344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25892" y="1188337"/>
            <a:ext cx="17340" cy="51856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1455408" y="15596"/>
            <a:ext cx="8408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0C4926-012C-0B3F-A7CD-F049E08D4BA0}"/>
              </a:ext>
            </a:extLst>
          </p:cNvPr>
          <p:cNvCxnSpPr>
            <a:cxnSpLocks/>
          </p:cNvCxnSpPr>
          <p:nvPr/>
        </p:nvCxnSpPr>
        <p:spPr>
          <a:xfrm flipV="1">
            <a:off x="7797039" y="2310933"/>
            <a:ext cx="2727072" cy="22960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816879" y="1461591"/>
            <a:ext cx="1163301" cy="4712171"/>
            <a:chOff x="816879" y="1461591"/>
            <a:chExt cx="1163301" cy="4712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816879" y="1461591"/>
              <a:ext cx="838692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910655" y="3957771"/>
              <a:ext cx="1069525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697017"/>
            <a:ext cx="2410433" cy="5291499"/>
            <a:chOff x="9351928" y="531646"/>
            <a:chExt cx="2410433" cy="52914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05582" y="3961097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2519332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2743200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7798299" y="2196759"/>
            <a:ext cx="2319902" cy="24101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6383B95-E565-4573-8F3C-5EEE626A01C7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4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8076A57D-75B3-4725-8754-14DF804F9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374" y="4529569"/>
            <a:ext cx="1756968" cy="11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Download Duck Png Image HQ PNG Image | FreePNGImg">
            <a:extLst>
              <a:ext uri="{FF2B5EF4-FFF2-40B4-BE49-F238E27FC236}">
                <a16:creationId xmlns:a16="http://schemas.microsoft.com/office/drawing/2014/main" id="{E3E94C71-4CD2-41F5-9C61-CCA4ACF8A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00" y="1387072"/>
            <a:ext cx="1617561" cy="14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B32FBB15-0A57-4944-809B-CAE00EF12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0" t="19681" r="14740" b="12130"/>
          <a:stretch/>
        </p:blipFill>
        <p:spPr bwMode="auto">
          <a:xfrm>
            <a:off x="6158122" y="3999452"/>
            <a:ext cx="1950171" cy="20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t png images | PNGWing">
            <a:extLst>
              <a:ext uri="{FF2B5EF4-FFF2-40B4-BE49-F238E27FC236}">
                <a16:creationId xmlns:a16="http://schemas.microsoft.com/office/drawing/2014/main" id="{1096C341-13CD-4308-B29E-45328FB58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110248" y="1146164"/>
            <a:ext cx="1640835" cy="195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940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96987"/>
            <a:ext cx="6772238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103542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976078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804873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822213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31CD4-36FA-4D63-832E-C0526CB22F21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B039FBB-B127-4B1F-B0DE-C32C8227B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96" y="2281928"/>
            <a:ext cx="1622262" cy="1079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B4407572-9715-4F90-9AB9-752D1BA8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67" y="4379651"/>
            <a:ext cx="1622262" cy="15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0816007C-7526-44A8-885D-1104837E3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22281" r="26046" b="11162"/>
          <a:stretch/>
        </p:blipFill>
        <p:spPr bwMode="auto">
          <a:xfrm>
            <a:off x="6841017" y="4410291"/>
            <a:ext cx="1379790" cy="1642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E5E2A523-217B-4992-8834-8C37D93CA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694001" y="2024545"/>
            <a:ext cx="1179578" cy="14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Smiley Face 34">
            <a:extLst>
              <a:ext uri="{FF2B5EF4-FFF2-40B4-BE49-F238E27FC236}">
                <a16:creationId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085013"/>
            <a:ext cx="2280196" cy="1975001"/>
          </a:xfrm>
          <a:prstGeom prst="smileyFac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682599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682599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144101"/>
            <a:ext cx="2580327" cy="1975001"/>
          </a:xfrm>
          <a:prstGeom prst="smileyFac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2.08333E-6 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1.04167E-6 1.48148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3.54167E-6 -5.20417E-1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9635 0.0150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002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35" grpId="0" animBg="1"/>
      <p:bldP spid="35" grpId="1" animBg="1"/>
      <p:bldP spid="35" grpId="2" animBg="1"/>
      <p:bldP spid="14" grpId="0" animBg="1"/>
      <p:bldP spid="14" grpId="1" animBg="1"/>
      <p:bldP spid="14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61DEF4-6C4B-40E1-8FEC-FFA667A663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59" y="1939659"/>
            <a:ext cx="3307873" cy="4854343"/>
          </a:xfrm>
          <a:prstGeom prst="rect">
            <a:avLst/>
          </a:prstGeom>
        </p:spPr>
      </p:pic>
      <p:pic>
        <p:nvPicPr>
          <p:cNvPr id="10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D14CE49C-E478-4577-9F6D-BDF327FED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1960809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589007" y="1983865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589007" y="2040306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6609525" y="1942128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284532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FBEA1-40DA-4886-8BB9-88A88044CCA4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70E69-0708-4054-9F8B-BF5356894893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F779A9E-8C99-4C68-A472-C58C346D9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104" y="1465112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0AD50654-7660-4D05-A570-FF6A6E300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66" y="1756823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60E2762A-CEA6-4827-920D-3C04365FA2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3092689" y="1907257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482CDB62-628A-465D-9313-EB8945ECF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922182" y="1622431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138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6" grpId="0" animBg="1"/>
      <p:bldP spid="18" grpId="0"/>
      <p:bldP spid="18" grpId="1"/>
      <p:bldP spid="19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7AE328-AE23-4D5A-801F-1E002D33528D}"/>
              </a:ext>
            </a:extLst>
          </p:cNvPr>
          <p:cNvSpPr/>
          <p:nvPr/>
        </p:nvSpPr>
        <p:spPr>
          <a:xfrm>
            <a:off x="1795399" y="34231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13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3B2F2E-ED39-4144-B609-F5B0B0686A29}"/>
              </a:ext>
            </a:extLst>
          </p:cNvPr>
          <p:cNvSpPr/>
          <p:nvPr/>
        </p:nvSpPr>
        <p:spPr>
          <a:xfrm>
            <a:off x="8369108" y="185800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4F39C7-D48F-4BAC-8015-F04A3C202811}"/>
              </a:ext>
            </a:extLst>
          </p:cNvPr>
          <p:cNvSpPr/>
          <p:nvPr/>
        </p:nvSpPr>
        <p:spPr>
          <a:xfrm>
            <a:off x="7253960" y="2727498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AFD9E0-AD0B-4EA2-8BC7-16DF5F2ED3BA}"/>
              </a:ext>
            </a:extLst>
          </p:cNvPr>
          <p:cNvSpPr/>
          <p:nvPr/>
        </p:nvSpPr>
        <p:spPr>
          <a:xfrm>
            <a:off x="9020352" y="3723463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F8559E-3294-4659-A3D5-55293920B7F0}"/>
              </a:ext>
            </a:extLst>
          </p:cNvPr>
          <p:cNvSpPr/>
          <p:nvPr/>
        </p:nvSpPr>
        <p:spPr>
          <a:xfrm>
            <a:off x="3061814" y="20259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90012E-CF8B-48F9-9DC8-AE104DB024A5}"/>
              </a:ext>
            </a:extLst>
          </p:cNvPr>
          <p:cNvSpPr/>
          <p:nvPr/>
        </p:nvSpPr>
        <p:spPr>
          <a:xfrm>
            <a:off x="4941453" y="386981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3FDAB4-54F6-41F6-9519-F70A2EE0B99C}"/>
              </a:ext>
            </a:extLst>
          </p:cNvPr>
          <p:cNvSpPr/>
          <p:nvPr/>
        </p:nvSpPr>
        <p:spPr>
          <a:xfrm>
            <a:off x="5740716" y="185957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B5BFA1-D0A2-4ED4-A7C0-1BB3AEE07447}"/>
              </a:ext>
            </a:extLst>
          </p:cNvPr>
          <p:cNvSpPr/>
          <p:nvPr/>
        </p:nvSpPr>
        <p:spPr>
          <a:xfrm>
            <a:off x="388128" y="628723"/>
            <a:ext cx="113918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the audio and round the correct letter. 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868D1B-779C-4B6D-91CC-0D7FD53F0863}"/>
              </a:ext>
            </a:extLst>
          </p:cNvPr>
          <p:cNvSpPr/>
          <p:nvPr/>
        </p:nvSpPr>
        <p:spPr>
          <a:xfrm>
            <a:off x="738116" y="1521218"/>
            <a:ext cx="14398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8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000" dirty="0">
              <a:solidFill>
                <a:srgbClr val="00B05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1B134DD-B7E1-439F-95CF-E86921A3FF69}"/>
              </a:ext>
            </a:extLst>
          </p:cNvPr>
          <p:cNvSpPr/>
          <p:nvPr/>
        </p:nvSpPr>
        <p:spPr>
          <a:xfrm>
            <a:off x="2935933" y="2307692"/>
            <a:ext cx="2091349" cy="200958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E6F7BC-C958-4EBE-96DA-3B9A0FD23C2E}"/>
              </a:ext>
            </a:extLst>
          </p:cNvPr>
          <p:cNvSpPr/>
          <p:nvPr/>
        </p:nvSpPr>
        <p:spPr>
          <a:xfrm>
            <a:off x="9626859" y="982609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6A77C9F-9404-44B7-9D13-0A3264001E58}"/>
              </a:ext>
            </a:extLst>
          </p:cNvPr>
          <p:cNvSpPr/>
          <p:nvPr/>
        </p:nvSpPr>
        <p:spPr>
          <a:xfrm>
            <a:off x="9089825" y="4073935"/>
            <a:ext cx="2091349" cy="2009588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780BDA-2F22-44F3-B528-D7D2BF6E18E0}"/>
              </a:ext>
            </a:extLst>
          </p:cNvPr>
          <p:cNvSpPr/>
          <p:nvPr/>
        </p:nvSpPr>
        <p:spPr>
          <a:xfrm>
            <a:off x="2832979" y="-47068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94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7556E-17 1.85185E-6 L 2.77556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7.40741E-7 L 3.7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875E-6 1.85185E-6 L 1.87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-4.44444E-6 L 3.75E-6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4.07407E-6 L -2.91667E-6 -0.07223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1.11111E-6 L 2.29167E-6 -0.07222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3.33333E-6 L -1.2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 animBg="1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58B82D-31C9-4DAE-8591-7939986051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4648" y="1920200"/>
            <a:ext cx="3307873" cy="4854343"/>
          </a:xfrm>
          <a:prstGeom prst="rect">
            <a:avLst/>
          </a:prstGeom>
        </p:spPr>
      </p:pic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5465B61-97FA-4B1F-9CF1-A5CD19CBB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2486818" y="1496875"/>
            <a:ext cx="3433851" cy="1862048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2687478" y="1438280"/>
            <a:ext cx="3433852" cy="186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2688523" y="1536773"/>
            <a:ext cx="3065361" cy="186204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2675239" y="1454115"/>
            <a:ext cx="3065361" cy="186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3909368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7682853" y="342350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3027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921828" y="1693377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92229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787D4-B6EC-48C7-8274-113E382CA8E1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6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1.85185E-6 L -2.708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4.81481E-6 L 3.54167E-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1.11111E-6 L -8.33333E-7 -0.07222 " pathEditMode="relative" rAng="0" ptsTypes="AA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4.81481E-6 L -3.95833E-6 -0.07222 " pathEditMode="relative" rAng="0" ptsTypes="AA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6" grpId="0"/>
      <p:bldP spid="16" grpId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46" y="1195075"/>
            <a:ext cx="3400900" cy="4467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99213" y="365082"/>
            <a:ext cx="4262238" cy="1581317"/>
            <a:chOff x="5599213" y="365082"/>
            <a:chExt cx="4262238" cy="1581317"/>
          </a:xfrm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8139" y="524964"/>
              <a:ext cx="38443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</a:t>
              </a:r>
            </a:p>
          </p:txBody>
        </p:sp>
      </p:grpSp>
      <p:pic>
        <p:nvPicPr>
          <p:cNvPr id="1026" name="Picture 2" descr="Elegant Floral Monogram with Two Letters AB. Design Template Floral Frame,  Leaves and Elements, Calligraphic Letters Stock Illustration - Illustration  of heraldry, boutique: 147329634">
            <a:extLst>
              <a:ext uri="{FF2B5EF4-FFF2-40B4-BE49-F238E27FC236}">
                <a16:creationId xmlns:a16="http://schemas.microsoft.com/office/drawing/2014/main" id="{34030A22-DF8B-464A-85DB-02C33A3A63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6"/>
          <a:stretch/>
        </p:blipFill>
        <p:spPr bwMode="auto">
          <a:xfrm>
            <a:off x="4430246" y="1946399"/>
            <a:ext cx="7043999" cy="454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72FCFF7-CC8E-420F-B98A-2319289799F7}"/>
              </a:ext>
            </a:extLst>
          </p:cNvPr>
          <p:cNvSpPr/>
          <p:nvPr/>
        </p:nvSpPr>
        <p:spPr>
          <a:xfrm>
            <a:off x="5979626" y="3029611"/>
            <a:ext cx="394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2(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Cc,Dd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17</a:t>
            </a:r>
          </a:p>
        </p:txBody>
      </p: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ork Png - Homework Icon Transparent PNG - 956x980 - Free Download on  NicePNG">
            <a:extLst>
              <a:ext uri="{FF2B5EF4-FFF2-40B4-BE49-F238E27FC236}">
                <a16:creationId xmlns:a16="http://schemas.microsoft.com/office/drawing/2014/main" id="{89E4648D-A5F8-4027-6EFC-A09473D6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3" y="606084"/>
            <a:ext cx="1546698" cy="1660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3991415" y="513124"/>
            <a:ext cx="6764993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cat.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841737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DCACA-EA34-4112-8FC6-0A9C72A42A82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2" descr="Cat png images | PNGWing">
            <a:extLst>
              <a:ext uri="{FF2B5EF4-FFF2-40B4-BE49-F238E27FC236}">
                <a16:creationId xmlns:a16="http://schemas.microsoft.com/office/drawing/2014/main" id="{143C76B9-DE09-44A4-9516-87A8AAF5F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920615" y="2974964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6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C44BA2B-6C01-4C83-90E9-5A5B62C8B61C}"/>
              </a:ext>
            </a:extLst>
          </p:cNvPr>
          <p:cNvGrpSpPr/>
          <p:nvPr/>
        </p:nvGrpSpPr>
        <p:grpSpPr>
          <a:xfrm>
            <a:off x="407363" y="382829"/>
            <a:ext cx="2497730" cy="2213673"/>
            <a:chOff x="1528580" y="1075217"/>
            <a:chExt cx="4434685" cy="376339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E617F3-5254-4329-BDC8-C6064D511B91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9FB21C4-98F4-4A2E-AD6B-14AE9009393C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8CE49E5-AC69-4C34-A657-895CA4D8E6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3915E3-5D3E-4DA0-A7E8-5F54A87223B5}"/>
                </a:ext>
              </a:extLst>
            </p:cNvPr>
            <p:cNvSpPr/>
            <p:nvPr/>
          </p:nvSpPr>
          <p:spPr>
            <a:xfrm>
              <a:off x="3069650" y="1474277"/>
              <a:ext cx="1168911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646C57-D946-4ADD-9A7A-54A9BE7DC4BE}"/>
              </a:ext>
            </a:extLst>
          </p:cNvPr>
          <p:cNvGrpSpPr/>
          <p:nvPr/>
        </p:nvGrpSpPr>
        <p:grpSpPr>
          <a:xfrm>
            <a:off x="2543191" y="1174025"/>
            <a:ext cx="2497730" cy="2213673"/>
            <a:chOff x="1528580" y="1075217"/>
            <a:chExt cx="4434685" cy="37633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7E8BC81-F7CC-4B49-94C4-42DDB4C0CA0A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5CB46EC-3039-4EF6-AA58-A4A24A6AAD49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52A86D42-38AB-4623-A94A-39B5A50E5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DB518F-9063-4D94-8D9C-E78D972AF989}"/>
                </a:ext>
              </a:extLst>
            </p:cNvPr>
            <p:cNvSpPr/>
            <p:nvPr/>
          </p:nvSpPr>
          <p:spPr>
            <a:xfrm>
              <a:off x="2471262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D944B59-E932-4E8B-A6FC-8635C7C30B74}"/>
              </a:ext>
            </a:extLst>
          </p:cNvPr>
          <p:cNvGrpSpPr/>
          <p:nvPr/>
        </p:nvGrpSpPr>
        <p:grpSpPr>
          <a:xfrm>
            <a:off x="4928790" y="213687"/>
            <a:ext cx="2497730" cy="2213673"/>
            <a:chOff x="1528580" y="1075217"/>
            <a:chExt cx="4434685" cy="376339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2A2F2BB-B6C8-4315-BCC8-7674B383B69B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16E6552-5AF1-45B2-B572-B1537C974D7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B923E3E-7576-469A-8688-B6EF1DD3E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1B998B2-D723-42E2-8298-4036EC12DC36}"/>
                </a:ext>
              </a:extLst>
            </p:cNvPr>
            <p:cNvSpPr/>
            <p:nvPr/>
          </p:nvSpPr>
          <p:spPr>
            <a:xfrm>
              <a:off x="2545259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6FF7DA5-4B14-45D5-83E9-B4EF4BA7A161}"/>
              </a:ext>
            </a:extLst>
          </p:cNvPr>
          <p:cNvGrpSpPr/>
          <p:nvPr/>
        </p:nvGrpSpPr>
        <p:grpSpPr>
          <a:xfrm>
            <a:off x="7009500" y="1165200"/>
            <a:ext cx="2497730" cy="2213673"/>
            <a:chOff x="1528580" y="1075217"/>
            <a:chExt cx="4434685" cy="376339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D524F50-30FF-4862-BB80-B71B154FC28D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46184DD-8F7F-495D-A515-346374E8C36A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E81AA483-FB55-4843-BC69-F107A3EA7A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ECCEB9B-CE18-4E9E-953C-B67A410B689D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DF68B72-4AFB-4FFD-A328-AA0680FD0CB0}"/>
              </a:ext>
            </a:extLst>
          </p:cNvPr>
          <p:cNvGrpSpPr/>
          <p:nvPr/>
        </p:nvGrpSpPr>
        <p:grpSpPr>
          <a:xfrm>
            <a:off x="9287490" y="329223"/>
            <a:ext cx="2497730" cy="2213673"/>
            <a:chOff x="1528580" y="1075217"/>
            <a:chExt cx="4434685" cy="376339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00E1B58-4D50-4151-B148-5219A76F72AF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267C6D7-4B8C-4647-AEE1-35F82DEFA4D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A9C8CC2-D525-4C17-BFC4-997E8C5490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3751" y="76700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F393C39-BFC6-41BB-A8EF-9252D3B95827}"/>
                </a:ext>
              </a:extLst>
            </p:cNvPr>
            <p:cNvSpPr/>
            <p:nvPr/>
          </p:nvSpPr>
          <p:spPr>
            <a:xfrm>
              <a:off x="2471262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FF36488-4BB0-4439-9D57-63EB6CEBC857}"/>
              </a:ext>
            </a:extLst>
          </p:cNvPr>
          <p:cNvGrpSpPr/>
          <p:nvPr/>
        </p:nvGrpSpPr>
        <p:grpSpPr>
          <a:xfrm>
            <a:off x="2332472" y="4012033"/>
            <a:ext cx="2497730" cy="2213673"/>
            <a:chOff x="1528580" y="1075217"/>
            <a:chExt cx="4434685" cy="376339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B00838F-B0A1-46C6-9A6B-C8D543C41478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6A1B265-472A-42C3-8DEE-17EEFE233EF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5794015C-0E3C-45F3-8B22-EF8B1E0DE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E54BF82-4D88-4100-B9A7-CF976A94C46E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8FC210-D633-45C1-8D4A-A88775613F61}"/>
              </a:ext>
            </a:extLst>
          </p:cNvPr>
          <p:cNvGrpSpPr/>
          <p:nvPr/>
        </p:nvGrpSpPr>
        <p:grpSpPr>
          <a:xfrm>
            <a:off x="4847135" y="3338083"/>
            <a:ext cx="2497730" cy="2213673"/>
            <a:chOff x="1528580" y="1075217"/>
            <a:chExt cx="4434685" cy="37633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D4403D3-CE37-4B16-91A2-E44A6AE14B6F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6AE93D6-A41B-42DB-B47F-CE469CA1CDA2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8FE248C6-5C01-427B-9745-79CA4FE66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C1665EB-86CA-4A9F-9332-5760FFA8C3FD}"/>
                </a:ext>
              </a:extLst>
            </p:cNvPr>
            <p:cNvSpPr/>
            <p:nvPr/>
          </p:nvSpPr>
          <p:spPr>
            <a:xfrm>
              <a:off x="2471260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9521651-FAC0-4303-89E9-74EE47CFBAD3}"/>
              </a:ext>
            </a:extLst>
          </p:cNvPr>
          <p:cNvGrpSpPr/>
          <p:nvPr/>
        </p:nvGrpSpPr>
        <p:grpSpPr>
          <a:xfrm>
            <a:off x="7275305" y="4012034"/>
            <a:ext cx="2497730" cy="2213673"/>
            <a:chOff x="1528580" y="1075217"/>
            <a:chExt cx="4434685" cy="3763394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9F9C8F12-96E4-4BCE-A9EC-9018F2D47129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6C5930C-D04A-48B0-9309-3B104811C0C7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92B9485D-E415-4DA2-B32B-D76ADF8CC8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B7F0B05-04B9-4A02-A77B-B4BEB1F3F449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0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331482AD-6B11-4956-9B75-1EA6599CC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56" y="-18129"/>
            <a:ext cx="1331287" cy="127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B92950C-EE09-4232-8427-DC1AE71F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14" y="-62184"/>
            <a:ext cx="1722737" cy="164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4E16CD1D-4434-4DD1-A519-4C406AEB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536" y="2241081"/>
            <a:ext cx="1225664" cy="117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77FB8052-0F19-45A6-8B57-010CBDCA2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696" y="2129422"/>
            <a:ext cx="1416108" cy="13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7E9F2E7-13B2-4A32-BB85-49806999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0" y="2351866"/>
            <a:ext cx="19050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07955A76-B542-40D9-B1D7-0623DFC8F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522" y="3021389"/>
            <a:ext cx="1273190" cy="121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D2FEA4E-FE12-4A0E-8D8F-279EAE5A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381" y="3205277"/>
            <a:ext cx="1206829" cy="11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315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9427815F-80AC-49EA-8DB4-8CE4FD05ECB8}"/>
              </a:ext>
            </a:extLst>
          </p:cNvPr>
          <p:cNvSpPr/>
          <p:nvPr/>
        </p:nvSpPr>
        <p:spPr>
          <a:xfrm rot="21540000" flipV="1">
            <a:off x="215142" y="3449358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B8729333-4321-484E-B1D7-D223F459881E}"/>
              </a:ext>
            </a:extLst>
          </p:cNvPr>
          <p:cNvSpPr/>
          <p:nvPr/>
        </p:nvSpPr>
        <p:spPr>
          <a:xfrm>
            <a:off x="-1973240" y="927196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152AA4-EF75-4BAA-AF7E-F8DD45B9F4F0}"/>
              </a:ext>
            </a:extLst>
          </p:cNvPr>
          <p:cNvSpPr/>
          <p:nvPr/>
        </p:nvSpPr>
        <p:spPr>
          <a:xfrm>
            <a:off x="2111395" y="1652902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336370-9954-4AC1-AE2A-274F6D6B97C0}"/>
              </a:ext>
            </a:extLst>
          </p:cNvPr>
          <p:cNvSpPr txBox="1"/>
          <p:nvPr/>
        </p:nvSpPr>
        <p:spPr>
          <a:xfrm>
            <a:off x="2546825" y="1469456"/>
            <a:ext cx="9319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12EA8E-820D-46FF-9E71-FC7F5C25BF83}"/>
              </a:ext>
            </a:extLst>
          </p:cNvPr>
          <p:cNvGrpSpPr/>
          <p:nvPr/>
        </p:nvGrpSpPr>
        <p:grpSpPr>
          <a:xfrm rot="3180000">
            <a:off x="166964" y="1278964"/>
            <a:ext cx="564118" cy="4048393"/>
            <a:chOff x="5823678" y="2293495"/>
            <a:chExt cx="494191" cy="446707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04C5B84-F15A-4797-B751-FCE833ABBF50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705AD4C9-76B8-4B9C-83C5-BEC0E652AA0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E2B345B-3BB1-4F61-ACC9-C1A7229AD1CB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B1A34CB-048E-4879-969B-6AD806BE3363}"/>
              </a:ext>
            </a:extLst>
          </p:cNvPr>
          <p:cNvSpPr/>
          <p:nvPr/>
        </p:nvSpPr>
        <p:spPr>
          <a:xfrm>
            <a:off x="2573497" y="3139389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0BAA1-2EED-4719-8FE9-4ED1E1C0F89B}"/>
              </a:ext>
            </a:extLst>
          </p:cNvPr>
          <p:cNvSpPr txBox="1"/>
          <p:nvPr/>
        </p:nvSpPr>
        <p:spPr>
          <a:xfrm>
            <a:off x="3059228" y="2900933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B513DA-2A39-44AE-A491-70078B911A31}"/>
              </a:ext>
            </a:extLst>
          </p:cNvPr>
          <p:cNvSpPr/>
          <p:nvPr/>
        </p:nvSpPr>
        <p:spPr>
          <a:xfrm>
            <a:off x="2104024" y="4431223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D1A8D3-F2B0-4852-A79E-70ED37AF4985}"/>
              </a:ext>
            </a:extLst>
          </p:cNvPr>
          <p:cNvSpPr txBox="1"/>
          <p:nvPr/>
        </p:nvSpPr>
        <p:spPr>
          <a:xfrm>
            <a:off x="2517226" y="4273778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B149DC-EB54-4904-92E0-2B6F54DFB088}"/>
              </a:ext>
            </a:extLst>
          </p:cNvPr>
          <p:cNvSpPr txBox="1"/>
          <p:nvPr/>
        </p:nvSpPr>
        <p:spPr>
          <a:xfrm>
            <a:off x="3460050" y="483422"/>
            <a:ext cx="6117901" cy="715805"/>
          </a:xfrm>
          <a:custGeom>
            <a:avLst/>
            <a:gdLst/>
            <a:ahLst/>
            <a:cxnLst/>
            <a:rect l="l" t="t" r="r" b="b"/>
            <a:pathLst>
              <a:path w="2835213" h="169218">
                <a:moveTo>
                  <a:pt x="386377" y="45207"/>
                </a:moveTo>
                <a:lnTo>
                  <a:pt x="368504" y="104031"/>
                </a:lnTo>
                <a:lnTo>
                  <a:pt x="404439" y="104031"/>
                </a:lnTo>
                <a:close/>
                <a:moveTo>
                  <a:pt x="2202098" y="38286"/>
                </a:moveTo>
                <a:cubicBezTo>
                  <a:pt x="2191904" y="38286"/>
                  <a:pt x="2183718" y="41895"/>
                  <a:pt x="2177542" y="49113"/>
                </a:cubicBezTo>
                <a:cubicBezTo>
                  <a:pt x="2171365" y="56331"/>
                  <a:pt x="2168277" y="68275"/>
                  <a:pt x="2168277" y="84944"/>
                </a:cubicBezTo>
                <a:cubicBezTo>
                  <a:pt x="2168277" y="101464"/>
                  <a:pt x="2171347" y="113333"/>
                  <a:pt x="2177486" y="120551"/>
                </a:cubicBezTo>
                <a:cubicBezTo>
                  <a:pt x="2183625" y="127769"/>
                  <a:pt x="2191978" y="131378"/>
                  <a:pt x="2202545" y="131378"/>
                </a:cubicBezTo>
                <a:cubicBezTo>
                  <a:pt x="2213409" y="131378"/>
                  <a:pt x="2221818" y="127843"/>
                  <a:pt x="2227771" y="120774"/>
                </a:cubicBezTo>
                <a:cubicBezTo>
                  <a:pt x="2233724" y="113705"/>
                  <a:pt x="2236701" y="101017"/>
                  <a:pt x="2236701" y="82711"/>
                </a:cubicBezTo>
                <a:cubicBezTo>
                  <a:pt x="2236701" y="67308"/>
                  <a:pt x="2233594" y="56052"/>
                  <a:pt x="2227381" y="48946"/>
                </a:cubicBezTo>
                <a:cubicBezTo>
                  <a:pt x="2221167" y="41839"/>
                  <a:pt x="2212740" y="38286"/>
                  <a:pt x="2202098" y="38286"/>
                </a:cubicBezTo>
                <a:close/>
                <a:moveTo>
                  <a:pt x="1487724" y="38286"/>
                </a:moveTo>
                <a:cubicBezTo>
                  <a:pt x="1477529" y="38286"/>
                  <a:pt x="1469343" y="41895"/>
                  <a:pt x="1463167" y="49113"/>
                </a:cubicBezTo>
                <a:cubicBezTo>
                  <a:pt x="1456991" y="56331"/>
                  <a:pt x="1453902" y="68275"/>
                  <a:pt x="1453902" y="84944"/>
                </a:cubicBezTo>
                <a:cubicBezTo>
                  <a:pt x="1453902" y="101464"/>
                  <a:pt x="1456972" y="113333"/>
                  <a:pt x="1463111" y="120551"/>
                </a:cubicBezTo>
                <a:cubicBezTo>
                  <a:pt x="1469250" y="127769"/>
                  <a:pt x="1477603" y="131378"/>
                  <a:pt x="1488170" y="131378"/>
                </a:cubicBezTo>
                <a:cubicBezTo>
                  <a:pt x="1499034" y="131378"/>
                  <a:pt x="1507443" y="127843"/>
                  <a:pt x="1513396" y="120774"/>
                </a:cubicBezTo>
                <a:cubicBezTo>
                  <a:pt x="1519350" y="113705"/>
                  <a:pt x="1522326" y="101017"/>
                  <a:pt x="1522326" y="82711"/>
                </a:cubicBezTo>
                <a:cubicBezTo>
                  <a:pt x="1522326" y="67308"/>
                  <a:pt x="1519219" y="56052"/>
                  <a:pt x="1513006" y="48946"/>
                </a:cubicBezTo>
                <a:cubicBezTo>
                  <a:pt x="1506792" y="41839"/>
                  <a:pt x="1498365" y="38286"/>
                  <a:pt x="1487724" y="38286"/>
                </a:cubicBezTo>
                <a:close/>
                <a:moveTo>
                  <a:pt x="546758" y="35830"/>
                </a:moveTo>
                <a:lnTo>
                  <a:pt x="546758" y="69093"/>
                </a:lnTo>
                <a:lnTo>
                  <a:pt x="568077" y="69093"/>
                </a:lnTo>
                <a:cubicBezTo>
                  <a:pt x="570384" y="69093"/>
                  <a:pt x="574849" y="68349"/>
                  <a:pt x="581472" y="66861"/>
                </a:cubicBezTo>
                <a:cubicBezTo>
                  <a:pt x="584821" y="66191"/>
                  <a:pt x="587555" y="64480"/>
                  <a:pt x="589676" y="61726"/>
                </a:cubicBezTo>
                <a:cubicBezTo>
                  <a:pt x="591797" y="58973"/>
                  <a:pt x="592857" y="55811"/>
                  <a:pt x="592857" y="52239"/>
                </a:cubicBezTo>
                <a:cubicBezTo>
                  <a:pt x="592857" y="46955"/>
                  <a:pt x="591183" y="42900"/>
                  <a:pt x="587834" y="40072"/>
                </a:cubicBezTo>
                <a:cubicBezTo>
                  <a:pt x="584486" y="37244"/>
                  <a:pt x="578198" y="35830"/>
                  <a:pt x="568970" y="35830"/>
                </a:cubicBezTo>
                <a:close/>
                <a:moveTo>
                  <a:pt x="2533539" y="2791"/>
                </a:moveTo>
                <a:lnTo>
                  <a:pt x="2669047" y="2791"/>
                </a:lnTo>
                <a:lnTo>
                  <a:pt x="2669047" y="37728"/>
                </a:lnTo>
                <a:lnTo>
                  <a:pt x="2584215" y="37728"/>
                </a:lnTo>
                <a:lnTo>
                  <a:pt x="2584215" y="63736"/>
                </a:lnTo>
                <a:lnTo>
                  <a:pt x="2662908" y="63736"/>
                </a:lnTo>
                <a:lnTo>
                  <a:pt x="2662908" y="97110"/>
                </a:lnTo>
                <a:lnTo>
                  <a:pt x="2584215" y="97110"/>
                </a:lnTo>
                <a:lnTo>
                  <a:pt x="2584215" y="129369"/>
                </a:lnTo>
                <a:lnTo>
                  <a:pt x="2671502" y="129369"/>
                </a:lnTo>
                <a:lnTo>
                  <a:pt x="2671502" y="166427"/>
                </a:lnTo>
                <a:lnTo>
                  <a:pt x="2533539" y="166427"/>
                </a:lnTo>
                <a:close/>
                <a:moveTo>
                  <a:pt x="2314017" y="2791"/>
                </a:moveTo>
                <a:lnTo>
                  <a:pt x="2380516" y="2791"/>
                </a:lnTo>
                <a:lnTo>
                  <a:pt x="2406160" y="102357"/>
                </a:lnTo>
                <a:lnTo>
                  <a:pt x="2431622" y="2791"/>
                </a:lnTo>
                <a:lnTo>
                  <a:pt x="2498080" y="2791"/>
                </a:lnTo>
                <a:lnTo>
                  <a:pt x="2498080" y="166427"/>
                </a:lnTo>
                <a:lnTo>
                  <a:pt x="2456669" y="166427"/>
                </a:lnTo>
                <a:lnTo>
                  <a:pt x="2456669" y="41635"/>
                </a:lnTo>
                <a:lnTo>
                  <a:pt x="2424761" y="166427"/>
                </a:lnTo>
                <a:lnTo>
                  <a:pt x="2387277" y="166427"/>
                </a:lnTo>
                <a:lnTo>
                  <a:pt x="2355429" y="41635"/>
                </a:lnTo>
                <a:lnTo>
                  <a:pt x="2355429" y="166427"/>
                </a:lnTo>
                <a:lnTo>
                  <a:pt x="2314017" y="166427"/>
                </a:lnTo>
                <a:close/>
                <a:moveTo>
                  <a:pt x="1779203" y="2791"/>
                </a:moveTo>
                <a:lnTo>
                  <a:pt x="1932906" y="2791"/>
                </a:lnTo>
                <a:lnTo>
                  <a:pt x="1932906" y="43197"/>
                </a:lnTo>
                <a:lnTo>
                  <a:pt x="1881337" y="43197"/>
                </a:lnTo>
                <a:lnTo>
                  <a:pt x="1881337" y="166427"/>
                </a:lnTo>
                <a:lnTo>
                  <a:pt x="1830772" y="166427"/>
                </a:lnTo>
                <a:lnTo>
                  <a:pt x="1830772" y="43197"/>
                </a:lnTo>
                <a:lnTo>
                  <a:pt x="1779203" y="43197"/>
                </a:lnTo>
                <a:close/>
                <a:moveTo>
                  <a:pt x="1600312" y="2791"/>
                </a:moveTo>
                <a:lnTo>
                  <a:pt x="1650765" y="2791"/>
                </a:lnTo>
                <a:lnTo>
                  <a:pt x="1650765" y="102604"/>
                </a:lnTo>
                <a:cubicBezTo>
                  <a:pt x="1650765" y="111527"/>
                  <a:pt x="1653239" y="118497"/>
                  <a:pt x="1658188" y="123516"/>
                </a:cubicBezTo>
                <a:cubicBezTo>
                  <a:pt x="1663136" y="128534"/>
                  <a:pt x="1670001" y="131043"/>
                  <a:pt x="1678782" y="131043"/>
                </a:cubicBezTo>
                <a:cubicBezTo>
                  <a:pt x="1687488" y="131043"/>
                  <a:pt x="1694316" y="128571"/>
                  <a:pt x="1699264" y="123626"/>
                </a:cubicBezTo>
                <a:cubicBezTo>
                  <a:pt x="1704213" y="118682"/>
                  <a:pt x="1706687" y="111675"/>
                  <a:pt x="1706687" y="102604"/>
                </a:cubicBezTo>
                <a:lnTo>
                  <a:pt x="1706687" y="2791"/>
                </a:lnTo>
                <a:lnTo>
                  <a:pt x="1757140" y="2791"/>
                </a:lnTo>
                <a:lnTo>
                  <a:pt x="1757140" y="100283"/>
                </a:lnTo>
                <a:cubicBezTo>
                  <a:pt x="1757140" y="109950"/>
                  <a:pt x="1755633" y="119078"/>
                  <a:pt x="1752619" y="127667"/>
                </a:cubicBezTo>
                <a:cubicBezTo>
                  <a:pt x="1749605" y="136256"/>
                  <a:pt x="1744880" y="143766"/>
                  <a:pt x="1738443" y="150199"/>
                </a:cubicBezTo>
                <a:cubicBezTo>
                  <a:pt x="1732006" y="156632"/>
                  <a:pt x="1725253" y="161149"/>
                  <a:pt x="1718184" y="163752"/>
                </a:cubicBezTo>
                <a:cubicBezTo>
                  <a:pt x="1708361" y="167396"/>
                  <a:pt x="1696567" y="169218"/>
                  <a:pt x="1682800" y="169218"/>
                </a:cubicBezTo>
                <a:cubicBezTo>
                  <a:pt x="1674838" y="169218"/>
                  <a:pt x="1666150" y="168660"/>
                  <a:pt x="1656736" y="167544"/>
                </a:cubicBezTo>
                <a:cubicBezTo>
                  <a:pt x="1647323" y="166428"/>
                  <a:pt x="1639454" y="164216"/>
                  <a:pt x="1633129" y="160907"/>
                </a:cubicBezTo>
                <a:cubicBezTo>
                  <a:pt x="1626803" y="157598"/>
                  <a:pt x="1621018" y="152894"/>
                  <a:pt x="1615772" y="146797"/>
                </a:cubicBezTo>
                <a:cubicBezTo>
                  <a:pt x="1610525" y="140699"/>
                  <a:pt x="1606935" y="134415"/>
                  <a:pt x="1605000" y="127946"/>
                </a:cubicBezTo>
                <a:cubicBezTo>
                  <a:pt x="1601875" y="117535"/>
                  <a:pt x="1600312" y="108314"/>
                  <a:pt x="1600312" y="100283"/>
                </a:cubicBezTo>
                <a:close/>
                <a:moveTo>
                  <a:pt x="952835" y="2791"/>
                </a:moveTo>
                <a:lnTo>
                  <a:pt x="1000051" y="2791"/>
                </a:lnTo>
                <a:lnTo>
                  <a:pt x="1061666" y="93322"/>
                </a:lnTo>
                <a:lnTo>
                  <a:pt x="1061666" y="2791"/>
                </a:lnTo>
                <a:lnTo>
                  <a:pt x="1109328" y="2791"/>
                </a:lnTo>
                <a:lnTo>
                  <a:pt x="1109328" y="166427"/>
                </a:lnTo>
                <a:lnTo>
                  <a:pt x="1061666" y="166427"/>
                </a:lnTo>
                <a:lnTo>
                  <a:pt x="1000386" y="76579"/>
                </a:lnTo>
                <a:lnTo>
                  <a:pt x="1000386" y="166427"/>
                </a:lnTo>
                <a:lnTo>
                  <a:pt x="952835" y="166427"/>
                </a:lnTo>
                <a:close/>
                <a:moveTo>
                  <a:pt x="868785" y="2791"/>
                </a:moveTo>
                <a:lnTo>
                  <a:pt x="919461" y="2791"/>
                </a:lnTo>
                <a:lnTo>
                  <a:pt x="919461" y="166427"/>
                </a:lnTo>
                <a:lnTo>
                  <a:pt x="868785" y="166427"/>
                </a:lnTo>
                <a:close/>
                <a:moveTo>
                  <a:pt x="676610" y="2791"/>
                </a:moveTo>
                <a:lnTo>
                  <a:pt x="723826" y="2791"/>
                </a:lnTo>
                <a:lnTo>
                  <a:pt x="785441" y="93322"/>
                </a:lnTo>
                <a:lnTo>
                  <a:pt x="785441" y="2791"/>
                </a:lnTo>
                <a:lnTo>
                  <a:pt x="833103" y="2791"/>
                </a:lnTo>
                <a:lnTo>
                  <a:pt x="833103" y="166427"/>
                </a:lnTo>
                <a:lnTo>
                  <a:pt x="785441" y="166427"/>
                </a:lnTo>
                <a:lnTo>
                  <a:pt x="724161" y="76579"/>
                </a:lnTo>
                <a:lnTo>
                  <a:pt x="724161" y="166427"/>
                </a:lnTo>
                <a:lnTo>
                  <a:pt x="676610" y="166427"/>
                </a:lnTo>
                <a:close/>
                <a:moveTo>
                  <a:pt x="495970" y="2791"/>
                </a:moveTo>
                <a:lnTo>
                  <a:pt x="580244" y="2791"/>
                </a:lnTo>
                <a:cubicBezTo>
                  <a:pt x="595871" y="2791"/>
                  <a:pt x="607814" y="4130"/>
                  <a:pt x="616074" y="6809"/>
                </a:cubicBezTo>
                <a:cubicBezTo>
                  <a:pt x="624334" y="9488"/>
                  <a:pt x="630994" y="14455"/>
                  <a:pt x="636055" y="21710"/>
                </a:cubicBezTo>
                <a:cubicBezTo>
                  <a:pt x="641115" y="28966"/>
                  <a:pt x="643645" y="37802"/>
                  <a:pt x="643645" y="48220"/>
                </a:cubicBezTo>
                <a:cubicBezTo>
                  <a:pt x="643645" y="57299"/>
                  <a:pt x="641709" y="65131"/>
                  <a:pt x="637837" y="71717"/>
                </a:cubicBezTo>
                <a:cubicBezTo>
                  <a:pt x="633965" y="78302"/>
                  <a:pt x="628642" y="83641"/>
                  <a:pt x="621866" y="87734"/>
                </a:cubicBezTo>
                <a:cubicBezTo>
                  <a:pt x="617548" y="90339"/>
                  <a:pt x="611629" y="92497"/>
                  <a:pt x="604108" y="94208"/>
                </a:cubicBezTo>
                <a:cubicBezTo>
                  <a:pt x="610131" y="96220"/>
                  <a:pt x="614519" y="98231"/>
                  <a:pt x="617271" y="100241"/>
                </a:cubicBezTo>
                <a:cubicBezTo>
                  <a:pt x="619130" y="101582"/>
                  <a:pt x="621826" y="104449"/>
                  <a:pt x="625358" y="108844"/>
                </a:cubicBezTo>
                <a:cubicBezTo>
                  <a:pt x="628891" y="113238"/>
                  <a:pt x="631251" y="116627"/>
                  <a:pt x="632441" y="119011"/>
                </a:cubicBezTo>
                <a:lnTo>
                  <a:pt x="656928" y="166427"/>
                </a:lnTo>
                <a:lnTo>
                  <a:pt x="599793" y="166427"/>
                </a:lnTo>
                <a:lnTo>
                  <a:pt x="572765" y="116421"/>
                </a:lnTo>
                <a:cubicBezTo>
                  <a:pt x="569342" y="109947"/>
                  <a:pt x="566291" y="105742"/>
                  <a:pt x="563613" y="103808"/>
                </a:cubicBezTo>
                <a:cubicBezTo>
                  <a:pt x="559966" y="101278"/>
                  <a:pt x="555836" y="100012"/>
                  <a:pt x="551223" y="100012"/>
                </a:cubicBezTo>
                <a:lnTo>
                  <a:pt x="546758" y="100012"/>
                </a:lnTo>
                <a:lnTo>
                  <a:pt x="546758" y="166427"/>
                </a:lnTo>
                <a:lnTo>
                  <a:pt x="495970" y="166427"/>
                </a:lnTo>
                <a:close/>
                <a:moveTo>
                  <a:pt x="359420" y="2791"/>
                </a:moveTo>
                <a:lnTo>
                  <a:pt x="414575" y="2791"/>
                </a:lnTo>
                <a:lnTo>
                  <a:pt x="476064" y="166427"/>
                </a:lnTo>
                <a:lnTo>
                  <a:pt x="423114" y="166427"/>
                </a:lnTo>
                <a:lnTo>
                  <a:pt x="414927" y="139415"/>
                </a:lnTo>
                <a:lnTo>
                  <a:pt x="357521" y="139415"/>
                </a:lnTo>
                <a:lnTo>
                  <a:pt x="349545" y="166427"/>
                </a:lnTo>
                <a:lnTo>
                  <a:pt x="297917" y="166427"/>
                </a:lnTo>
                <a:close/>
                <a:moveTo>
                  <a:pt x="152289" y="2791"/>
                </a:moveTo>
                <a:lnTo>
                  <a:pt x="287797" y="2791"/>
                </a:lnTo>
                <a:lnTo>
                  <a:pt x="287797" y="37728"/>
                </a:lnTo>
                <a:lnTo>
                  <a:pt x="202965" y="37728"/>
                </a:lnTo>
                <a:lnTo>
                  <a:pt x="202965" y="63736"/>
                </a:lnTo>
                <a:lnTo>
                  <a:pt x="281658" y="63736"/>
                </a:lnTo>
                <a:lnTo>
                  <a:pt x="281658" y="97110"/>
                </a:lnTo>
                <a:lnTo>
                  <a:pt x="202965" y="97110"/>
                </a:lnTo>
                <a:lnTo>
                  <a:pt x="202965" y="129369"/>
                </a:lnTo>
                <a:lnTo>
                  <a:pt x="290252" y="129369"/>
                </a:lnTo>
                <a:lnTo>
                  <a:pt x="290252" y="166427"/>
                </a:lnTo>
                <a:lnTo>
                  <a:pt x="152289" y="166427"/>
                </a:lnTo>
                <a:close/>
                <a:moveTo>
                  <a:pt x="0" y="2791"/>
                </a:moveTo>
                <a:lnTo>
                  <a:pt x="50565" y="2791"/>
                </a:lnTo>
                <a:lnTo>
                  <a:pt x="50565" y="126132"/>
                </a:lnTo>
                <a:lnTo>
                  <a:pt x="129481" y="126132"/>
                </a:lnTo>
                <a:lnTo>
                  <a:pt x="129481" y="166427"/>
                </a:lnTo>
                <a:lnTo>
                  <a:pt x="0" y="166427"/>
                </a:lnTo>
                <a:close/>
                <a:moveTo>
                  <a:pt x="2762436" y="0"/>
                </a:moveTo>
                <a:cubicBezTo>
                  <a:pt x="2783347" y="0"/>
                  <a:pt x="2799290" y="3888"/>
                  <a:pt x="2810266" y="11664"/>
                </a:cubicBezTo>
                <a:cubicBezTo>
                  <a:pt x="2821242" y="19441"/>
                  <a:pt x="2827772" y="31812"/>
                  <a:pt x="2829856" y="48778"/>
                </a:cubicBezTo>
                <a:lnTo>
                  <a:pt x="2782193" y="51569"/>
                </a:lnTo>
                <a:cubicBezTo>
                  <a:pt x="2780928" y="44202"/>
                  <a:pt x="2778268" y="38844"/>
                  <a:pt x="2774212" y="35495"/>
                </a:cubicBezTo>
                <a:cubicBezTo>
                  <a:pt x="2770157" y="32147"/>
                  <a:pt x="2764557" y="30473"/>
                  <a:pt x="2757413" y="30473"/>
                </a:cubicBezTo>
                <a:cubicBezTo>
                  <a:pt x="2751535" y="30473"/>
                  <a:pt x="2747107" y="31719"/>
                  <a:pt x="2744131" y="34212"/>
                </a:cubicBezTo>
                <a:cubicBezTo>
                  <a:pt x="2741154" y="36705"/>
                  <a:pt x="2739666" y="39737"/>
                  <a:pt x="2739666" y="43309"/>
                </a:cubicBezTo>
                <a:cubicBezTo>
                  <a:pt x="2739666" y="45913"/>
                  <a:pt x="2740894" y="48258"/>
                  <a:pt x="2743349" y="50341"/>
                </a:cubicBezTo>
                <a:cubicBezTo>
                  <a:pt x="2745730" y="52499"/>
                  <a:pt x="2751386" y="54508"/>
                  <a:pt x="2760316" y="56369"/>
                </a:cubicBezTo>
                <a:cubicBezTo>
                  <a:pt x="2782417" y="61131"/>
                  <a:pt x="2798248" y="65949"/>
                  <a:pt x="2807810" y="70824"/>
                </a:cubicBezTo>
                <a:cubicBezTo>
                  <a:pt x="2817373" y="75698"/>
                  <a:pt x="2824330" y="81744"/>
                  <a:pt x="2828684" y="88962"/>
                </a:cubicBezTo>
                <a:cubicBezTo>
                  <a:pt x="2833037" y="96180"/>
                  <a:pt x="2835213" y="104254"/>
                  <a:pt x="2835213" y="113184"/>
                </a:cubicBezTo>
                <a:cubicBezTo>
                  <a:pt x="2835213" y="123676"/>
                  <a:pt x="2832311" y="133350"/>
                  <a:pt x="2826507" y="142205"/>
                </a:cubicBezTo>
                <a:cubicBezTo>
                  <a:pt x="2820703" y="151061"/>
                  <a:pt x="2812591" y="157776"/>
                  <a:pt x="2802173" y="162353"/>
                </a:cubicBezTo>
                <a:cubicBezTo>
                  <a:pt x="2791756" y="166929"/>
                  <a:pt x="2778621" y="169218"/>
                  <a:pt x="2762771" y="169218"/>
                </a:cubicBezTo>
                <a:cubicBezTo>
                  <a:pt x="2734940" y="169218"/>
                  <a:pt x="2715667" y="163860"/>
                  <a:pt x="2704952" y="153144"/>
                </a:cubicBezTo>
                <a:cubicBezTo>
                  <a:pt x="2694236" y="142428"/>
                  <a:pt x="2688171" y="128811"/>
                  <a:pt x="2686757" y="112291"/>
                </a:cubicBezTo>
                <a:lnTo>
                  <a:pt x="2734866" y="109277"/>
                </a:lnTo>
                <a:cubicBezTo>
                  <a:pt x="2735908" y="117091"/>
                  <a:pt x="2738029" y="123044"/>
                  <a:pt x="2741228" y="127136"/>
                </a:cubicBezTo>
                <a:cubicBezTo>
                  <a:pt x="2746437" y="133759"/>
                  <a:pt x="2753879" y="137071"/>
                  <a:pt x="2763553" y="137071"/>
                </a:cubicBezTo>
                <a:cubicBezTo>
                  <a:pt x="2770771" y="137071"/>
                  <a:pt x="2776333" y="135378"/>
                  <a:pt x="2780240" y="131992"/>
                </a:cubicBezTo>
                <a:cubicBezTo>
                  <a:pt x="2784147" y="128606"/>
                  <a:pt x="2786100" y="124681"/>
                  <a:pt x="2786100" y="120216"/>
                </a:cubicBezTo>
                <a:cubicBezTo>
                  <a:pt x="2786100" y="115974"/>
                  <a:pt x="2784240" y="112179"/>
                  <a:pt x="2780519" y="108831"/>
                </a:cubicBezTo>
                <a:cubicBezTo>
                  <a:pt x="2776798" y="105482"/>
                  <a:pt x="2768166" y="102319"/>
                  <a:pt x="2754623" y="99343"/>
                </a:cubicBezTo>
                <a:cubicBezTo>
                  <a:pt x="2732448" y="94357"/>
                  <a:pt x="2716635" y="87734"/>
                  <a:pt x="2707184" y="79474"/>
                </a:cubicBezTo>
                <a:cubicBezTo>
                  <a:pt x="2697659" y="71214"/>
                  <a:pt x="2692896" y="60685"/>
                  <a:pt x="2692896" y="47885"/>
                </a:cubicBezTo>
                <a:cubicBezTo>
                  <a:pt x="2692896" y="39477"/>
                  <a:pt x="2695334" y="31533"/>
                  <a:pt x="2700208" y="24054"/>
                </a:cubicBezTo>
                <a:cubicBezTo>
                  <a:pt x="2705082" y="16576"/>
                  <a:pt x="2712412" y="10697"/>
                  <a:pt x="2722197" y="6418"/>
                </a:cubicBezTo>
                <a:cubicBezTo>
                  <a:pt x="2731982" y="2139"/>
                  <a:pt x="2745396" y="0"/>
                  <a:pt x="2762436" y="0"/>
                </a:cubicBezTo>
                <a:close/>
                <a:moveTo>
                  <a:pt x="2202210" y="0"/>
                </a:moveTo>
                <a:cubicBezTo>
                  <a:pt x="2229446" y="0"/>
                  <a:pt x="2250430" y="7311"/>
                  <a:pt x="2265164" y="21934"/>
                </a:cubicBezTo>
                <a:cubicBezTo>
                  <a:pt x="2279898" y="36556"/>
                  <a:pt x="2287265" y="57038"/>
                  <a:pt x="2287265" y="83381"/>
                </a:cubicBezTo>
                <a:cubicBezTo>
                  <a:pt x="2287265" y="102505"/>
                  <a:pt x="2284047" y="118188"/>
                  <a:pt x="2277610" y="130429"/>
                </a:cubicBezTo>
                <a:cubicBezTo>
                  <a:pt x="2271173" y="142670"/>
                  <a:pt x="2261872" y="152195"/>
                  <a:pt x="2249705" y="159004"/>
                </a:cubicBezTo>
                <a:cubicBezTo>
                  <a:pt x="2237538" y="165813"/>
                  <a:pt x="2222376" y="169218"/>
                  <a:pt x="2204219" y="169218"/>
                </a:cubicBezTo>
                <a:cubicBezTo>
                  <a:pt x="2185765" y="169218"/>
                  <a:pt x="2170491" y="166278"/>
                  <a:pt x="2158399" y="160399"/>
                </a:cubicBezTo>
                <a:cubicBezTo>
                  <a:pt x="2146307" y="154521"/>
                  <a:pt x="2136502" y="145219"/>
                  <a:pt x="2128987" y="132494"/>
                </a:cubicBezTo>
                <a:cubicBezTo>
                  <a:pt x="2121471" y="119769"/>
                  <a:pt x="2117713" y="103845"/>
                  <a:pt x="2117713" y="84720"/>
                </a:cubicBezTo>
                <a:cubicBezTo>
                  <a:pt x="2117713" y="58006"/>
                  <a:pt x="2125154" y="37207"/>
                  <a:pt x="2140037" y="22324"/>
                </a:cubicBezTo>
                <a:cubicBezTo>
                  <a:pt x="2154920" y="7441"/>
                  <a:pt x="2175644" y="0"/>
                  <a:pt x="2202210" y="0"/>
                </a:cubicBezTo>
                <a:close/>
                <a:moveTo>
                  <a:pt x="2019896" y="0"/>
                </a:moveTo>
                <a:cubicBezTo>
                  <a:pt x="2040508" y="0"/>
                  <a:pt x="2056712" y="4167"/>
                  <a:pt x="2068507" y="12502"/>
                </a:cubicBezTo>
                <a:cubicBezTo>
                  <a:pt x="2080301" y="20836"/>
                  <a:pt x="2089064" y="33635"/>
                  <a:pt x="2094793" y="50899"/>
                </a:cubicBezTo>
                <a:lnTo>
                  <a:pt x="2050145" y="60833"/>
                </a:lnTo>
                <a:cubicBezTo>
                  <a:pt x="2048582" y="55848"/>
                  <a:pt x="2046945" y="52201"/>
                  <a:pt x="2045234" y="49895"/>
                </a:cubicBezTo>
                <a:cubicBezTo>
                  <a:pt x="2042406" y="46025"/>
                  <a:pt x="2038946" y="43049"/>
                  <a:pt x="2034853" y="40965"/>
                </a:cubicBezTo>
                <a:cubicBezTo>
                  <a:pt x="2030760" y="38881"/>
                  <a:pt x="2026184" y="37840"/>
                  <a:pt x="2021123" y="37840"/>
                </a:cubicBezTo>
                <a:cubicBezTo>
                  <a:pt x="2009664" y="37840"/>
                  <a:pt x="2000883" y="42448"/>
                  <a:pt x="1994781" y="51665"/>
                </a:cubicBezTo>
                <a:cubicBezTo>
                  <a:pt x="1990167" y="58503"/>
                  <a:pt x="1987860" y="69242"/>
                  <a:pt x="1987860" y="83883"/>
                </a:cubicBezTo>
                <a:cubicBezTo>
                  <a:pt x="1987860" y="102019"/>
                  <a:pt x="1990614" y="114451"/>
                  <a:pt x="1996120" y="121177"/>
                </a:cubicBezTo>
                <a:cubicBezTo>
                  <a:pt x="2001627" y="127903"/>
                  <a:pt x="2009366" y="131266"/>
                  <a:pt x="2019338" y="131266"/>
                </a:cubicBezTo>
                <a:cubicBezTo>
                  <a:pt x="2029011" y="131266"/>
                  <a:pt x="2036323" y="128550"/>
                  <a:pt x="2041271" y="123118"/>
                </a:cubicBezTo>
                <a:cubicBezTo>
                  <a:pt x="2046220" y="117686"/>
                  <a:pt x="2049810" y="109798"/>
                  <a:pt x="2052043" y="99454"/>
                </a:cubicBezTo>
                <a:lnTo>
                  <a:pt x="2096356" y="112849"/>
                </a:lnTo>
                <a:cubicBezTo>
                  <a:pt x="2093380" y="125276"/>
                  <a:pt x="2088691" y="135657"/>
                  <a:pt x="2082292" y="143991"/>
                </a:cubicBezTo>
                <a:cubicBezTo>
                  <a:pt x="2075892" y="152326"/>
                  <a:pt x="2067949" y="158614"/>
                  <a:pt x="2058461" y="162855"/>
                </a:cubicBezTo>
                <a:cubicBezTo>
                  <a:pt x="2048973" y="167097"/>
                  <a:pt x="2036899" y="169218"/>
                  <a:pt x="2022240" y="169218"/>
                </a:cubicBezTo>
                <a:cubicBezTo>
                  <a:pt x="2004455" y="169218"/>
                  <a:pt x="1989925" y="166633"/>
                  <a:pt x="1978652" y="161465"/>
                </a:cubicBezTo>
                <a:cubicBezTo>
                  <a:pt x="1967378" y="156297"/>
                  <a:pt x="1957648" y="147206"/>
                  <a:pt x="1949463" y="134192"/>
                </a:cubicBezTo>
                <a:cubicBezTo>
                  <a:pt x="1941277" y="121178"/>
                  <a:pt x="1937184" y="104520"/>
                  <a:pt x="1937184" y="84218"/>
                </a:cubicBezTo>
                <a:cubicBezTo>
                  <a:pt x="1937184" y="57150"/>
                  <a:pt x="1944384" y="36347"/>
                  <a:pt x="1958783" y="21808"/>
                </a:cubicBezTo>
                <a:cubicBezTo>
                  <a:pt x="1973182" y="7269"/>
                  <a:pt x="1993553" y="0"/>
                  <a:pt x="2019896" y="0"/>
                </a:cubicBezTo>
                <a:close/>
                <a:moveTo>
                  <a:pt x="1487835" y="0"/>
                </a:moveTo>
                <a:cubicBezTo>
                  <a:pt x="1515071" y="0"/>
                  <a:pt x="1536055" y="7311"/>
                  <a:pt x="1550789" y="21934"/>
                </a:cubicBezTo>
                <a:cubicBezTo>
                  <a:pt x="1565523" y="36556"/>
                  <a:pt x="1572890" y="57038"/>
                  <a:pt x="1572890" y="83381"/>
                </a:cubicBezTo>
                <a:cubicBezTo>
                  <a:pt x="1572890" y="102505"/>
                  <a:pt x="1569672" y="118188"/>
                  <a:pt x="1563235" y="130429"/>
                </a:cubicBezTo>
                <a:cubicBezTo>
                  <a:pt x="1556798" y="142670"/>
                  <a:pt x="1547497" y="152195"/>
                  <a:pt x="1535330" y="159004"/>
                </a:cubicBezTo>
                <a:cubicBezTo>
                  <a:pt x="1523163" y="165813"/>
                  <a:pt x="1508001" y="169218"/>
                  <a:pt x="1489844" y="169218"/>
                </a:cubicBezTo>
                <a:cubicBezTo>
                  <a:pt x="1471390" y="169218"/>
                  <a:pt x="1456116" y="166278"/>
                  <a:pt x="1444024" y="160399"/>
                </a:cubicBezTo>
                <a:cubicBezTo>
                  <a:pt x="1431932" y="154521"/>
                  <a:pt x="1422128" y="145219"/>
                  <a:pt x="1414612" y="132494"/>
                </a:cubicBezTo>
                <a:cubicBezTo>
                  <a:pt x="1407096" y="119769"/>
                  <a:pt x="1403338" y="103845"/>
                  <a:pt x="1403338" y="84720"/>
                </a:cubicBezTo>
                <a:cubicBezTo>
                  <a:pt x="1403338" y="58006"/>
                  <a:pt x="1410779" y="37207"/>
                  <a:pt x="1425662" y="22324"/>
                </a:cubicBezTo>
                <a:cubicBezTo>
                  <a:pt x="1440545" y="7441"/>
                  <a:pt x="1461269" y="0"/>
                  <a:pt x="1487835" y="0"/>
                </a:cubicBezTo>
                <a:close/>
                <a:moveTo>
                  <a:pt x="1224930" y="0"/>
                </a:moveTo>
                <a:cubicBezTo>
                  <a:pt x="1243013" y="0"/>
                  <a:pt x="1256538" y="1637"/>
                  <a:pt x="1265505" y="4911"/>
                </a:cubicBezTo>
                <a:cubicBezTo>
                  <a:pt x="1274471" y="8186"/>
                  <a:pt x="1281913" y="13264"/>
                  <a:pt x="1287829" y="20148"/>
                </a:cubicBezTo>
                <a:cubicBezTo>
                  <a:pt x="1293745" y="27031"/>
                  <a:pt x="1298191" y="35756"/>
                  <a:pt x="1301167" y="46323"/>
                </a:cubicBezTo>
                <a:lnTo>
                  <a:pt x="1252389" y="55029"/>
                </a:lnTo>
                <a:cubicBezTo>
                  <a:pt x="1250380" y="48853"/>
                  <a:pt x="1246975" y="44128"/>
                  <a:pt x="1242176" y="40853"/>
                </a:cubicBezTo>
                <a:cubicBezTo>
                  <a:pt x="1237376" y="37579"/>
                  <a:pt x="1231255" y="35942"/>
                  <a:pt x="1223814" y="35942"/>
                </a:cubicBezTo>
                <a:cubicBezTo>
                  <a:pt x="1212726" y="35942"/>
                  <a:pt x="1203890" y="39793"/>
                  <a:pt x="1197304" y="47495"/>
                </a:cubicBezTo>
                <a:cubicBezTo>
                  <a:pt x="1190718" y="55197"/>
                  <a:pt x="1187426" y="67382"/>
                  <a:pt x="1187426" y="84051"/>
                </a:cubicBezTo>
                <a:cubicBezTo>
                  <a:pt x="1187426" y="101761"/>
                  <a:pt x="1190756" y="114412"/>
                  <a:pt x="1197416" y="122002"/>
                </a:cubicBezTo>
                <a:cubicBezTo>
                  <a:pt x="1204076" y="129592"/>
                  <a:pt x="1213359" y="133387"/>
                  <a:pt x="1225265" y="133387"/>
                </a:cubicBezTo>
                <a:cubicBezTo>
                  <a:pt x="1230921" y="133387"/>
                  <a:pt x="1236316" y="132569"/>
                  <a:pt x="1241450" y="130932"/>
                </a:cubicBezTo>
                <a:cubicBezTo>
                  <a:pt x="1246585" y="129294"/>
                  <a:pt x="1252463" y="126504"/>
                  <a:pt x="1259086" y="122560"/>
                </a:cubicBezTo>
                <a:lnTo>
                  <a:pt x="1259086" y="107156"/>
                </a:lnTo>
                <a:lnTo>
                  <a:pt x="1225265" y="107156"/>
                </a:lnTo>
                <a:lnTo>
                  <a:pt x="1225265" y="73112"/>
                </a:lnTo>
                <a:lnTo>
                  <a:pt x="1303400" y="73112"/>
                </a:lnTo>
                <a:lnTo>
                  <a:pt x="1303400" y="142875"/>
                </a:lnTo>
                <a:cubicBezTo>
                  <a:pt x="1288443" y="153070"/>
                  <a:pt x="1275216" y="160009"/>
                  <a:pt x="1263719" y="163692"/>
                </a:cubicBezTo>
                <a:cubicBezTo>
                  <a:pt x="1252222" y="167376"/>
                  <a:pt x="1238585" y="169218"/>
                  <a:pt x="1222809" y="169218"/>
                </a:cubicBezTo>
                <a:cubicBezTo>
                  <a:pt x="1203387" y="169218"/>
                  <a:pt x="1187556" y="165906"/>
                  <a:pt x="1175315" y="159283"/>
                </a:cubicBezTo>
                <a:cubicBezTo>
                  <a:pt x="1163074" y="152660"/>
                  <a:pt x="1153586" y="142801"/>
                  <a:pt x="1146851" y="129704"/>
                </a:cubicBezTo>
                <a:cubicBezTo>
                  <a:pt x="1140117" y="116607"/>
                  <a:pt x="1136750" y="101575"/>
                  <a:pt x="1136750" y="84609"/>
                </a:cubicBezTo>
                <a:cubicBezTo>
                  <a:pt x="1136750" y="66749"/>
                  <a:pt x="1140433" y="51215"/>
                  <a:pt x="1147800" y="38007"/>
                </a:cubicBezTo>
                <a:cubicBezTo>
                  <a:pt x="1155167" y="24798"/>
                  <a:pt x="1165957" y="14771"/>
                  <a:pt x="1180170" y="7925"/>
                </a:cubicBezTo>
                <a:cubicBezTo>
                  <a:pt x="1191258" y="2642"/>
                  <a:pt x="1206178" y="0"/>
                  <a:pt x="1224930" y="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rgbClr val="FFEEA7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3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8849" y="299184"/>
            <a:ext cx="35189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099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1861324" y="296717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663AE2D-3631-4E79-ABCE-468C543187DB}"/>
              </a:ext>
            </a:extLst>
          </p:cNvPr>
          <p:cNvSpPr/>
          <p:nvPr/>
        </p:nvSpPr>
        <p:spPr>
          <a:xfrm>
            <a:off x="2598181" y="1412936"/>
            <a:ext cx="2743200" cy="2197509"/>
          </a:xfrm>
          <a:prstGeom prst="cloudCallout">
            <a:avLst>
              <a:gd name="adj1" fmla="val -69991"/>
              <a:gd name="adj2" fmla="val 91269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3B674177-16DB-4873-9CAC-DD7DBCA348DB}"/>
              </a:ext>
            </a:extLst>
          </p:cNvPr>
          <p:cNvSpPr/>
          <p:nvPr/>
        </p:nvSpPr>
        <p:spPr>
          <a:xfrm>
            <a:off x="8445910" y="1412936"/>
            <a:ext cx="2743200" cy="2197509"/>
          </a:xfrm>
          <a:prstGeom prst="cloudCallout">
            <a:avLst>
              <a:gd name="adj1" fmla="val -79155"/>
              <a:gd name="adj2" fmla="val 95617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83E0DC9-83EA-48CC-99AB-843BB1AC3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390292" y="3457148"/>
            <a:ext cx="1670520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EBBD84E-9578-4EE7-96EF-8A5E2463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 flipH="1">
            <a:off x="6376224" y="3435432"/>
            <a:ext cx="1670521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12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3000" b="-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DA311B-2F85-10CF-4A56-6E8319612C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203" y="2133412"/>
            <a:ext cx="3168172" cy="4649331"/>
          </a:xfrm>
          <a:prstGeom prst="rect">
            <a:avLst/>
          </a:prstGeom>
        </p:spPr>
      </p:pic>
      <p:pic>
        <p:nvPicPr>
          <p:cNvPr id="1026" name="Picture 2" descr="Writing Hand - Free image on Pixabay">
            <a:extLst>
              <a:ext uri="{FF2B5EF4-FFF2-40B4-BE49-F238E27FC236}">
                <a16:creationId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382441" y="901974"/>
            <a:ext cx="475482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Cc,Dd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545946" y="367282"/>
            <a:ext cx="115130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40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528388" y="357339"/>
            <a:ext cx="8150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364516" y="435368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55108D-3CB8-489C-AAD7-FC8891679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86" y="1280669"/>
            <a:ext cx="4467849" cy="47822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87C9B3-39E6-4DC3-B682-FE7D17261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05" y="1280669"/>
            <a:ext cx="3762900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71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42734 0.019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67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981979" y="204256"/>
            <a:ext cx="7545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10420409" y="3917280"/>
            <a:ext cx="1242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7C44B2-BCC2-4D4D-B165-5DDA7BEB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769" y="1136838"/>
            <a:ext cx="8438462" cy="526396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EF5939B-1A5D-43A0-A366-34DF4AB3BBAA}"/>
              </a:ext>
            </a:extLst>
          </p:cNvPr>
          <p:cNvSpPr/>
          <p:nvPr/>
        </p:nvSpPr>
        <p:spPr>
          <a:xfrm>
            <a:off x="7739777" y="1861640"/>
            <a:ext cx="2332271" cy="1463722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C2BA24D-BEB5-4D8B-BEDE-736AD84DB988}"/>
              </a:ext>
            </a:extLst>
          </p:cNvPr>
          <p:cNvSpPr/>
          <p:nvPr/>
        </p:nvSpPr>
        <p:spPr>
          <a:xfrm>
            <a:off x="5245670" y="2579882"/>
            <a:ext cx="909851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158535-CF06-4B18-9BD3-7FB5321DA225}"/>
              </a:ext>
            </a:extLst>
          </p:cNvPr>
          <p:cNvSpPr/>
          <p:nvPr/>
        </p:nvSpPr>
        <p:spPr>
          <a:xfrm>
            <a:off x="2119952" y="2252576"/>
            <a:ext cx="1736109" cy="19099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BE8B4B-99A4-4AC7-96CD-58BC8EB2B858}"/>
              </a:ext>
            </a:extLst>
          </p:cNvPr>
          <p:cNvSpPr/>
          <p:nvPr/>
        </p:nvSpPr>
        <p:spPr>
          <a:xfrm>
            <a:off x="6327446" y="4625166"/>
            <a:ext cx="2748886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C6796C-CF9F-4301-8AD3-BAB9E9954F67}"/>
              </a:ext>
            </a:extLst>
          </p:cNvPr>
          <p:cNvSpPr/>
          <p:nvPr/>
        </p:nvSpPr>
        <p:spPr>
          <a:xfrm>
            <a:off x="4266997" y="2933825"/>
            <a:ext cx="909851" cy="146372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8A5BD38-B684-4D8F-8079-48031C80072C}"/>
              </a:ext>
            </a:extLst>
          </p:cNvPr>
          <p:cNvSpPr/>
          <p:nvPr/>
        </p:nvSpPr>
        <p:spPr>
          <a:xfrm>
            <a:off x="4516220" y="2171799"/>
            <a:ext cx="909851" cy="8161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8E0130-2D4C-471E-AD6C-F80EBE848556}"/>
              </a:ext>
            </a:extLst>
          </p:cNvPr>
          <p:cNvSpPr/>
          <p:nvPr/>
        </p:nvSpPr>
        <p:spPr>
          <a:xfrm>
            <a:off x="10378243" y="1191613"/>
            <a:ext cx="11785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2919FD-AF5E-4F18-B7F1-DC6D85AEF595}"/>
              </a:ext>
            </a:extLst>
          </p:cNvPr>
          <p:cNvSpPr/>
          <p:nvPr/>
        </p:nvSpPr>
        <p:spPr>
          <a:xfrm>
            <a:off x="383481" y="3703280"/>
            <a:ext cx="1261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3040B-7636-419B-8FD3-C51D52B69C66}"/>
              </a:ext>
            </a:extLst>
          </p:cNvPr>
          <p:cNvSpPr/>
          <p:nvPr/>
        </p:nvSpPr>
        <p:spPr>
          <a:xfrm>
            <a:off x="365951" y="2579882"/>
            <a:ext cx="12089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6617E-7448-4180-8D6E-23BF7C4CFE51}"/>
              </a:ext>
            </a:extLst>
          </p:cNvPr>
          <p:cNvSpPr/>
          <p:nvPr/>
        </p:nvSpPr>
        <p:spPr>
          <a:xfrm>
            <a:off x="358959" y="1403060"/>
            <a:ext cx="1063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1369F8-FCD2-493D-831A-828A96C358B9}"/>
              </a:ext>
            </a:extLst>
          </p:cNvPr>
          <p:cNvSpPr/>
          <p:nvPr/>
        </p:nvSpPr>
        <p:spPr>
          <a:xfrm>
            <a:off x="10298581" y="2484832"/>
            <a:ext cx="152746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850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0">
        <p15:prstTrans prst="pageCurlDoubl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2527</TotalTime>
  <Words>430</Words>
  <Application>Microsoft Office PowerPoint</Application>
  <PresentationFormat>Widescreen</PresentationFormat>
  <Paragraphs>151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Pedp4  WPBX5105GRF052217748</cp:lastModifiedBy>
  <cp:revision>221</cp:revision>
  <dcterms:created xsi:type="dcterms:W3CDTF">2020-06-23T04:52:46Z</dcterms:created>
  <dcterms:modified xsi:type="dcterms:W3CDTF">2024-08-03T06:47:10Z</dcterms:modified>
</cp:coreProperties>
</file>