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70" r:id="rId6"/>
    <p:sldId id="265" r:id="rId7"/>
    <p:sldId id="257" r:id="rId8"/>
    <p:sldId id="258" r:id="rId9"/>
    <p:sldId id="260" r:id="rId10"/>
    <p:sldId id="266" r:id="rId11"/>
    <p:sldId id="259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4118"/>
    <a:srgbClr val="B0411A"/>
    <a:srgbClr val="EEEAE7"/>
    <a:srgbClr val="FAF7B8"/>
    <a:srgbClr val="FCF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0D9E-B830-D1D8-87BC-7E6591AAE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631FB-8103-1470-0BDD-2E45BFD58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C689E-A9E3-CD24-741A-3E2BB96E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03F0-F281-F71B-4845-74DEE550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F7EBC-121B-F38A-6B44-1858640B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6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4963-F479-F662-1FCA-2E0317E1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00772-368B-2FF1-54F1-E58D4CCEF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0688-EC6A-1396-7850-C1E0A7FB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91DC7-9383-DAD0-D1C1-FB4E3DE1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422E-D006-A161-4A97-C89BDE87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A928F-DA15-881F-34D4-5EEA8C861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F8923-2DE0-DD31-85CC-085452BFF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6519B-67AD-9CD4-3F3F-BCD6FDB9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2A8F2-0CF7-B51A-6205-0D2D068B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2507C-3FD8-8A7A-269E-49603F04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5B9A-4B45-EC60-CD22-54FC2270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7C6C1-02A2-EAC1-52D4-6986E26F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3DACA-E93C-A8A8-7B83-F9CA1B82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37CF6-D2B7-147C-0C4F-CBA11F79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72DF-8BC8-BE54-4B17-D5BC494F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6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49B9-8CFC-CC90-54CE-B6E9F22E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CFAE8-D215-2DC6-1029-AFF1DF69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A7BC-5813-3DCA-1EE1-1F1B763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5A9D0-0707-000B-30B0-468DE85B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C63-0A80-4F8F-8F92-D01FAE2F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0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CF22-927C-FB92-8D3A-AC8F0758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03B1-2BEE-F6E1-3A73-4C98CF916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A34DC-92EB-6B30-9863-3D1AAD6D3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D30E-9E17-E4BA-4EAF-72504D60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8E5A2-BE15-874B-CD6B-F4E3E8F0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018AE-70A7-4E48-F55B-BDFF0927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1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431C-34FA-F25C-5D31-99C2899A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C8B78-CE10-9701-1A42-73B99165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335D7-6F56-8815-D746-A74F5C235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74687-6D67-929C-D7F4-0B61EC7D5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8ECDA-7A74-D6E6-96B9-77B852FCB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38A57-107F-B1A0-2972-35EECB12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27894-9890-F0DC-FAEF-7F6D7183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EA231-C816-BCA6-87EA-B3608CE7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3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8DC1-91C3-9BF6-2430-28A19123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F18EC-3C12-B44B-7A91-99442002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89C12-FE59-18B9-B6BF-735FFD41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B982A-EA59-3FA9-0FD7-AF1CF005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6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96B36-BD72-EDA4-A726-CB8D86C1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C8FB9-54A5-B668-96E8-14DA46C4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BFF92-7614-07D8-2557-663A7A87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F838-E27F-734B-B8F1-1A8A71DF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3736-95CA-30A2-CD36-597C670F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61033-8E81-48D7-3EA9-DEF687B2B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B0FFD-8BA8-0C23-B4C1-6024E7C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CAE0A-797E-C2BE-2817-FAF93413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2B4C2-7188-6D83-FD49-E9212AD2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EF1D-332C-3EEE-4FE8-6D1E5441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D584AF-0C77-59E4-DD66-3B7E0DF99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09B5E-72FA-D80A-5C42-549CC1861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6CCB6-0602-1A17-9BAD-F8E4D1FE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9271E-460A-D07F-711B-E27DE616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492F3-3C46-42A1-90CA-7A467FBB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4609A1-C6A6-B756-7253-3F8321E1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4ED66-BEB1-6A40-5E07-617435481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DDEC8-28DB-EA84-E133-E914BC0A4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F53B-DBC8-45BA-A4E9-49FB9DECA1F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03B09-1905-C1B4-A3B6-BAB135471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EDF9B-D236-0DB9-F5A1-71250103F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C464-29BB-4EEE-970C-CC42EA1C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D5E0B-51C7-0D3A-864D-F6EC5E19D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4695" y="-2669304"/>
            <a:ext cx="6862609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7CB93-C8BF-3366-8078-EE72498AC54D}"/>
              </a:ext>
            </a:extLst>
          </p:cNvPr>
          <p:cNvSpPr txBox="1"/>
          <p:nvPr/>
        </p:nvSpPr>
        <p:spPr>
          <a:xfrm>
            <a:off x="3112956" y="2026312"/>
            <a:ext cx="59660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8800" b="1" dirty="0">
              <a:ln w="28575">
                <a:solidFill>
                  <a:schemeClr val="accent2">
                    <a:lumMod val="50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C569A-8F5C-F92C-9E41-B28C87A72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BA8731-FF9E-15D5-CB9C-BB1D40158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17503" r="50514" b="7622"/>
          <a:stretch/>
        </p:blipFill>
        <p:spPr>
          <a:xfrm>
            <a:off x="2098624" y="816312"/>
            <a:ext cx="7650428" cy="49099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0C8B49-6ABD-2EB4-3B88-F03D2CA93E70}"/>
              </a:ext>
            </a:extLst>
          </p:cNvPr>
          <p:cNvSpPr txBox="1"/>
          <p:nvPr/>
        </p:nvSpPr>
        <p:spPr>
          <a:xfrm>
            <a:off x="6895475" y="2143593"/>
            <a:ext cx="163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DF142-8EDA-3534-53AD-CFD6D43F5C26}"/>
              </a:ext>
            </a:extLst>
          </p:cNvPr>
          <p:cNvSpPr txBox="1"/>
          <p:nvPr/>
        </p:nvSpPr>
        <p:spPr>
          <a:xfrm>
            <a:off x="7255238" y="3390047"/>
            <a:ext cx="122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আঁকা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81BF3-D040-40FE-3392-08AFCD9E958A}"/>
              </a:ext>
            </a:extLst>
          </p:cNvPr>
          <p:cNvSpPr txBox="1"/>
          <p:nvPr/>
        </p:nvSpPr>
        <p:spPr>
          <a:xfrm>
            <a:off x="7440119" y="4636501"/>
            <a:ext cx="111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হাসে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2CE8C0-CD9C-56D5-25C6-DB398E65B49C}"/>
              </a:ext>
            </a:extLst>
          </p:cNvPr>
          <p:cNvGrpSpPr/>
          <p:nvPr/>
        </p:nvGrpSpPr>
        <p:grpSpPr>
          <a:xfrm>
            <a:off x="0" y="-4325"/>
            <a:ext cx="12191999" cy="6862325"/>
            <a:chOff x="0" y="-4325"/>
            <a:chExt cx="12191999" cy="68623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F6B3E2-7EAE-A05D-13E2-CB3C3BA28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5" t="6253" r="19972" b="6440"/>
            <a:stretch/>
          </p:blipFill>
          <p:spPr>
            <a:xfrm>
              <a:off x="0" y="-4325"/>
              <a:ext cx="12191999" cy="68623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9B7793-7370-B898-C301-6FA55FF5E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53" t="21133" r="24261" b="27315"/>
            <a:stretch/>
          </p:blipFill>
          <p:spPr>
            <a:xfrm>
              <a:off x="1179372" y="749508"/>
              <a:ext cx="9433663" cy="494037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03F687F-FC2C-F534-3BBE-147B28FE6D5A}"/>
              </a:ext>
            </a:extLst>
          </p:cNvPr>
          <p:cNvSpPr txBox="1"/>
          <p:nvPr/>
        </p:nvSpPr>
        <p:spPr>
          <a:xfrm>
            <a:off x="3780166" y="3242671"/>
            <a:ext cx="201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লাগে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FC9E-4974-A2B4-68FB-2A60AE4BC4E4}"/>
              </a:ext>
            </a:extLst>
          </p:cNvPr>
          <p:cNvSpPr txBox="1"/>
          <p:nvPr/>
        </p:nvSpPr>
        <p:spPr>
          <a:xfrm>
            <a:off x="7987333" y="3219697"/>
            <a:ext cx="151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E31A3-B9B6-CDF5-88A7-AC11E4B78927}"/>
              </a:ext>
            </a:extLst>
          </p:cNvPr>
          <p:cNvSpPr txBox="1"/>
          <p:nvPr/>
        </p:nvSpPr>
        <p:spPr>
          <a:xfrm>
            <a:off x="4579567" y="3973530"/>
            <a:ext cx="177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17C10-B07A-1616-FF4E-133B8116AC98}"/>
              </a:ext>
            </a:extLst>
          </p:cNvPr>
          <p:cNvSpPr txBox="1"/>
          <p:nvPr/>
        </p:nvSpPr>
        <p:spPr>
          <a:xfrm>
            <a:off x="7987333" y="3973530"/>
            <a:ext cx="811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447BA-25CC-F066-F689-CAE89FB2686D}"/>
              </a:ext>
            </a:extLst>
          </p:cNvPr>
          <p:cNvSpPr txBox="1"/>
          <p:nvPr/>
        </p:nvSpPr>
        <p:spPr>
          <a:xfrm>
            <a:off x="4717051" y="4651031"/>
            <a:ext cx="117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আঁকব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636E2C-9749-B406-B19C-703D4BFEF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11EC3-DFB7-3467-5091-2360195F12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t="31164" r="25861" b="2589"/>
          <a:stretch/>
        </p:blipFill>
        <p:spPr>
          <a:xfrm>
            <a:off x="164890" y="171328"/>
            <a:ext cx="9047324" cy="6686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D7D2A-0E13-8F11-D19F-91F104134117}"/>
              </a:ext>
            </a:extLst>
          </p:cNvPr>
          <p:cNvSpPr txBox="1"/>
          <p:nvPr/>
        </p:nvSpPr>
        <p:spPr>
          <a:xfrm>
            <a:off x="509666" y="1376229"/>
            <a:ext cx="604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বাগান করতে ভালো লাগে।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22559-B430-A5F2-170B-B67E3B7D5349}"/>
              </a:ext>
            </a:extLst>
          </p:cNvPr>
          <p:cNvSpPr txBox="1"/>
          <p:nvPr/>
        </p:nvSpPr>
        <p:spPr>
          <a:xfrm>
            <a:off x="447835" y="2100082"/>
            <a:ext cx="604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বাগানে নানা রকম ফুল ফোটে।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F4EB1-A9BD-4C9A-7DBE-4A0D6812722E}"/>
              </a:ext>
            </a:extLst>
          </p:cNvPr>
          <p:cNvSpPr txBox="1"/>
          <p:nvPr/>
        </p:nvSpPr>
        <p:spPr>
          <a:xfrm>
            <a:off x="509666" y="2625353"/>
            <a:ext cx="604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ফুলে ফুলে খেলা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EB43C-5C97-40BC-7292-26354B29D9A9}"/>
              </a:ext>
            </a:extLst>
          </p:cNvPr>
          <p:cNvSpPr txBox="1"/>
          <p:nvPr/>
        </p:nvSpPr>
        <p:spPr>
          <a:xfrm>
            <a:off x="504982" y="3241932"/>
            <a:ext cx="7944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ও বকুল ফুল আমার বেশি ভাল লাগে।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4900B-CE4C-BB15-8C71-E500617CE52D}"/>
              </a:ext>
            </a:extLst>
          </p:cNvPr>
          <p:cNvSpPr txBox="1"/>
          <p:nvPr/>
        </p:nvSpPr>
        <p:spPr>
          <a:xfrm>
            <a:off x="504982" y="3884321"/>
            <a:ext cx="7944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আমি বাগানের যত্ন করি।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CD6C4-1F1C-2431-01CF-A83E69E6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9CFA0-EF34-D2D9-52B9-04554842E7D3}"/>
              </a:ext>
            </a:extLst>
          </p:cNvPr>
          <p:cNvSpPr txBox="1"/>
          <p:nvPr/>
        </p:nvSpPr>
        <p:spPr>
          <a:xfrm>
            <a:off x="4362137" y="2563317"/>
            <a:ext cx="54264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16600" b="1" dirty="0">
                <a:ln w="28575">
                  <a:solidFill>
                    <a:srgbClr val="634118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C9CBD-C000-6409-B5C6-4621A6E9A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6999"/>
            <a:ext cx="6857998" cy="1219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AD471-4AD0-EC78-C0EB-A1D3B7AE8465}"/>
              </a:ext>
            </a:extLst>
          </p:cNvPr>
          <p:cNvSpPr txBox="1"/>
          <p:nvPr/>
        </p:nvSpPr>
        <p:spPr>
          <a:xfrm>
            <a:off x="5043489" y="2939287"/>
            <a:ext cx="4852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9D73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নিগার সুলতানা</a:t>
            </a:r>
          </a:p>
          <a:p>
            <a:pPr algn="ctr"/>
            <a:r>
              <a:rPr lang="bn-BD" sz="3200" b="1" dirty="0">
                <a:solidFill>
                  <a:srgbClr val="9D73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b="1" dirty="0">
                <a:solidFill>
                  <a:srgbClr val="9D73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ঝিলটুলী সরকারি প্রাথমিক বিদ্যালয়</a:t>
            </a:r>
          </a:p>
          <a:p>
            <a:pPr algn="ctr"/>
            <a:r>
              <a:rPr lang="bn-BD" sz="3200" b="1" dirty="0">
                <a:solidFill>
                  <a:srgbClr val="9D73C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 সদর- ফরিদপুর।</a:t>
            </a:r>
            <a:endParaRPr lang="en-US" sz="3200" b="1" dirty="0" err="1">
              <a:solidFill>
                <a:srgbClr val="9D73C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57067-57E8-74AE-F0BB-511741A35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9" t="22551" r="34991" b="29124"/>
          <a:stretch/>
        </p:blipFill>
        <p:spPr>
          <a:xfrm>
            <a:off x="3086099" y="544680"/>
            <a:ext cx="2152648" cy="22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207A64-E3AA-74E3-04A3-C04088375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AA4AFE-009D-B9FF-5985-65AB5F9FD974}"/>
              </a:ext>
            </a:extLst>
          </p:cNvPr>
          <p:cNvSpPr txBox="1"/>
          <p:nvPr/>
        </p:nvSpPr>
        <p:spPr>
          <a:xfrm>
            <a:off x="3477717" y="2106756"/>
            <a:ext cx="5516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B041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দ্বিতীয়</a:t>
            </a:r>
          </a:p>
          <a:p>
            <a:pPr algn="ctr"/>
            <a:r>
              <a:rPr lang="bn-BD" sz="3600" b="1" dirty="0">
                <a:solidFill>
                  <a:srgbClr val="B041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</a:t>
            </a:r>
          </a:p>
          <a:p>
            <a:pPr algn="ctr"/>
            <a:r>
              <a:rPr lang="bn-BD" sz="3600" b="1" dirty="0">
                <a:solidFill>
                  <a:srgbClr val="B041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২৩</a:t>
            </a:r>
          </a:p>
          <a:p>
            <a:pPr algn="ctr"/>
            <a:r>
              <a:rPr lang="bn-BD" sz="3600" b="1" dirty="0">
                <a:solidFill>
                  <a:srgbClr val="B041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শিরোনাম- নিজের মতো লিখি </a:t>
            </a:r>
            <a:endParaRPr lang="en-US" sz="3600" b="1" dirty="0">
              <a:solidFill>
                <a:srgbClr val="B041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1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C9263-BDE7-40C5-73E8-905CB1396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8000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B3A809-C90B-80C8-1058-E22DFB5652F7}"/>
              </a:ext>
            </a:extLst>
          </p:cNvPr>
          <p:cNvSpPr txBox="1"/>
          <p:nvPr/>
        </p:nvSpPr>
        <p:spPr>
          <a:xfrm>
            <a:off x="5243512" y="1230960"/>
            <a:ext cx="17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87C43-065F-F61B-41FA-6EE2292D887E}"/>
              </a:ext>
            </a:extLst>
          </p:cNvPr>
          <p:cNvSpPr txBox="1"/>
          <p:nvPr/>
        </p:nvSpPr>
        <p:spPr>
          <a:xfrm>
            <a:off x="3371849" y="1757423"/>
            <a:ext cx="31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06E1D-FC3D-E7D0-5682-6CA9B91E9E89}"/>
              </a:ext>
            </a:extLst>
          </p:cNvPr>
          <p:cNvSpPr txBox="1"/>
          <p:nvPr/>
        </p:nvSpPr>
        <p:spPr>
          <a:xfrm>
            <a:off x="3014662" y="2403754"/>
            <a:ext cx="6243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স্পষ্ট ও প্রমিত উচ্চারণে ছড়া বলতে পারবে।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নির্দেশনা শুনে পালন করতে পারবে।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মেনে বিভিন্ন ধরনের বাক্য সম্বলিত অনুচ্ছেদ স্পষ্ট ও শুদ্ধ উচ্চারণে পড়তে পারবে।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 উনুসারে বাক্য লিখতে 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2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1A54E-A7B4-3ADB-4EC1-7368BC2B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16428" r="30156"/>
          <a:stretch/>
        </p:blipFill>
        <p:spPr>
          <a:xfrm>
            <a:off x="6372225" y="314838"/>
            <a:ext cx="5567363" cy="6228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F88F3-AC14-357B-1FA7-C1545229C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4" t="16746" r="31211"/>
          <a:stretch/>
        </p:blipFill>
        <p:spPr>
          <a:xfrm>
            <a:off x="6372226" y="206477"/>
            <a:ext cx="5567362" cy="63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4860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B2E799-9AB9-F727-A48C-3266E3013AAB}"/>
              </a:ext>
            </a:extLst>
          </p:cNvPr>
          <p:cNvGrpSpPr/>
          <p:nvPr/>
        </p:nvGrpSpPr>
        <p:grpSpPr>
          <a:xfrm>
            <a:off x="0" y="0"/>
            <a:ext cx="12192000" cy="6673516"/>
            <a:chOff x="3808997" y="0"/>
            <a:chExt cx="8383003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1249C3-AA94-B2EB-8F0D-EBBAFC73C588}"/>
                </a:ext>
              </a:extLst>
            </p:cNvPr>
            <p:cNvGrpSpPr/>
            <p:nvPr/>
          </p:nvGrpSpPr>
          <p:grpSpPr>
            <a:xfrm>
              <a:off x="3808997" y="0"/>
              <a:ext cx="8383003" cy="6858000"/>
              <a:chOff x="3808997" y="0"/>
              <a:chExt cx="8383003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D03F4E8-D39D-A8B4-8AD3-AA3D0B515D5A}"/>
                  </a:ext>
                </a:extLst>
              </p:cNvPr>
              <p:cNvGrpSpPr/>
              <p:nvPr/>
            </p:nvGrpSpPr>
            <p:grpSpPr>
              <a:xfrm>
                <a:off x="3808997" y="0"/>
                <a:ext cx="8383003" cy="6858000"/>
                <a:chOff x="3808997" y="0"/>
                <a:chExt cx="8383003" cy="68580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126B7A7-B2CE-63F9-D49D-121D3DBD6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53" t="15768" r="23033"/>
                <a:stretch/>
              </p:blipFill>
              <p:spPr>
                <a:xfrm>
                  <a:off x="3808997" y="0"/>
                  <a:ext cx="8383003" cy="6858000"/>
                </a:xfrm>
                <a:prstGeom prst="rect">
                  <a:avLst/>
                </a:prstGeom>
              </p:spPr>
            </p:pic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FE74501D-ED19-EC45-CD4E-16D369FA0EDD}"/>
                    </a:ext>
                  </a:extLst>
                </p:cNvPr>
                <p:cNvSpPr/>
                <p:nvPr/>
              </p:nvSpPr>
              <p:spPr>
                <a:xfrm>
                  <a:off x="4459705" y="2823411"/>
                  <a:ext cx="2294021" cy="403458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3406B64-F1C6-D6F5-9C1E-356AC75C5793}"/>
                  </a:ext>
                </a:extLst>
              </p:cNvPr>
              <p:cNvSpPr/>
              <p:nvPr/>
            </p:nvSpPr>
            <p:spPr>
              <a:xfrm>
                <a:off x="6096000" y="1860884"/>
                <a:ext cx="1379623" cy="481263"/>
              </a:xfrm>
              <a:prstGeom prst="roundRect">
                <a:avLst/>
              </a:prstGeom>
              <a:solidFill>
                <a:srgbClr val="FCF4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B63034B-DADA-8422-1DC1-CF9A48ABEC6A}"/>
                </a:ext>
              </a:extLst>
            </p:cNvPr>
            <p:cNvSpPr/>
            <p:nvPr/>
          </p:nvSpPr>
          <p:spPr>
            <a:xfrm>
              <a:off x="5598695" y="2342147"/>
              <a:ext cx="2294021" cy="481263"/>
            </a:xfrm>
            <a:prstGeom prst="roundRect">
              <a:avLst/>
            </a:prstGeom>
            <a:solidFill>
              <a:srgbClr val="FAF7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9A3BE1-7684-26E7-8BA1-E34ECEEE11C3}"/>
              </a:ext>
            </a:extLst>
          </p:cNvPr>
          <p:cNvSpPr txBox="1"/>
          <p:nvPr/>
        </p:nvSpPr>
        <p:spPr>
          <a:xfrm>
            <a:off x="2169549" y="3793250"/>
            <a:ext cx="4203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নীল ঘুড়ি লাল ঘুড়ি 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উড়ে যায় আকাশে। </a:t>
            </a:r>
          </a:p>
        </p:txBody>
      </p:sp>
    </p:spTree>
    <p:extLst>
      <p:ext uri="{BB962C8B-B14F-4D97-AF65-F5344CB8AC3E}">
        <p14:creationId xmlns:p14="http://schemas.microsoft.com/office/powerpoint/2010/main" val="27249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B2E799-9AB9-F727-A48C-3266E3013AAB}"/>
              </a:ext>
            </a:extLst>
          </p:cNvPr>
          <p:cNvGrpSpPr/>
          <p:nvPr/>
        </p:nvGrpSpPr>
        <p:grpSpPr>
          <a:xfrm>
            <a:off x="284812" y="184484"/>
            <a:ext cx="11907188" cy="6673516"/>
            <a:chOff x="3808997" y="0"/>
            <a:chExt cx="8383003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1249C3-AA94-B2EB-8F0D-EBBAFC73C588}"/>
                </a:ext>
              </a:extLst>
            </p:cNvPr>
            <p:cNvGrpSpPr/>
            <p:nvPr/>
          </p:nvGrpSpPr>
          <p:grpSpPr>
            <a:xfrm>
              <a:off x="3808997" y="0"/>
              <a:ext cx="8383003" cy="6858000"/>
              <a:chOff x="3808997" y="0"/>
              <a:chExt cx="8383003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D03F4E8-D39D-A8B4-8AD3-AA3D0B515D5A}"/>
                  </a:ext>
                </a:extLst>
              </p:cNvPr>
              <p:cNvGrpSpPr/>
              <p:nvPr/>
            </p:nvGrpSpPr>
            <p:grpSpPr>
              <a:xfrm>
                <a:off x="3808997" y="0"/>
                <a:ext cx="8383003" cy="6858000"/>
                <a:chOff x="3808997" y="0"/>
                <a:chExt cx="8383003" cy="68580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126B7A7-B2CE-63F9-D49D-121D3DBD6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53" t="15768" r="23033"/>
                <a:stretch/>
              </p:blipFill>
              <p:spPr>
                <a:xfrm>
                  <a:off x="3808997" y="0"/>
                  <a:ext cx="8383003" cy="6858000"/>
                </a:xfrm>
                <a:prstGeom prst="rect">
                  <a:avLst/>
                </a:prstGeom>
              </p:spPr>
            </p:pic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FE74501D-ED19-EC45-CD4E-16D369FA0EDD}"/>
                    </a:ext>
                  </a:extLst>
                </p:cNvPr>
                <p:cNvSpPr/>
                <p:nvPr/>
              </p:nvSpPr>
              <p:spPr>
                <a:xfrm>
                  <a:off x="4459705" y="2823411"/>
                  <a:ext cx="2294021" cy="403458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3406B64-F1C6-D6F5-9C1E-356AC75C5793}"/>
                  </a:ext>
                </a:extLst>
              </p:cNvPr>
              <p:cNvSpPr/>
              <p:nvPr/>
            </p:nvSpPr>
            <p:spPr>
              <a:xfrm>
                <a:off x="6096000" y="1860884"/>
                <a:ext cx="1379623" cy="481263"/>
              </a:xfrm>
              <a:prstGeom prst="roundRect">
                <a:avLst/>
              </a:prstGeom>
              <a:solidFill>
                <a:srgbClr val="FCF4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B63034B-DADA-8422-1DC1-CF9A48ABEC6A}"/>
                </a:ext>
              </a:extLst>
            </p:cNvPr>
            <p:cNvSpPr/>
            <p:nvPr/>
          </p:nvSpPr>
          <p:spPr>
            <a:xfrm>
              <a:off x="5598695" y="2342147"/>
              <a:ext cx="2294021" cy="481263"/>
            </a:xfrm>
            <a:prstGeom prst="roundRect">
              <a:avLst/>
            </a:prstGeom>
            <a:solidFill>
              <a:srgbClr val="FAF7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9A3BE1-7684-26E7-8BA1-E34ECEEE11C3}"/>
              </a:ext>
            </a:extLst>
          </p:cNvPr>
          <p:cNvSpPr txBox="1"/>
          <p:nvPr/>
        </p:nvSpPr>
        <p:spPr>
          <a:xfrm>
            <a:off x="1802467" y="3740411"/>
            <a:ext cx="5767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উড়ে উড়ে দূরে যায় </a:t>
            </a:r>
          </a:p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কোথা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পাখা সে।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33809-40B0-7855-94AF-BEEDFF72A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11818" r="9337" b="172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E63264-2D37-3158-AD6B-97B5B24EDAED}"/>
              </a:ext>
            </a:extLst>
          </p:cNvPr>
          <p:cNvSpPr txBox="1"/>
          <p:nvPr/>
        </p:nvSpPr>
        <p:spPr>
          <a:xfrm>
            <a:off x="4034853" y="584617"/>
            <a:ext cx="352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নেই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19139-5EC6-76D6-C1A1-2FEF26974C46}"/>
              </a:ext>
            </a:extLst>
          </p:cNvPr>
          <p:cNvSpPr txBox="1"/>
          <p:nvPr/>
        </p:nvSpPr>
        <p:spPr>
          <a:xfrm>
            <a:off x="2113614" y="2638270"/>
            <a:ext cx="1321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কোথা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84C596-1F82-686B-9236-DFFFAB4A1A14}"/>
              </a:ext>
            </a:extLst>
          </p:cNvPr>
          <p:cNvCxnSpPr/>
          <p:nvPr/>
        </p:nvCxnSpPr>
        <p:spPr>
          <a:xfrm>
            <a:off x="4034853" y="2983043"/>
            <a:ext cx="1376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D5C4F6-A050-7E68-F2AD-8979D8507D0F}"/>
              </a:ext>
            </a:extLst>
          </p:cNvPr>
          <p:cNvCxnSpPr/>
          <p:nvPr/>
        </p:nvCxnSpPr>
        <p:spPr>
          <a:xfrm>
            <a:off x="4034853" y="4514538"/>
            <a:ext cx="1376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F3D584-E845-F55C-483C-A5BCD963AB7C}"/>
              </a:ext>
            </a:extLst>
          </p:cNvPr>
          <p:cNvSpPr txBox="1"/>
          <p:nvPr/>
        </p:nvSpPr>
        <p:spPr>
          <a:xfrm>
            <a:off x="5861155" y="2638270"/>
            <a:ext cx="205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ডানা।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32E48-6597-5A4A-01F3-B348C6264596}"/>
              </a:ext>
            </a:extLst>
          </p:cNvPr>
          <p:cNvSpPr txBox="1"/>
          <p:nvPr/>
        </p:nvSpPr>
        <p:spPr>
          <a:xfrm>
            <a:off x="5861155" y="4115597"/>
            <a:ext cx="205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C569A-8F5C-F92C-9E41-B28C87A72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BA8731-FF9E-15D5-CB9C-BB1D40158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17503" r="24438" b="7622"/>
          <a:stretch/>
        </p:blipFill>
        <p:spPr>
          <a:xfrm>
            <a:off x="2173575" y="981204"/>
            <a:ext cx="7285220" cy="46755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74C1A9-A4E6-9664-3E0A-FC6017C2FDB2}"/>
              </a:ext>
            </a:extLst>
          </p:cNvPr>
          <p:cNvSpPr/>
          <p:nvPr/>
        </p:nvSpPr>
        <p:spPr>
          <a:xfrm>
            <a:off x="8934138" y="2938072"/>
            <a:ext cx="839449" cy="734518"/>
          </a:xfrm>
          <a:prstGeom prst="roundRect">
            <a:avLst/>
          </a:prstGeom>
          <a:solidFill>
            <a:srgbClr val="EEE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140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Smart View</dc:creator>
  <cp:lastModifiedBy>Smart View</cp:lastModifiedBy>
  <cp:revision>5</cp:revision>
  <dcterms:created xsi:type="dcterms:W3CDTF">2024-09-27T11:29:12Z</dcterms:created>
  <dcterms:modified xsi:type="dcterms:W3CDTF">2024-12-02T12:55:09Z</dcterms:modified>
</cp:coreProperties>
</file>