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66" r:id="rId4"/>
    <p:sldId id="260" r:id="rId5"/>
    <p:sldId id="256" r:id="rId6"/>
    <p:sldId id="259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 varScale="1">
        <p:scale>
          <a:sx n="85" d="100"/>
          <a:sy n="85" d="100"/>
        </p:scale>
        <p:origin x="2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3T08:44:10.796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gnorePressure" value="1"/>
      <inkml:brushProperty name="inkEffects" value="galaxy"/>
      <inkml:brushProperty name="anchorX" value="-68795.39844"/>
      <inkml:brushProperty name="anchorY" value="-73796.51563"/>
      <inkml:brushProperty name="scaleFactor" value="0.5"/>
    </inkml:brush>
  </inkml:definitions>
  <inkml:trace contextRef="#ctx0" brushRef="#br0">1 0,'0'0,"0"8,0 11,0 15,0 9,0 13,0 2,0 0,0-2,0-4,0-4,0-2,0-1,0 7,0-1,0 0,0-1,0-2,0 6,0 0,0-2,0-2,0-1,0-3,0-2,0-9,0 8,0-1,0 11,0 18,0 0,0-2,0-5,0-6,0-6,0-5,0-2,0-2,0-1,0-1,0 10,0 0,0 0,0-1,0-2,0-1,0-2,0-1,0 7,0 1,0-1,0-1,0-2,0-1,0 6,0 0,0-1,0-2,0-3,0-1,0-1,0-1,0 7,0 1,0-1,0-1,0 7,0-2,0-2,0-2,0-2,0 5,0 0,0 7,0-2,0-3,0 6,0 5,0-2,0-4,0-6,0-3,0 4,0 7,0-2,0-3,0-3,0-5,0 15,0 15,0 7,0 14,0 1,0 9,0 5,0-3,0 3,0 3,0 3,0 3,0-15,0-17,0-16,0-6,0-1,0-7,0-5,0-5,0 4,0 5,0 8,0-3,0 5,0 3,0 4,0 3,0-6,0-8,0 1,0-7,0-5,0 3,0-3,0-3,0 14,0 23,0 7,0 4,0 0,0 5,0 39,0 7,0-12,0-21,0-23,0-21,0-8,0-10,0 2,0 4,0-2,0-4,0-4,0 5,0 14,0-2,0 14,0 4,0 10,0 11,0-2,0-2,0-14,0-13,0-5,0-10,0 2,0-7,0 5,0 13,0-3,0-4,0 2,0 2,0-6,0-5,0-6,0 2,0-3,0-3,0 5,0-1,0 5,0-2,0 6,0 13,0-3,0-5,0-6,0-8,0 3,0 4,0-2,0-4,0-4,0-4,0 6,0-2,0-2,0-3,0 7,0-1,0-2,0-2,0 5,0 8,0-2,0-3,0 5,0 5,0 5,0-4,0 3,0-5,0-7,0 3,0-5,0 5,0-3,0 4,0 5,0-3,0-5,0-6,0-4,0-4,0 5,0 16,0 0,0-62,0 3,0 0,0 0,0 11,0 32,0-6,0-3,0 6,0 1,0-2,0 9,0-2,0 7,0 6,0-3,0-3,0-6,0 4,0-4,0 5,0 6,0 6,0-3,0-6,0 2,0-5,0-5,0 4,0-3,0 5,0 13,0-1,0-5,0 2,0-6,0-6,0-6,0 4,0 5,0-2,0-2,0 4,0-4,0-2,0-5,0-3,0-4,0 8,0 7,0 1,0-3,0 5,0-3,0-3,0-4,0-4,0-3,0-2,0-1,0 8,0 0,0 0,0-1,0-2,0-1,0 6,0-1,0 0,0-2,0-2,0-2,0-1,0-1,0 7,0 1,0-1,0-1,0-2,0-2,0 7,0 0,0-1,0-2,0-2,0-2,0-1,0-1,0-10,0 8,0 1,0 1,0 1,0 0,0-1,0 0,0 0,0-9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3T08:50:36.790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gnorePressure" value="1"/>
      <inkml:brushProperty name="inkEffects" value="galaxy"/>
      <inkml:brushProperty name="anchorX" value="-60037.50781"/>
      <inkml:brushProperty name="anchorY" value="-95094.96094"/>
      <inkml:brushProperty name="scaleFactor" value="0.5"/>
    </inkml:brush>
  </inkml:definitions>
  <inkml:trace contextRef="#ctx0" brushRef="#br0">0 0,'0'0,"0"9,0-5,0-1,0 0,0 1,0 8,0-9,0 1,0 1,0 0,0 0,0 8,0-8,0 0,0 1,0 0,0 0,0 9,0 31,0 1,0 1,0-2,0 0,0-2,0 8,0-8,0-1,0-1,0-1,0 0,0 0,0 9,0 2,0 8,0 16,0-1,0-4,0-6,0-7,0 2,0 5,0 5,0-2,0-5,0-5,0-6,0-4,0-3,0 7,0-1,0 8,0-1,0-1,0-4,0 5,0-2,0-2,0-3,0 5,0-1,0-2,0-3,0-2,0-2,0-2,0 0,0 7,0 1,0-1,0-1,0-2,0-2,0-2,0 0,0 8,0 9,0-1,0-1,0-4,0-4,0-3,0 6,0 8,0-2,0 7,0-3,0-4,0 3,0 5,0 6,0-5,0 4,0 3,0-6,0 3,0 2,0-6,0 3,0-6,0 3,0 3,0-5,0-5,0 3,0 4,0-4,0-5,0 4,0-4,0 4,0 6,0-4,0 4,0 3,0-3,0 2,0-6,0 4,0-7,0 4,0 4,0-4,0-5,0 12,0 3,0 5,0-5,0 2,0-9,0 1,0 11,0 4,0 2,0 10,0 1,0-1,0 6,0-2,0-3,0-4,0-11,0-4,0-10,0 0,0-7,0 3,0-5,0-4,0 4,0-4,0 6,0-3,0 5,0-3,0-4,0-4,0 13,0 14,0 16,0 5,0-9,0 16,0-80,0 47,0 28,0-85,0 0,0 0,0 23,0-19,0 41,0 10,0-3,0-9,0-6,0 3,0 5,0 6,0-3,0 14,0-6,0-5,0 2,0 1,0 3,0-5,0 2,0-6,0-6,0-6,0-5,0-4,0 6,0 0,0-2,0 8,0-2,0 7,0 7,0 5,0 4,0-4,0-7,0-7,0-8,0-4,0 13,0 7,0 0,0 4,0-5,0 12,0-5,0-6,0-8,0-6,0-5,0-5,0-2,0 0,0 7,0 1,0 8,0-1,0 7,0-2,0-5,0-3,0-5,0-3,0 6,0 17,0 7,0-1,0-5,0 1,0-7,0 3,0-5,0-6,0-4,0-4,0-3,0-3,0 9,0-1,0 8,0-1,0-1,0-4,0-3,0-3,0 7,0-2,0 0,0-3,0-1,0-2,0-2,0 17,0 17,0 0,0 5,0 2,0-7,0 0,0 0,0-7,0 2,0-8,0-5,0-6,0 4,0-4,0-1,0 5,0-2,0 6,0-1,0 4,0-58,0 1,0 1,0 0,0 12,0 37,0-4,0-2,0-4,0 7,0-1,0-2,0-2,0-2,0-3,0 0,0 7,0 0,0-1,0-1,0-2,0-2,0 7,0 0,0-1,0 6,0-1,0-2,0 6,0 5,0-2,0 5,0-4,0 3,0 5,0-5,0-5,0 2,0-4,0-5,0-4,0-4,0-3,0 8,0-2,0 0,0-1,0-2,0-3,0 8,0 0,0-2,0 0,0-4,0 0,0-3,0 0,0-9,0-38,0 4,0-1,0 1,0-1,0 1,0-1,0 1,0-1,0 1,0-1,0 1,0-1,0 1,0-1,0 0,0 1,0-1,0 1,0-1,0 0,0 0,0 1,0-1,0 0,0 0,0 1,0-1,0-10,0-33,0-29,0-24,0-18,0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3T08:50:51.356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gnorePressure" value="1"/>
      <inkml:brushProperty name="inkEffects" value="galaxy"/>
      <inkml:brushProperty name="anchorX" value="-58767.50781"/>
      <inkml:brushProperty name="anchorY" value="-112725.82031"/>
      <inkml:brushProperty name="scaleFactor" value="0.5"/>
    </inkml:brush>
  </inkml:definitions>
  <inkml:trace contextRef="#ctx0" brushRef="#br0">1 1,'0'0,"0"7,0 20,0 25,0 17,0 12,0 16,0 12,0 9,0-10,0 3,0-15,0-14,0-5,0-2,0-8,0-55,0-1,0 0,0 16,0 35,0-4,0-3,0-5,0-2,0-3,0-2,0 9,0-1,0 0,0-1,0-2,0-11,0-1,0 7,0 11,0 1,0 0,0-1,0-4,0-2,0-10,0-3,0-1,0 2,0 1,0 2,0 2,0 1,0 0,0 2,0-10,0 9,0 1,0 1,0 0,0 0,0 0,0-1,0 8,0 0,0 9,0 7,0-2,0-4,0 4,0 4,0-4,0-5,0-5,0-4,0-5,0-2,0 6,0 26,0 0,0 8,0-7,0-8,0 1,0-8,0 3,0-5,0-4,0 4,0-60,0 4,0 0,0 0,0 0,0 0,0 9,0-12,0 0,0 0,0 0,0 0,0 0,0 0,0 0,0-1,0 1,0 0,0-1,0 1,0 2,0-3,0 0,0 0,0 0,0 0,0 0,0-1,0 1,0-1,0 1,0-1,0-1,0 0,0 2,0 8,0 9,0-11,0-2,0 1,0-1,0 1,0 9,0 38,0 12,0 1,0-2,0-6,0-4,0-4,0-4,0 7,0-2,0 0,0-1,0 6,0-2,0-1,0-2,0-3,0 7,0-2,0 8,0 24,0 7,0-12,0 0,0 7,0 9,0-6,0-1,0-1,0-11,0 0,0-9,0-7,0 1,0 5,0 4,0-3,0-4,0-7,0-5,0-4,0 6,0-3,0 1,0-3,0-2,0-2,0 0,0-2,0 9,0-1,0 1,0-2,0-2,0-2,0 7,0 0,0-1,0-2,0-2,0-2,0-1,0-2,0 9,0-1,0 1,0 6,0-1,0-2,0 5,0-1,0-4,0-3,0-4,0 7,0 7,0-1,0-2,0 4,0 6,0-4,0-4,0-5,0 30,0 48,0 68,0 63,0 52,0 47,0 24,0 14,0-4,0-27,0-31,0-54,0-50,0-35,0-41,0-114,0 55,0-67,0 65,0 28,0-19,0-19,0-17,0-13,0-10,0-5,0-4,0 0,0 8,0 9,0-7,0-1,0-3,0-2,0-1,0 8,0 1,0-1,0-2,0-1,0-2,0-1,0-1,0 7,0 1,0 8,0-1,0-2,0-3,0-4,0-3,0 6,0 0,0-2,0-1,0-2,0-3,0 0,0-2,0 9,0-1,0 1,0-2,0-2,0-2,0-1,0-2,0-8,0-34,0 0,0 0,0 1,0-1,0 0,0 0,0 1,0-1,0 0,0 0,0 0,0 0,0 0,0 0,0 0,0 0,0 0,0 0,0 0,0 0,0 0,0 0,0 2,0-1,0 0,0-1,0 1,0-1,0 1,0-1,0 2,0 14,0 14,0 5,0 5,0 3,0 10,0-8,0 0,0 5,0 18,0 25,0-74,0 44,0-60,0 2,0 0,0 0,0 1,0-1,0 0,0 1,0 0,0 9,0-10,0-2,0 1,0 0,0 0,0 0,0 0,0-1,0 1,0 0,0 6,0-3,0-2,0 0,0 0,0 0,0 0,0 7,0 32,0-3,0-2,0 0,0 9,0 1,0 0,0 8,0 8,0 6,0-2,0-4,0-7,0-6,0-4,0-4,0-2,0 8,0-9,0-8,0-3,0 1,0 1,0 3,0 3,0 1,0 2,0 10,0 0,0 0,0-1,0-2,0-3,0 0,0-11,0-33,0 1,0-1,0 1,0-1,0 0,0 0,0 0,0 0,0 0,0 2,0 21,0-7,0-5,0-6,0-3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3T08:51:04.512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gnorePressure" value="1"/>
      <inkml:brushProperty name="inkEffects" value="galaxy"/>
      <inkml:brushProperty name="anchorX" value="-57497.50781"/>
      <inkml:brushProperty name="anchorY" value="-130745.25"/>
      <inkml:brushProperty name="scaleFactor" value="0.5"/>
    </inkml:brush>
  </inkml:definitions>
  <inkml:trace contextRef="#ctx0" brushRef="#br0">1 0,'0'0,"0"8,0 19,0 17,0 7,0 13,0 8,0-10,0-6,0-4,0-6,0 7,0-11,0 9,0 6,0 1,0-2,0 6,0 6,0 6,0-4,0-5,0-6,0 2,0 13,0-2,0-4,0 3,0-7,0-4,0-6,0 3,0-2,0-3,0-2,0-2,0 5,0 0,0 8,0 7,0 5,0 7,0 3,0-6,0 1,0-8,0-7,0-7,0-6,0 4,0-2,0 8,0-2,0 6,0-2,0 4,0 6,0-5,0 5,0-6,0-6,0 4,0 4,0 13,0 14,0-5,0 10,0 7,0 8,0-3,0 4,0 3,0 4,0 2,0 2,0 10,0-7,0-9,0-2,0 9,0 1,0 11,0 1,0 9,0-3,0-2,0 13,0 13,0 24,0 3,0-8,0-5,0-23,0-21,0-13,0-6,0 23,0-95,0 55,0 52,0-2,0-15,0-23,0-15,0-2,0-7,0-2,0 6,0 7,0 8,0-2,0 14,0 21,0 12,0 11,0 5,0-5,0-18,0-17,0-9,0-4,0-1,0-8,0 3,0 2,0-5,0-6,0-6,0-5,0 5,0-11,0-3,0-1,0-1,0 0,0 0,0-7,0-8,0 0,0-7,0 4,0 4,0 4,0 14,0-4,0-7,0-1,0 10,0 10,0 3,0 9,0-1,0-12,0-13,0-5,0-1,0 1,0-7,0 3,0-15,0-6,0-6,0-3,0-2,0 1,0-1,0 19,0 0,0 2,0 4,0 6,0-3,0 3,0-5,0 3,0 4,0-5,0 3,0-5,0-15,0 3,0-4,0-2,0 7,0-2,0 0,0-3,0-2,0-2,0 7,0 8,0-1,0 7,0 15,0 13,0 4,0 18,0 8,0 5,0 12,0-8,0-1,0 6,0 0,0-10,0-3,0 8,0-9,0-9,0 0,0 0,0 3,0-5,0 1,0 3,0-6,0-5,0-8,0 5,0-14,0-2,0-13,0-9,0-10,0-6,0-13,0-20,0-19,0-26,0-11,0-1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8:51:09.711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nkEffects" value="galaxy"/>
      <inkml:brushProperty name="anchorX" value="-56227.50781"/>
      <inkml:brushProperty name="anchorY" value="-149491.29688"/>
      <inkml:brushProperty name="scaleFactor" value="0.5"/>
    </inkml:brush>
  </inkml:definitions>
  <inkml:trace contextRef="#ctx0" brushRef="#br0">0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E4B86-762A-47FF-A409-63CE6D2285C7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6FBC1-F6FB-4297-BC96-A86E620D6F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918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6E938-9716-D99F-EE9C-09F54EEEA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0153A9-54AD-83EE-2DB2-0F00C38C6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1DD79-F053-B752-831C-FAF6DAFD2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19A1-0A13-48B8-B751-4FBD2EAB8435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92611-0880-B486-2486-47209F05A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5EA59-05D7-8182-DD04-84E76CDDA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7BD2-6887-44F2-A95E-5C9687A33B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82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5CFD6-2174-26DF-7A10-8C1555B31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97496F-347D-F476-1DCE-EC0DB32E9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AA602-7EEE-2B35-A1C0-FB69A867A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19A1-0A13-48B8-B751-4FBD2EAB8435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D1B91-4C3A-652B-023B-4CC7A18EA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EE4CB-1815-45A8-2097-121E0DFEE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7BD2-6887-44F2-A95E-5C9687A33B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374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F85BE7-B564-A115-A335-4FC2565212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BC4A44-73DE-A886-919E-DB49AC7D1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F0469-C349-28D1-935E-50D6DBDD6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19A1-0A13-48B8-B751-4FBD2EAB8435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49F17-CBBC-854D-5694-BA33EA8B8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02F70-B086-59C2-5E45-423C24A5C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7BD2-6887-44F2-A95E-5C9687A33B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74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75933-BB54-31D3-D369-BDC42D1B1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D13CF-EDB7-DC39-5EA2-11E1F9C98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1FBF1-FBB4-53E4-74CF-05745AB32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19A1-0A13-48B8-B751-4FBD2EAB8435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A56C1-D755-49BC-A097-3AB15253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54D47-07DB-7608-BC4A-F39E4467D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7BD2-6887-44F2-A95E-5C9687A33B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142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9BF92-B083-DD1C-38F4-2A5828AFC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A69CF-BEC0-30FC-0209-2F13F3FF1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769BE-2F34-4AE0-9270-290B3B516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19A1-0A13-48B8-B751-4FBD2EAB8435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2B5B2-1824-FDEF-5DF4-7D63939A0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21901-B503-CF5D-609C-6F078F1EF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7BD2-6887-44F2-A95E-5C9687A33B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922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CBB6E-5A92-E84A-D09E-0325D8C82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CABCB-6403-6FEA-6B68-1C7EB5A477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FAB672-C182-DBB5-E5B1-4F922C68B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3A1A5-161B-51DE-F1C3-4251A55CC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19A1-0A13-48B8-B751-4FBD2EAB8435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A72DBA-1ED6-98AB-3CE4-BE32A13EA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D162A-97D5-FF40-9766-A0CCCFDEB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7BD2-6887-44F2-A95E-5C9687A33B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101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AD445-295F-8377-EE0B-43598EB96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10C9C-F106-219A-BB37-8940841CE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97B2F2-283D-F7A3-9BAD-706CD423F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3152B5-11E8-671D-37A7-1CCE0C3681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EADD7A-6D48-A916-C859-C49252E8C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61097A-35B9-B08D-ADC8-E2F4BA6C2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19A1-0A13-48B8-B751-4FBD2EAB8435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3D5C70-6A23-CCCE-46E6-32C86BF9D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5A5296-C371-D508-7100-EEE58D210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7BD2-6887-44F2-A95E-5C9687A33B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5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4B80E-ADE5-CB42-973B-4330071B0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01C124-8C60-20E3-F725-187563595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19A1-0A13-48B8-B751-4FBD2EAB8435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DCEC35-C6A1-4F7A-4731-A9089ADA4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E48D0E-3619-32A2-6498-BB4E7A6DB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7BD2-6887-44F2-A95E-5C9687A33B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79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02281C-A857-7689-F22A-374316EB9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19A1-0A13-48B8-B751-4FBD2EAB8435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2DDABB-171E-88B9-A950-3361C78DA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A04C0-9261-99C1-5ADB-8A38A6646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7BD2-6887-44F2-A95E-5C9687A33B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13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61892-5961-122A-461C-ED2FED083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2C898-36F3-46E2-019B-B4FD9176B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46C0D-F095-320A-5D9C-2038175D9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AF793A-A345-8012-DACD-F7E49A86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19A1-0A13-48B8-B751-4FBD2EAB8435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B6ACB-ACDE-8FD7-7440-3EFB4B3F4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EE2400-6E02-E5FE-D57F-50F7E7F79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7BD2-6887-44F2-A95E-5C9687A33B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87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5F5B3-D84B-6B94-B640-69075A708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204C30-7DFF-2FD7-854E-EB435C8E66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515F72-121C-9A0A-5CB6-E949613D3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2A6BC-A645-E437-E529-4D23A430C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19A1-0A13-48B8-B751-4FBD2EAB8435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F9F873-12DB-1DC0-12B7-D905F3D7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FF23B-0317-2FA7-DE7E-85785FCF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7BD2-6887-44F2-A95E-5C9687A33B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0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D3DFBA-E36B-D30E-B747-17137FC5C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9AA88-E19C-7165-3588-8839E269B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83A23-8A81-B803-D49B-414BC9176C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A19A1-0A13-48B8-B751-4FBD2EAB8435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BF6C2-749F-D09A-FB75-E702D7A66F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088D8-CB98-0F5A-B7D7-C9B5887388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07BD2-6887-44F2-A95E-5C9687A33B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53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kids jumping on grass&#10;&#10;Description automatically generated with low confidence">
            <a:extLst>
              <a:ext uri="{FF2B5EF4-FFF2-40B4-BE49-F238E27FC236}">
                <a16:creationId xmlns:a16="http://schemas.microsoft.com/office/drawing/2014/main" id="{B1FDC265-5D98-F3ED-5938-994F90EDB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558"/>
            <a:ext cx="12192000" cy="68580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6A89CE-F16B-FE22-06D9-07A55268D98F}"/>
              </a:ext>
            </a:extLst>
          </p:cNvPr>
          <p:cNvSpPr txBox="1"/>
          <p:nvPr/>
        </p:nvSpPr>
        <p:spPr>
          <a:xfrm>
            <a:off x="2129689" y="520435"/>
            <a:ext cx="6824870" cy="1970539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9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9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119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llout: Down Arrow 3">
            <a:extLst>
              <a:ext uri="{FF2B5EF4-FFF2-40B4-BE49-F238E27FC236}">
                <a16:creationId xmlns:a16="http://schemas.microsoft.com/office/drawing/2014/main" id="{AD19447D-4582-5A7D-8B94-83A5EB8AE37C}"/>
              </a:ext>
            </a:extLst>
          </p:cNvPr>
          <p:cNvSpPr/>
          <p:nvPr/>
        </p:nvSpPr>
        <p:spPr>
          <a:xfrm>
            <a:off x="0" y="225998"/>
            <a:ext cx="4541003" cy="1277338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F14D9D-AB92-07BB-2EEA-1D8F192DBD03}"/>
              </a:ext>
            </a:extLst>
          </p:cNvPr>
          <p:cNvSpPr txBox="1"/>
          <p:nvPr/>
        </p:nvSpPr>
        <p:spPr>
          <a:xfrm>
            <a:off x="325463" y="204023"/>
            <a:ext cx="3797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অসহ্য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F4BABF-F98A-64C8-B879-CB9AAB56360B}"/>
              </a:ext>
            </a:extLst>
          </p:cNvPr>
          <p:cNvGrpSpPr/>
          <p:nvPr/>
        </p:nvGrpSpPr>
        <p:grpSpPr>
          <a:xfrm>
            <a:off x="-232479" y="2182831"/>
            <a:ext cx="5253927" cy="1611823"/>
            <a:chOff x="-232479" y="2182831"/>
            <a:chExt cx="5253927" cy="1611823"/>
          </a:xfrm>
        </p:grpSpPr>
        <p:sp>
          <p:nvSpPr>
            <p:cNvPr id="7" name="Callout: Down Arrow 6">
              <a:extLst>
                <a:ext uri="{FF2B5EF4-FFF2-40B4-BE49-F238E27FC236}">
                  <a16:creationId xmlns:a16="http://schemas.microsoft.com/office/drawing/2014/main" id="{B557E2FF-E715-7EAE-32B4-25CE60B1C5C0}"/>
                </a:ext>
              </a:extLst>
            </p:cNvPr>
            <p:cNvSpPr/>
            <p:nvPr/>
          </p:nvSpPr>
          <p:spPr>
            <a:xfrm>
              <a:off x="0" y="2182831"/>
              <a:ext cx="4541003" cy="1611823"/>
            </a:xfrm>
            <a:prstGeom prst="downArrowCallou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9C2F054-470D-D999-4265-6E2E7DF3E1C9}"/>
                </a:ext>
              </a:extLst>
            </p:cNvPr>
            <p:cNvSpPr txBox="1"/>
            <p:nvPr/>
          </p:nvSpPr>
          <p:spPr>
            <a:xfrm>
              <a:off x="-232479" y="2343875"/>
              <a:ext cx="52539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সহ্য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করার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মত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নয়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F7AB297-FAB6-AB0D-AEB0-62E2BAF7F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553" y="1864807"/>
            <a:ext cx="4812860" cy="2753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C6823F0-2C46-44AD-008C-18C2254C7366}"/>
              </a:ext>
            </a:extLst>
          </p:cNvPr>
          <p:cNvSpPr/>
          <p:nvPr/>
        </p:nvSpPr>
        <p:spPr>
          <a:xfrm>
            <a:off x="0" y="4786695"/>
            <a:ext cx="5904854" cy="11778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অসহ্য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676940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A3926F4D-21B3-5BE3-48F8-4EEBD2624972}"/>
              </a:ext>
            </a:extLst>
          </p:cNvPr>
          <p:cNvSpPr/>
          <p:nvPr/>
        </p:nvSpPr>
        <p:spPr>
          <a:xfrm>
            <a:off x="108488" y="84451"/>
            <a:ext cx="4912963" cy="1115878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5E1283-C901-CC4B-BAE9-DF7D9F8713D3}"/>
              </a:ext>
            </a:extLst>
          </p:cNvPr>
          <p:cNvSpPr txBox="1"/>
          <p:nvPr/>
        </p:nvSpPr>
        <p:spPr>
          <a:xfrm>
            <a:off x="705172" y="180725"/>
            <a:ext cx="2877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1AD2FC-740F-338C-F8EA-096B6C4E1222}"/>
              </a:ext>
            </a:extLst>
          </p:cNvPr>
          <p:cNvSpPr txBox="1"/>
          <p:nvPr/>
        </p:nvSpPr>
        <p:spPr>
          <a:xfrm>
            <a:off x="784601" y="2083015"/>
            <a:ext cx="2665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জ্যৈ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D54A1D-B1BB-DA77-2105-AC12E9EACFC6}"/>
              </a:ext>
            </a:extLst>
          </p:cNvPr>
          <p:cNvSpPr txBox="1"/>
          <p:nvPr/>
        </p:nvSpPr>
        <p:spPr>
          <a:xfrm>
            <a:off x="2946942" y="2083228"/>
            <a:ext cx="1360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4D9042-550F-38C9-BD2A-562E9FD6C7D4}"/>
              </a:ext>
            </a:extLst>
          </p:cNvPr>
          <p:cNvSpPr txBox="1"/>
          <p:nvPr/>
        </p:nvSpPr>
        <p:spPr>
          <a:xfrm>
            <a:off x="8403740" y="2082774"/>
            <a:ext cx="1682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কাষ্ঠ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2DFE41-890F-A67F-F39F-F7CE8EF89090}"/>
              </a:ext>
            </a:extLst>
          </p:cNvPr>
          <p:cNvSpPr txBox="1"/>
          <p:nvPr/>
        </p:nvSpPr>
        <p:spPr>
          <a:xfrm>
            <a:off x="4123680" y="2083058"/>
            <a:ext cx="784120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AD856D-80FB-5B9B-F2D3-0E614A640367}"/>
              </a:ext>
            </a:extLst>
          </p:cNvPr>
          <p:cNvSpPr txBox="1"/>
          <p:nvPr/>
        </p:nvSpPr>
        <p:spPr>
          <a:xfrm>
            <a:off x="5239558" y="2082888"/>
            <a:ext cx="784119" cy="83099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ঠ  </a:t>
            </a: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EC9B3A4-C3EE-F044-91DC-6A15B6D5C17E}"/>
                  </a:ext>
                </a:extLst>
              </p14:cNvPr>
              <p14:cNvContentPartPr/>
              <p14:nvPr/>
            </p14:nvContentPartPr>
            <p14:xfrm>
              <a:off x="8362361" y="30441"/>
              <a:ext cx="360" cy="69105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EC9B3A4-C3EE-F044-91DC-6A15B6D5C1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99721" y="-32559"/>
                <a:ext cx="126000" cy="703620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872B66A9-D677-1831-3142-BA87CC9E0829}"/>
              </a:ext>
            </a:extLst>
          </p:cNvPr>
          <p:cNvSpPr txBox="1"/>
          <p:nvPr/>
        </p:nvSpPr>
        <p:spPr>
          <a:xfrm>
            <a:off x="784601" y="3027575"/>
            <a:ext cx="2665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ল্গু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A39BD9-594C-E4DA-D6E2-BCEA08CF3E13}"/>
              </a:ext>
            </a:extLst>
          </p:cNvPr>
          <p:cNvSpPr txBox="1"/>
          <p:nvPr/>
        </p:nvSpPr>
        <p:spPr>
          <a:xfrm>
            <a:off x="2946942" y="3027788"/>
            <a:ext cx="1360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ল্গ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B33E01-FEB4-777B-4B14-A4F5685C02C1}"/>
              </a:ext>
            </a:extLst>
          </p:cNvPr>
          <p:cNvSpPr txBox="1"/>
          <p:nvPr/>
        </p:nvSpPr>
        <p:spPr>
          <a:xfrm>
            <a:off x="8403740" y="3027334"/>
            <a:ext cx="1682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বল্গা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7424A10-7AF9-ECFA-3A81-9B3B4D63E11C}"/>
              </a:ext>
            </a:extLst>
          </p:cNvPr>
          <p:cNvSpPr txBox="1"/>
          <p:nvPr/>
        </p:nvSpPr>
        <p:spPr>
          <a:xfrm>
            <a:off x="4123680" y="3027873"/>
            <a:ext cx="784120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DF3730-D214-9DE3-6866-82A14C740678}"/>
              </a:ext>
            </a:extLst>
          </p:cNvPr>
          <p:cNvSpPr txBox="1"/>
          <p:nvPr/>
        </p:nvSpPr>
        <p:spPr>
          <a:xfrm>
            <a:off x="5239558" y="3027448"/>
            <a:ext cx="784119" cy="83099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গ  </a:t>
            </a: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12063AA-066B-28D6-E657-5DFBCCEB939C}"/>
                  </a:ext>
                </a:extLst>
              </p14:cNvPr>
              <p14:cNvContentPartPr/>
              <p14:nvPr/>
            </p14:nvContentPartPr>
            <p14:xfrm>
              <a:off x="8161121" y="-519"/>
              <a:ext cx="360" cy="69609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12063AA-066B-28D6-E657-5DFBCCEB939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98121" y="-63519"/>
                <a:ext cx="126000" cy="708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566A71D-7475-460D-ED3F-E1D7DE83D6A8}"/>
                  </a:ext>
                </a:extLst>
              </p14:cNvPr>
              <p14:cNvContentPartPr/>
              <p14:nvPr/>
            </p14:nvContentPartPr>
            <p14:xfrm>
              <a:off x="8021441" y="-15999"/>
              <a:ext cx="360" cy="69444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566A71D-7475-460D-ED3F-E1D7DE83D6A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58801" y="-78639"/>
                <a:ext cx="126000" cy="707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861A499-7FBE-A59F-BE48-130798A17977}"/>
                  </a:ext>
                </a:extLst>
              </p14:cNvPr>
              <p14:cNvContentPartPr/>
              <p14:nvPr/>
            </p14:nvContentPartPr>
            <p14:xfrm>
              <a:off x="8284961" y="-519"/>
              <a:ext cx="360" cy="72453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861A499-7FBE-A59F-BE48-130798A1797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22321" y="-63519"/>
                <a:ext cx="126000" cy="73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C1420A9-744B-EAAA-D2E7-841762A9072C}"/>
                  </a:ext>
                </a:extLst>
              </p14:cNvPr>
              <p14:cNvContentPartPr/>
              <p14:nvPr/>
            </p14:nvContentPartPr>
            <p14:xfrm>
              <a:off x="10554041" y="-496239"/>
              <a:ext cx="360" cy="3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C1420A9-744B-EAAA-D2E7-841762A9072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491041" y="-558879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08F69945-EAAF-4676-7ED8-520114B8F6CB}"/>
              </a:ext>
            </a:extLst>
          </p:cNvPr>
          <p:cNvSpPr txBox="1"/>
          <p:nvPr/>
        </p:nvSpPr>
        <p:spPr>
          <a:xfrm>
            <a:off x="784601" y="3971922"/>
            <a:ext cx="2665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হেম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CDD3524-5503-C529-570D-0F5B0B8FC60D}"/>
              </a:ext>
            </a:extLst>
          </p:cNvPr>
          <p:cNvSpPr txBox="1"/>
          <p:nvPr/>
        </p:nvSpPr>
        <p:spPr>
          <a:xfrm>
            <a:off x="2946942" y="3972135"/>
            <a:ext cx="1360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C7B3818-2DB6-C519-248B-3C865C9E4DB5}"/>
              </a:ext>
            </a:extLst>
          </p:cNvPr>
          <p:cNvSpPr txBox="1"/>
          <p:nvPr/>
        </p:nvSpPr>
        <p:spPr>
          <a:xfrm>
            <a:off x="8403740" y="3971681"/>
            <a:ext cx="1682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শান্ত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88B5167-C20E-91CA-7418-76355F276C80}"/>
              </a:ext>
            </a:extLst>
          </p:cNvPr>
          <p:cNvSpPr txBox="1"/>
          <p:nvPr/>
        </p:nvSpPr>
        <p:spPr>
          <a:xfrm>
            <a:off x="4123680" y="3971965"/>
            <a:ext cx="784120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ED3AEDF-FE47-E4EA-7E51-949A2187A88F}"/>
              </a:ext>
            </a:extLst>
          </p:cNvPr>
          <p:cNvSpPr txBox="1"/>
          <p:nvPr/>
        </p:nvSpPr>
        <p:spPr>
          <a:xfrm>
            <a:off x="5239558" y="3971795"/>
            <a:ext cx="784119" cy="83099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  </a:t>
            </a:r>
          </a:p>
        </p:txBody>
      </p:sp>
    </p:spTree>
    <p:extLst>
      <p:ext uri="{BB962C8B-B14F-4D97-AF65-F5344CB8AC3E}">
        <p14:creationId xmlns:p14="http://schemas.microsoft.com/office/powerpoint/2010/main" val="9676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01 0.00185 L 4.16667E-6 -1.85185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01 0.00186 L 4.16667E-6 -3.33333E-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01 0.00186 L 4.16667E-6 -4.81481E-6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14" grpId="0" animBg="1"/>
      <p:bldP spid="15" grpId="0" animBg="1"/>
      <p:bldP spid="31" grpId="0"/>
      <p:bldP spid="31" grpId="1"/>
      <p:bldP spid="32" grpId="0"/>
      <p:bldP spid="33" grpId="0" animBg="1"/>
      <p:bldP spid="34" grpId="0" animBg="1"/>
      <p:bldP spid="40" grpId="0"/>
      <p:bldP spid="40" grpId="1"/>
      <p:bldP spid="41" grpId="0"/>
      <p:bldP spid="4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ky, outdoor, ground, cloud&#10;&#10;Description automatically generated">
            <a:extLst>
              <a:ext uri="{FF2B5EF4-FFF2-40B4-BE49-F238E27FC236}">
                <a16:creationId xmlns:a16="http://schemas.microsoft.com/office/drawing/2014/main" id="{2A6E4281-DD16-3A69-D3C5-E20FD41D1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73" y="435732"/>
            <a:ext cx="2677251" cy="1504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Close-up of a raindrops on an umbrella&#10;&#10;Description automatically generated with low confidence">
            <a:extLst>
              <a:ext uri="{FF2B5EF4-FFF2-40B4-BE49-F238E27FC236}">
                <a16:creationId xmlns:a16="http://schemas.microsoft.com/office/drawing/2014/main" id="{443707A3-773C-445C-8F56-B7E777388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877" y="435732"/>
            <a:ext cx="2682845" cy="1504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 descr="A group of children kneeling in a field of tall grass&#10;&#10;Description automatically generated with low confidence">
            <a:extLst>
              <a:ext uri="{FF2B5EF4-FFF2-40B4-BE49-F238E27FC236}">
                <a16:creationId xmlns:a16="http://schemas.microsoft.com/office/drawing/2014/main" id="{0A9D7665-9399-A221-DA69-B831C442C9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975" y="334241"/>
            <a:ext cx="2677251" cy="1606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 descr="A person carrying bundles of hay in a field">
            <a:extLst>
              <a:ext uri="{FF2B5EF4-FFF2-40B4-BE49-F238E27FC236}">
                <a16:creationId xmlns:a16="http://schemas.microsoft.com/office/drawing/2014/main" id="{CA56B8F1-5516-1671-F081-AD5A47EF9D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73" y="3537486"/>
            <a:ext cx="2677251" cy="1504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 descr="A picture containing grass, outdoor, fog, plain">
            <a:extLst>
              <a:ext uri="{FF2B5EF4-FFF2-40B4-BE49-F238E27FC236}">
                <a16:creationId xmlns:a16="http://schemas.microsoft.com/office/drawing/2014/main" id="{B179D21E-C0E3-ABF2-5D47-CEB3A03B10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471" y="3537486"/>
            <a:ext cx="2677251" cy="1526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38F218A-39AC-6955-1D34-4EFF5EDF30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975" y="3558659"/>
            <a:ext cx="2664855" cy="1504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0ECA04BD-6C75-DAA9-7C72-49A15A02D59C}"/>
              </a:ext>
            </a:extLst>
          </p:cNvPr>
          <p:cNvGrpSpPr/>
          <p:nvPr/>
        </p:nvGrpSpPr>
        <p:grpSpPr>
          <a:xfrm>
            <a:off x="1417276" y="1940591"/>
            <a:ext cx="1363852" cy="798447"/>
            <a:chOff x="7744199" y="5789885"/>
            <a:chExt cx="1363852" cy="966348"/>
          </a:xfrm>
        </p:grpSpPr>
        <p:sp>
          <p:nvSpPr>
            <p:cNvPr id="30" name="Arrow: Bent-Up 29">
              <a:extLst>
                <a:ext uri="{FF2B5EF4-FFF2-40B4-BE49-F238E27FC236}">
                  <a16:creationId xmlns:a16="http://schemas.microsoft.com/office/drawing/2014/main" id="{DA2F6829-725D-1E64-AD20-180A76EB9ED5}"/>
                </a:ext>
              </a:extLst>
            </p:cNvPr>
            <p:cNvSpPr/>
            <p:nvPr/>
          </p:nvSpPr>
          <p:spPr>
            <a:xfrm flipV="1">
              <a:off x="8426125" y="6291284"/>
              <a:ext cx="681926" cy="464949"/>
            </a:xfrm>
            <a:prstGeom prst="bentUp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row: Bent-Up 30">
              <a:extLst>
                <a:ext uri="{FF2B5EF4-FFF2-40B4-BE49-F238E27FC236}">
                  <a16:creationId xmlns:a16="http://schemas.microsoft.com/office/drawing/2014/main" id="{977689BB-7F7C-3403-BD02-FC9C2A78D012}"/>
                </a:ext>
              </a:extLst>
            </p:cNvPr>
            <p:cNvSpPr/>
            <p:nvPr/>
          </p:nvSpPr>
          <p:spPr>
            <a:xfrm flipH="1" flipV="1">
              <a:off x="7744199" y="6291284"/>
              <a:ext cx="681926" cy="464949"/>
            </a:xfrm>
            <a:prstGeom prst="bentUp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046A96A-6FF2-F20B-76E0-F4E337D135FA}"/>
                </a:ext>
              </a:extLst>
            </p:cNvPr>
            <p:cNvSpPr/>
            <p:nvPr/>
          </p:nvSpPr>
          <p:spPr>
            <a:xfrm>
              <a:off x="8387379" y="5789885"/>
              <a:ext cx="139484" cy="50139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F37110A-6668-0C7C-2C71-0CB5AF530DE0}"/>
              </a:ext>
            </a:extLst>
          </p:cNvPr>
          <p:cNvGrpSpPr/>
          <p:nvPr/>
        </p:nvGrpSpPr>
        <p:grpSpPr>
          <a:xfrm>
            <a:off x="5519373" y="1955649"/>
            <a:ext cx="1363852" cy="798447"/>
            <a:chOff x="7744199" y="5789885"/>
            <a:chExt cx="1363852" cy="966348"/>
          </a:xfrm>
        </p:grpSpPr>
        <p:sp>
          <p:nvSpPr>
            <p:cNvPr id="42" name="Arrow: Bent-Up 41">
              <a:extLst>
                <a:ext uri="{FF2B5EF4-FFF2-40B4-BE49-F238E27FC236}">
                  <a16:creationId xmlns:a16="http://schemas.microsoft.com/office/drawing/2014/main" id="{1A9355BE-6D90-2893-AC80-BA99B46AE189}"/>
                </a:ext>
              </a:extLst>
            </p:cNvPr>
            <p:cNvSpPr/>
            <p:nvPr/>
          </p:nvSpPr>
          <p:spPr>
            <a:xfrm flipV="1">
              <a:off x="8426125" y="6291284"/>
              <a:ext cx="681926" cy="464949"/>
            </a:xfrm>
            <a:prstGeom prst="bentUp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Arrow: Bent-Up 43">
              <a:extLst>
                <a:ext uri="{FF2B5EF4-FFF2-40B4-BE49-F238E27FC236}">
                  <a16:creationId xmlns:a16="http://schemas.microsoft.com/office/drawing/2014/main" id="{74E914F2-3B87-F080-2AA7-A95B507F7C8A}"/>
                </a:ext>
              </a:extLst>
            </p:cNvPr>
            <p:cNvSpPr/>
            <p:nvPr/>
          </p:nvSpPr>
          <p:spPr>
            <a:xfrm flipH="1" flipV="1">
              <a:off x="7744199" y="6291284"/>
              <a:ext cx="681926" cy="464949"/>
            </a:xfrm>
            <a:prstGeom prst="bentUp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5B7F7CC-6975-8500-DB61-07EFBB4C7291}"/>
                </a:ext>
              </a:extLst>
            </p:cNvPr>
            <p:cNvSpPr/>
            <p:nvPr/>
          </p:nvSpPr>
          <p:spPr>
            <a:xfrm>
              <a:off x="8387379" y="5789885"/>
              <a:ext cx="139484" cy="50139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04C2E7C-48A5-218C-1919-B6DD2FC6E40B}"/>
              </a:ext>
            </a:extLst>
          </p:cNvPr>
          <p:cNvGrpSpPr/>
          <p:nvPr/>
        </p:nvGrpSpPr>
        <p:grpSpPr>
          <a:xfrm>
            <a:off x="9683462" y="1970707"/>
            <a:ext cx="1363852" cy="798447"/>
            <a:chOff x="7744199" y="5789885"/>
            <a:chExt cx="1363852" cy="966348"/>
          </a:xfrm>
        </p:grpSpPr>
        <p:sp>
          <p:nvSpPr>
            <p:cNvPr id="48" name="Arrow: Bent-Up 47">
              <a:extLst>
                <a:ext uri="{FF2B5EF4-FFF2-40B4-BE49-F238E27FC236}">
                  <a16:creationId xmlns:a16="http://schemas.microsoft.com/office/drawing/2014/main" id="{C45F508E-675E-60BF-5CAF-8FF360083582}"/>
                </a:ext>
              </a:extLst>
            </p:cNvPr>
            <p:cNvSpPr/>
            <p:nvPr/>
          </p:nvSpPr>
          <p:spPr>
            <a:xfrm flipV="1">
              <a:off x="8426125" y="6291284"/>
              <a:ext cx="681926" cy="464949"/>
            </a:xfrm>
            <a:prstGeom prst="bentUp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Arrow: Bent-Up 48">
              <a:extLst>
                <a:ext uri="{FF2B5EF4-FFF2-40B4-BE49-F238E27FC236}">
                  <a16:creationId xmlns:a16="http://schemas.microsoft.com/office/drawing/2014/main" id="{6E7F2AFC-B93B-63E8-4FE1-79407B25A7C4}"/>
                </a:ext>
              </a:extLst>
            </p:cNvPr>
            <p:cNvSpPr/>
            <p:nvPr/>
          </p:nvSpPr>
          <p:spPr>
            <a:xfrm flipH="1" flipV="1">
              <a:off x="7744199" y="6291284"/>
              <a:ext cx="681926" cy="464949"/>
            </a:xfrm>
            <a:prstGeom prst="bentUp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31C0008-88C9-ABF7-4FAE-BC9BA541120B}"/>
                </a:ext>
              </a:extLst>
            </p:cNvPr>
            <p:cNvSpPr/>
            <p:nvPr/>
          </p:nvSpPr>
          <p:spPr>
            <a:xfrm>
              <a:off x="8387379" y="5789885"/>
              <a:ext cx="139484" cy="50139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605FDEF-343A-4FDE-E09E-FE5DC8E7B480}"/>
              </a:ext>
            </a:extLst>
          </p:cNvPr>
          <p:cNvGrpSpPr/>
          <p:nvPr/>
        </p:nvGrpSpPr>
        <p:grpSpPr>
          <a:xfrm>
            <a:off x="1417276" y="5037671"/>
            <a:ext cx="1363852" cy="798447"/>
            <a:chOff x="7744199" y="5789885"/>
            <a:chExt cx="1363852" cy="966348"/>
          </a:xfrm>
        </p:grpSpPr>
        <p:sp>
          <p:nvSpPr>
            <p:cNvPr id="52" name="Arrow: Bent-Up 51">
              <a:extLst>
                <a:ext uri="{FF2B5EF4-FFF2-40B4-BE49-F238E27FC236}">
                  <a16:creationId xmlns:a16="http://schemas.microsoft.com/office/drawing/2014/main" id="{B9D8D7A5-D270-B58F-DD68-EAE1BEB5DA3C}"/>
                </a:ext>
              </a:extLst>
            </p:cNvPr>
            <p:cNvSpPr/>
            <p:nvPr/>
          </p:nvSpPr>
          <p:spPr>
            <a:xfrm flipV="1">
              <a:off x="8426125" y="6291284"/>
              <a:ext cx="681926" cy="464949"/>
            </a:xfrm>
            <a:prstGeom prst="bentUp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Arrow: Bent-Up 52">
              <a:extLst>
                <a:ext uri="{FF2B5EF4-FFF2-40B4-BE49-F238E27FC236}">
                  <a16:creationId xmlns:a16="http://schemas.microsoft.com/office/drawing/2014/main" id="{73098D55-C159-99D6-69A2-A9C3EA6B4F0A}"/>
                </a:ext>
              </a:extLst>
            </p:cNvPr>
            <p:cNvSpPr/>
            <p:nvPr/>
          </p:nvSpPr>
          <p:spPr>
            <a:xfrm flipH="1" flipV="1">
              <a:off x="7744199" y="6291284"/>
              <a:ext cx="681926" cy="464949"/>
            </a:xfrm>
            <a:prstGeom prst="bentUp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C1CDCF0-4257-479A-10D7-3C439D985BE1}"/>
                </a:ext>
              </a:extLst>
            </p:cNvPr>
            <p:cNvSpPr/>
            <p:nvPr/>
          </p:nvSpPr>
          <p:spPr>
            <a:xfrm>
              <a:off x="8387379" y="5789885"/>
              <a:ext cx="139484" cy="50139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FD7FB2F-0F67-45A6-5168-3699E444B8FD}"/>
              </a:ext>
            </a:extLst>
          </p:cNvPr>
          <p:cNvGrpSpPr/>
          <p:nvPr/>
        </p:nvGrpSpPr>
        <p:grpSpPr>
          <a:xfrm>
            <a:off x="5558119" y="5066171"/>
            <a:ext cx="1363852" cy="798447"/>
            <a:chOff x="7744199" y="5789885"/>
            <a:chExt cx="1363852" cy="966348"/>
          </a:xfrm>
        </p:grpSpPr>
        <p:sp>
          <p:nvSpPr>
            <p:cNvPr id="56" name="Arrow: Bent-Up 55">
              <a:extLst>
                <a:ext uri="{FF2B5EF4-FFF2-40B4-BE49-F238E27FC236}">
                  <a16:creationId xmlns:a16="http://schemas.microsoft.com/office/drawing/2014/main" id="{AD6904EF-CD2A-0A21-D58D-AD11FBAB1F73}"/>
                </a:ext>
              </a:extLst>
            </p:cNvPr>
            <p:cNvSpPr/>
            <p:nvPr/>
          </p:nvSpPr>
          <p:spPr>
            <a:xfrm flipV="1">
              <a:off x="8426125" y="6291284"/>
              <a:ext cx="681926" cy="464949"/>
            </a:xfrm>
            <a:prstGeom prst="bentUp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row: Bent-Up 56">
              <a:extLst>
                <a:ext uri="{FF2B5EF4-FFF2-40B4-BE49-F238E27FC236}">
                  <a16:creationId xmlns:a16="http://schemas.microsoft.com/office/drawing/2014/main" id="{0FC29637-8E5F-E1B3-B8D3-CF717BFDF92E}"/>
                </a:ext>
              </a:extLst>
            </p:cNvPr>
            <p:cNvSpPr/>
            <p:nvPr/>
          </p:nvSpPr>
          <p:spPr>
            <a:xfrm flipH="1" flipV="1">
              <a:off x="7744199" y="6291284"/>
              <a:ext cx="681926" cy="464949"/>
            </a:xfrm>
            <a:prstGeom prst="bentUp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4CC20F2-3B21-23B0-9273-30C06CED7BCD}"/>
                </a:ext>
              </a:extLst>
            </p:cNvPr>
            <p:cNvSpPr/>
            <p:nvPr/>
          </p:nvSpPr>
          <p:spPr>
            <a:xfrm>
              <a:off x="8387379" y="5789885"/>
              <a:ext cx="139484" cy="50139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973EF47-25FB-E180-EFEB-9E2AEE5EFAF7}"/>
              </a:ext>
            </a:extLst>
          </p:cNvPr>
          <p:cNvGrpSpPr/>
          <p:nvPr/>
        </p:nvGrpSpPr>
        <p:grpSpPr>
          <a:xfrm>
            <a:off x="9683462" y="5081229"/>
            <a:ext cx="1363852" cy="798447"/>
            <a:chOff x="7744199" y="5789885"/>
            <a:chExt cx="1363852" cy="966348"/>
          </a:xfrm>
        </p:grpSpPr>
        <p:sp>
          <p:nvSpPr>
            <p:cNvPr id="60" name="Arrow: Bent-Up 59">
              <a:extLst>
                <a:ext uri="{FF2B5EF4-FFF2-40B4-BE49-F238E27FC236}">
                  <a16:creationId xmlns:a16="http://schemas.microsoft.com/office/drawing/2014/main" id="{57495AC6-E7F5-F247-A36B-DF22336026EA}"/>
                </a:ext>
              </a:extLst>
            </p:cNvPr>
            <p:cNvSpPr/>
            <p:nvPr/>
          </p:nvSpPr>
          <p:spPr>
            <a:xfrm flipV="1">
              <a:off x="8426125" y="6291284"/>
              <a:ext cx="681926" cy="464949"/>
            </a:xfrm>
            <a:prstGeom prst="bentUp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row: Bent-Up 60">
              <a:extLst>
                <a:ext uri="{FF2B5EF4-FFF2-40B4-BE49-F238E27FC236}">
                  <a16:creationId xmlns:a16="http://schemas.microsoft.com/office/drawing/2014/main" id="{5E90658A-7732-C697-86C1-8C1D7C0BA112}"/>
                </a:ext>
              </a:extLst>
            </p:cNvPr>
            <p:cNvSpPr/>
            <p:nvPr/>
          </p:nvSpPr>
          <p:spPr>
            <a:xfrm flipH="1" flipV="1">
              <a:off x="7744199" y="6291284"/>
              <a:ext cx="681926" cy="464949"/>
            </a:xfrm>
            <a:prstGeom prst="bentUp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FAB7A13-DA84-6A57-9859-007ACC6D984B}"/>
                </a:ext>
              </a:extLst>
            </p:cNvPr>
            <p:cNvSpPr/>
            <p:nvPr/>
          </p:nvSpPr>
          <p:spPr>
            <a:xfrm>
              <a:off x="8387379" y="5789885"/>
              <a:ext cx="139484" cy="50139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626E177B-AC98-161E-7C29-2DB3B3645718}"/>
              </a:ext>
            </a:extLst>
          </p:cNvPr>
          <p:cNvSpPr txBox="1"/>
          <p:nvPr/>
        </p:nvSpPr>
        <p:spPr>
          <a:xfrm>
            <a:off x="122348" y="2748343"/>
            <a:ext cx="1813302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7140463-19C9-87F7-ABB8-8545C37238BF}"/>
              </a:ext>
            </a:extLst>
          </p:cNvPr>
          <p:cNvSpPr txBox="1"/>
          <p:nvPr/>
        </p:nvSpPr>
        <p:spPr>
          <a:xfrm>
            <a:off x="2028808" y="2753104"/>
            <a:ext cx="181330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জ্যৈষ্ঠ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472093B-39BC-EE56-5D27-A6419F5EFA85}"/>
              </a:ext>
            </a:extLst>
          </p:cNvPr>
          <p:cNvSpPr txBox="1"/>
          <p:nvPr/>
        </p:nvSpPr>
        <p:spPr>
          <a:xfrm>
            <a:off x="4434323" y="2764393"/>
            <a:ext cx="1813302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আষাঢ়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D57F6B0-6883-EACD-27BA-1EBA13128972}"/>
              </a:ext>
            </a:extLst>
          </p:cNvPr>
          <p:cNvSpPr txBox="1"/>
          <p:nvPr/>
        </p:nvSpPr>
        <p:spPr>
          <a:xfrm>
            <a:off x="6340783" y="2769154"/>
            <a:ext cx="181330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শ্রাবণ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3A7628A-5DA9-1040-74EC-35FA285074D4}"/>
              </a:ext>
            </a:extLst>
          </p:cNvPr>
          <p:cNvSpPr txBox="1"/>
          <p:nvPr/>
        </p:nvSpPr>
        <p:spPr>
          <a:xfrm>
            <a:off x="8472238" y="2734277"/>
            <a:ext cx="1813302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ভাদ্র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D010E9F-AFF0-AB54-79A1-DB0A1D45ACDF}"/>
              </a:ext>
            </a:extLst>
          </p:cNvPr>
          <p:cNvSpPr txBox="1"/>
          <p:nvPr/>
        </p:nvSpPr>
        <p:spPr>
          <a:xfrm>
            <a:off x="10378698" y="2739038"/>
            <a:ext cx="181330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আশ্বিন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151149F-B6E3-5679-1C5D-980787262570}"/>
              </a:ext>
            </a:extLst>
          </p:cNvPr>
          <p:cNvSpPr txBox="1"/>
          <p:nvPr/>
        </p:nvSpPr>
        <p:spPr>
          <a:xfrm>
            <a:off x="293480" y="5874915"/>
            <a:ext cx="1813302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কার্তিক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C85BE28-80B5-DBEA-1313-D7220A5A522A}"/>
              </a:ext>
            </a:extLst>
          </p:cNvPr>
          <p:cNvSpPr txBox="1"/>
          <p:nvPr/>
        </p:nvSpPr>
        <p:spPr>
          <a:xfrm>
            <a:off x="2199940" y="5879676"/>
            <a:ext cx="181330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অগ্রহায়ণ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169AC85-6681-E539-8A64-6610A302180A}"/>
              </a:ext>
            </a:extLst>
          </p:cNvPr>
          <p:cNvSpPr txBox="1"/>
          <p:nvPr/>
        </p:nvSpPr>
        <p:spPr>
          <a:xfrm>
            <a:off x="4458998" y="5842148"/>
            <a:ext cx="1813302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পৌষ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0034367-12EB-F1E7-44CE-673CD172D345}"/>
              </a:ext>
            </a:extLst>
          </p:cNvPr>
          <p:cNvSpPr txBox="1"/>
          <p:nvPr/>
        </p:nvSpPr>
        <p:spPr>
          <a:xfrm>
            <a:off x="6365458" y="5846909"/>
            <a:ext cx="181330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মাঘ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EAC9934-25D9-2018-AD40-C125F70FB50B}"/>
              </a:ext>
            </a:extLst>
          </p:cNvPr>
          <p:cNvSpPr txBox="1"/>
          <p:nvPr/>
        </p:nvSpPr>
        <p:spPr>
          <a:xfrm>
            <a:off x="8472238" y="5855391"/>
            <a:ext cx="1813302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ফাল্গুন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1D0F5BA-E3B8-711A-0147-8F3C8F83019D}"/>
              </a:ext>
            </a:extLst>
          </p:cNvPr>
          <p:cNvSpPr txBox="1"/>
          <p:nvPr/>
        </p:nvSpPr>
        <p:spPr>
          <a:xfrm>
            <a:off x="10378698" y="5860152"/>
            <a:ext cx="181330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চৈত্র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67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81" grpId="0" animBg="1"/>
      <p:bldP spid="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, ground, cloud&#10;&#10;Description automatically generated">
            <a:extLst>
              <a:ext uri="{FF2B5EF4-FFF2-40B4-BE49-F238E27FC236}">
                <a16:creationId xmlns:a16="http://schemas.microsoft.com/office/drawing/2014/main" id="{BBE3009E-E4DF-563F-5446-B61213D41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90" y="1727819"/>
            <a:ext cx="3611105" cy="202977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0DC4EDA0-FC14-A64A-40C2-3FB213200924}"/>
              </a:ext>
            </a:extLst>
          </p:cNvPr>
          <p:cNvSpPr/>
          <p:nvPr/>
        </p:nvSpPr>
        <p:spPr>
          <a:xfrm>
            <a:off x="681926" y="0"/>
            <a:ext cx="5837694" cy="1487837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</a:t>
            </a:r>
            <a:endParaRPr lang="en-US" sz="7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A collage of different fruits">
            <a:extLst>
              <a:ext uri="{FF2B5EF4-FFF2-40B4-BE49-F238E27FC236}">
                <a16:creationId xmlns:a16="http://schemas.microsoft.com/office/drawing/2014/main" id="{D0760FEE-7064-DCC1-53E9-487C8799A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90" y="4134174"/>
            <a:ext cx="3425551" cy="17861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Flowchart: Internal Storage 6">
            <a:extLst>
              <a:ext uri="{FF2B5EF4-FFF2-40B4-BE49-F238E27FC236}">
                <a16:creationId xmlns:a16="http://schemas.microsoft.com/office/drawing/2014/main" id="{BB0C4840-1DAD-6CEB-CBDD-04C0F12A9CE6}"/>
              </a:ext>
            </a:extLst>
          </p:cNvPr>
          <p:cNvSpPr/>
          <p:nvPr/>
        </p:nvSpPr>
        <p:spPr>
          <a:xfrm>
            <a:off x="7314775" y="197355"/>
            <a:ext cx="4675747" cy="6463289"/>
          </a:xfrm>
          <a:prstGeom prst="flowChartInternalStorage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6D7BE4-DFA9-B949-E75B-EACD7BB40DAC}"/>
              </a:ext>
            </a:extLst>
          </p:cNvPr>
          <p:cNvSpPr txBox="1"/>
          <p:nvPr/>
        </p:nvSpPr>
        <p:spPr>
          <a:xfrm>
            <a:off x="7950630" y="1579629"/>
            <a:ext cx="40398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প্রচন্ড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যতই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গ্রীষ্মকে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মধুমাস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238467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BC6B8D-5912-305D-C5E9-02A766EF3B0E}"/>
              </a:ext>
            </a:extLst>
          </p:cNvPr>
          <p:cNvSpPr txBox="1"/>
          <p:nvPr/>
        </p:nvSpPr>
        <p:spPr>
          <a:xfrm>
            <a:off x="1578244" y="1025405"/>
            <a:ext cx="9035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 descr="A child reading a book&#10;&#10;Description automatically generated with medium confidence">
            <a:extLst>
              <a:ext uri="{FF2B5EF4-FFF2-40B4-BE49-F238E27FC236}">
                <a16:creationId xmlns:a16="http://schemas.microsoft.com/office/drawing/2014/main" id="{79B22849-1E2A-5668-D1B7-D623890C3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978" y="2067395"/>
            <a:ext cx="4321651" cy="432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62670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D31958-FE22-ACB0-FCBF-F1DB5BF26E36}"/>
              </a:ext>
            </a:extLst>
          </p:cNvPr>
          <p:cNvSpPr txBox="1"/>
          <p:nvPr/>
        </p:nvSpPr>
        <p:spPr>
          <a:xfrm>
            <a:off x="759417" y="728420"/>
            <a:ext cx="6168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5155F1-E3EA-CEB6-D3F3-47220B0F67D8}"/>
              </a:ext>
            </a:extLst>
          </p:cNvPr>
          <p:cNvSpPr txBox="1"/>
          <p:nvPr/>
        </p:nvSpPr>
        <p:spPr>
          <a:xfrm>
            <a:off x="759417" y="1952786"/>
            <a:ext cx="9329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……………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15EA79-C127-88BF-7AFC-1EFA5D88BF49}"/>
              </a:ext>
            </a:extLst>
          </p:cNvPr>
          <p:cNvSpPr txBox="1"/>
          <p:nvPr/>
        </p:nvSpPr>
        <p:spPr>
          <a:xfrm>
            <a:off x="759417" y="3177152"/>
            <a:ext cx="9329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গ্রীষ্মকে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……………।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C1E539-77DC-A396-360B-767A463CF7E5}"/>
              </a:ext>
            </a:extLst>
          </p:cNvPr>
          <p:cNvSpPr txBox="1"/>
          <p:nvPr/>
        </p:nvSpPr>
        <p:spPr>
          <a:xfrm>
            <a:off x="3983064" y="1698226"/>
            <a:ext cx="1947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ষড়ঋতুর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4ED566-FF18-9D30-6F98-8D5B61798931}"/>
              </a:ext>
            </a:extLst>
          </p:cNvPr>
          <p:cNvSpPr txBox="1"/>
          <p:nvPr/>
        </p:nvSpPr>
        <p:spPr>
          <a:xfrm>
            <a:off x="3983064" y="2999888"/>
            <a:ext cx="1947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মধুমাস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8EEADE-1513-8C30-9D6D-545695E55357}"/>
              </a:ext>
            </a:extLst>
          </p:cNvPr>
          <p:cNvSpPr txBox="1"/>
          <p:nvPr/>
        </p:nvSpPr>
        <p:spPr>
          <a:xfrm>
            <a:off x="0" y="20534"/>
            <a:ext cx="342254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574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F31FC7-7C00-C359-10C9-2FE6A20E66F4}"/>
              </a:ext>
            </a:extLst>
          </p:cNvPr>
          <p:cNvSpPr txBox="1"/>
          <p:nvPr/>
        </p:nvSpPr>
        <p:spPr>
          <a:xfrm>
            <a:off x="676759" y="728420"/>
            <a:ext cx="10042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F181AFA-34BB-8047-8C81-C09912997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30300"/>
              </p:ext>
            </p:extLst>
          </p:nvPr>
        </p:nvGraphicFramePr>
        <p:xfrm>
          <a:off x="3485396" y="2253996"/>
          <a:ext cx="6340530" cy="387558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170265">
                  <a:extLst>
                    <a:ext uri="{9D8B030D-6E8A-4147-A177-3AD203B41FA5}">
                      <a16:colId xmlns:a16="http://schemas.microsoft.com/office/drawing/2014/main" val="810222322"/>
                    </a:ext>
                  </a:extLst>
                </a:gridCol>
                <a:gridCol w="3170265">
                  <a:extLst>
                    <a:ext uri="{9D8B030D-6E8A-4147-A177-3AD203B41FA5}">
                      <a16:colId xmlns:a16="http://schemas.microsoft.com/office/drawing/2014/main" val="539280274"/>
                    </a:ext>
                  </a:extLst>
                </a:gridCol>
              </a:tblGrid>
              <a:tr h="968896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বাম</a:t>
                      </a:r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ডান</a:t>
                      </a:r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060703"/>
                  </a:ext>
                </a:extLst>
              </a:tr>
              <a:tr h="968896">
                <a:tc>
                  <a:txBody>
                    <a:bodyPr/>
                    <a:lstStyle/>
                    <a:p>
                      <a:r>
                        <a:rPr lang="en-US" sz="40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যাওয়া</a:t>
                      </a:r>
                      <a:endParaRPr lang="en-US" sz="4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তাপ</a:t>
                      </a:r>
                      <a:endParaRPr lang="en-US" sz="4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770414"/>
                  </a:ext>
                </a:extLst>
              </a:tr>
              <a:tr h="968896">
                <a:tc>
                  <a:txBody>
                    <a:bodyPr/>
                    <a:lstStyle/>
                    <a:p>
                      <a:r>
                        <a:rPr lang="en-US" sz="40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গ্রীষ্ম</a:t>
                      </a:r>
                      <a:endParaRPr lang="en-US" sz="4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আসা</a:t>
                      </a:r>
                      <a:endParaRPr lang="en-US" sz="4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456501"/>
                  </a:ext>
                </a:extLst>
              </a:tr>
              <a:tr h="968896">
                <a:tc>
                  <a:txBody>
                    <a:bodyPr/>
                    <a:lstStyle/>
                    <a:p>
                      <a:r>
                        <a:rPr lang="en-US" sz="40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রৌদ্র</a:t>
                      </a:r>
                      <a:endParaRPr lang="en-US" sz="4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প্রচন্ড</a:t>
                      </a:r>
                      <a:r>
                        <a:rPr lang="en-US" sz="40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গরম</a:t>
                      </a:r>
                      <a:endParaRPr lang="en-US" sz="4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068818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3E6439-CC62-92D8-A132-D4EC954A7EA2}"/>
              </a:ext>
            </a:extLst>
          </p:cNvPr>
          <p:cNvCxnSpPr>
            <a:endCxn id="7" idx="2"/>
          </p:cNvCxnSpPr>
          <p:nvPr/>
        </p:nvCxnSpPr>
        <p:spPr>
          <a:xfrm>
            <a:off x="6648773" y="2253996"/>
            <a:ext cx="6888" cy="387558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801B3FD-43EE-2F4A-05A9-229ED32714DB}"/>
              </a:ext>
            </a:extLst>
          </p:cNvPr>
          <p:cNvCxnSpPr/>
          <p:nvPr/>
        </p:nvCxnSpPr>
        <p:spPr>
          <a:xfrm>
            <a:off x="4695986" y="3673098"/>
            <a:ext cx="3161655" cy="92989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D6BCC05-8CFE-8E64-DF19-D41754565D17}"/>
              </a:ext>
            </a:extLst>
          </p:cNvPr>
          <p:cNvCxnSpPr>
            <a:cxnSpLocks/>
          </p:cNvCxnSpPr>
          <p:nvPr/>
        </p:nvCxnSpPr>
        <p:spPr>
          <a:xfrm>
            <a:off x="4695985" y="4602997"/>
            <a:ext cx="2630838" cy="81769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FFE6C8E-D12F-0D48-AB26-D91C37805AB2}"/>
              </a:ext>
            </a:extLst>
          </p:cNvPr>
          <p:cNvCxnSpPr>
            <a:cxnSpLocks/>
          </p:cNvCxnSpPr>
          <p:nvPr/>
        </p:nvCxnSpPr>
        <p:spPr>
          <a:xfrm flipV="1">
            <a:off x="4695985" y="3673098"/>
            <a:ext cx="2929181" cy="182492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D0276E2-28B0-AFF8-D225-F57720A42645}"/>
              </a:ext>
            </a:extLst>
          </p:cNvPr>
          <p:cNvSpPr txBox="1"/>
          <p:nvPr/>
        </p:nvSpPr>
        <p:spPr>
          <a:xfrm>
            <a:off x="154983" y="20534"/>
            <a:ext cx="346903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35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C973EF-A9A1-CDB2-6593-ABA6AB5C7093}"/>
              </a:ext>
            </a:extLst>
          </p:cNvPr>
          <p:cNvSpPr txBox="1"/>
          <p:nvPr/>
        </p:nvSpPr>
        <p:spPr>
          <a:xfrm>
            <a:off x="1353518" y="3075057"/>
            <a:ext cx="9484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835B63-5CDA-61ED-221E-A5FDD356C09B}"/>
              </a:ext>
            </a:extLst>
          </p:cNvPr>
          <p:cNvSpPr txBox="1"/>
          <p:nvPr/>
        </p:nvSpPr>
        <p:spPr>
          <a:xfrm>
            <a:off x="263470" y="269799"/>
            <a:ext cx="329855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3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989DDE-0160-0B8C-4758-6B3066EF6331}"/>
              </a:ext>
            </a:extLst>
          </p:cNvPr>
          <p:cNvSpPr txBox="1"/>
          <p:nvPr/>
        </p:nvSpPr>
        <p:spPr>
          <a:xfrm>
            <a:off x="573437" y="263470"/>
            <a:ext cx="207677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249F1B-76A1-B1ED-4D2C-C16375C1E75A}"/>
              </a:ext>
            </a:extLst>
          </p:cNvPr>
          <p:cNvSpPr txBox="1"/>
          <p:nvPr/>
        </p:nvSpPr>
        <p:spPr>
          <a:xfrm>
            <a:off x="563105" y="1797803"/>
            <a:ext cx="110657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সংবলিত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কাষ্ঠ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গ্রীষ্ম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বসন্ত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74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loral design, floristry, annual plant, flower arranging">
            <a:extLst>
              <a:ext uri="{FF2B5EF4-FFF2-40B4-BE49-F238E27FC236}">
                <a16:creationId xmlns:a16="http://schemas.microsoft.com/office/drawing/2014/main" id="{C84C2C56-FA87-030E-21F2-6C77CB59D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3" b="7762"/>
          <a:stretch/>
        </p:blipFill>
        <p:spPr>
          <a:xfrm>
            <a:off x="0" y="-185980"/>
            <a:ext cx="12192000" cy="704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39A02215-B2AE-0936-AA59-A6CB03EE1716}"/>
              </a:ext>
            </a:extLst>
          </p:cNvPr>
          <p:cNvSpPr/>
          <p:nvPr/>
        </p:nvSpPr>
        <p:spPr>
          <a:xfrm>
            <a:off x="3511830" y="1305338"/>
            <a:ext cx="4784035" cy="4959627"/>
          </a:xfrm>
          <a:prstGeom prst="vertic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8EAB47-3303-5275-DF9C-8BF6EF247DEA}"/>
              </a:ext>
            </a:extLst>
          </p:cNvPr>
          <p:cNvSpPr txBox="1"/>
          <p:nvPr/>
        </p:nvSpPr>
        <p:spPr>
          <a:xfrm>
            <a:off x="4638260" y="1301280"/>
            <a:ext cx="2915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3B25165-BFE9-B650-5447-543710060A56}"/>
              </a:ext>
            </a:extLst>
          </p:cNvPr>
          <p:cNvCxnSpPr/>
          <p:nvPr/>
        </p:nvCxnSpPr>
        <p:spPr>
          <a:xfrm>
            <a:off x="4134681" y="2620983"/>
            <a:ext cx="3538331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AD03657-B131-F304-BD9D-160C260988F8}"/>
              </a:ext>
            </a:extLst>
          </p:cNvPr>
          <p:cNvSpPr txBox="1"/>
          <p:nvPr/>
        </p:nvSpPr>
        <p:spPr>
          <a:xfrm>
            <a:off x="3856386" y="3029125"/>
            <a:ext cx="40949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আতিয়া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জামান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চান্দেরহাট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নাগেশ্বরী,কুড়িগ্রাম</a:t>
            </a:r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03923F-B64B-577F-0ACB-8732AF748339}"/>
              </a:ext>
            </a:extLst>
          </p:cNvPr>
          <p:cNvSpPr/>
          <p:nvPr/>
        </p:nvSpPr>
        <p:spPr>
          <a:xfrm>
            <a:off x="11489635" y="0"/>
            <a:ext cx="702365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B1797C-A895-9E11-ED5C-1C025E776135}"/>
              </a:ext>
            </a:extLst>
          </p:cNvPr>
          <p:cNvSpPr/>
          <p:nvPr/>
        </p:nvSpPr>
        <p:spPr>
          <a:xfrm>
            <a:off x="0" y="0"/>
            <a:ext cx="12192000" cy="7123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62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503923F-B64B-577F-0ACB-8732AF748339}"/>
              </a:ext>
            </a:extLst>
          </p:cNvPr>
          <p:cNvSpPr/>
          <p:nvPr/>
        </p:nvSpPr>
        <p:spPr>
          <a:xfrm>
            <a:off x="0" y="0"/>
            <a:ext cx="702365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B1797C-A895-9E11-ED5C-1C025E776135}"/>
              </a:ext>
            </a:extLst>
          </p:cNvPr>
          <p:cNvSpPr/>
          <p:nvPr/>
        </p:nvSpPr>
        <p:spPr>
          <a:xfrm>
            <a:off x="0" y="0"/>
            <a:ext cx="12192000" cy="7123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D606FA-302E-161A-756D-D332AF6B0AC2}"/>
              </a:ext>
            </a:extLst>
          </p:cNvPr>
          <p:cNvSpPr txBox="1"/>
          <p:nvPr/>
        </p:nvSpPr>
        <p:spPr>
          <a:xfrm>
            <a:off x="4638260" y="1067737"/>
            <a:ext cx="2915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389529CB-BDBE-964E-BF10-925C5FE2831E}"/>
              </a:ext>
            </a:extLst>
          </p:cNvPr>
          <p:cNvSpPr/>
          <p:nvPr/>
        </p:nvSpPr>
        <p:spPr>
          <a:xfrm>
            <a:off x="2198177" y="1640160"/>
            <a:ext cx="8756543" cy="3876456"/>
          </a:xfrm>
          <a:prstGeom prst="horizontalScrol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74042B-47EC-57E3-9765-E54BD8F0B3E1}"/>
              </a:ext>
            </a:extLst>
          </p:cNvPr>
          <p:cNvSpPr txBox="1"/>
          <p:nvPr/>
        </p:nvSpPr>
        <p:spPr>
          <a:xfrm>
            <a:off x="4048538" y="2301115"/>
            <a:ext cx="40949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১</a:t>
            </a:r>
          </a:p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১</a:t>
            </a:r>
          </a:p>
        </p:txBody>
      </p:sp>
    </p:spTree>
    <p:extLst>
      <p:ext uri="{BB962C8B-B14F-4D97-AF65-F5344CB8AC3E}">
        <p14:creationId xmlns:p14="http://schemas.microsoft.com/office/powerpoint/2010/main" val="131074254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6C56C5-8939-F6BD-160D-44E37E058953}"/>
              </a:ext>
            </a:extLst>
          </p:cNvPr>
          <p:cNvSpPr txBox="1"/>
          <p:nvPr/>
        </p:nvSpPr>
        <p:spPr>
          <a:xfrm>
            <a:off x="1717729" y="449451"/>
            <a:ext cx="875654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B08A83-F194-A5F7-FAC9-B90762DC84DF}"/>
              </a:ext>
            </a:extLst>
          </p:cNvPr>
          <p:cNvSpPr txBox="1"/>
          <p:nvPr/>
        </p:nvSpPr>
        <p:spPr>
          <a:xfrm>
            <a:off x="369376" y="1725520"/>
            <a:ext cx="114532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১.১.১: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১.৩.১: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যুক্তব্যঞ্জন-সংবলিত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২.৫.৩: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5852264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rowing a boat in a river&#10;&#10;Description automatically generated with low confidence">
            <a:extLst>
              <a:ext uri="{FF2B5EF4-FFF2-40B4-BE49-F238E27FC236}">
                <a16:creationId xmlns:a16="http://schemas.microsoft.com/office/drawing/2014/main" id="{11C0A7F7-0BC8-1A09-E898-1BCE871E24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1"/>
          <a:stretch/>
        </p:blipFill>
        <p:spPr>
          <a:xfrm>
            <a:off x="-30012" y="0"/>
            <a:ext cx="12222012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2CA9C3-0923-3B49-7708-A4FC91589082}"/>
              </a:ext>
            </a:extLst>
          </p:cNvPr>
          <p:cNvSpPr/>
          <p:nvPr/>
        </p:nvSpPr>
        <p:spPr>
          <a:xfrm>
            <a:off x="1175288" y="0"/>
            <a:ext cx="9841424" cy="960895"/>
          </a:xfrm>
          <a:prstGeom prst="rect">
            <a:avLst/>
          </a:prstGeom>
          <a:solidFill>
            <a:srgbClr val="FFC000">
              <a:alpha val="74000"/>
            </a:srgbClr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6DD33E-9171-73AC-6915-3BDB807EAF9F}"/>
              </a:ext>
            </a:extLst>
          </p:cNvPr>
          <p:cNvSpPr txBox="1"/>
          <p:nvPr/>
        </p:nvSpPr>
        <p:spPr>
          <a:xfrm>
            <a:off x="1601492" y="0"/>
            <a:ext cx="8989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ছবিটিতে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1747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554E98-6618-27FC-A387-B417AD98EE6B}"/>
              </a:ext>
            </a:extLst>
          </p:cNvPr>
          <p:cNvSpPr txBox="1"/>
          <p:nvPr/>
        </p:nvSpPr>
        <p:spPr>
          <a:xfrm>
            <a:off x="2665707" y="617322"/>
            <a:ext cx="3223648" cy="1067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আজকের</a:t>
            </a:r>
            <a:r>
              <a:rPr lang="en-US" sz="5400" kern="1200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kern="1200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endParaRPr lang="en-US" sz="5400" kern="1200" dirty="0">
              <a:solidFill>
                <a:schemeClr val="bg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A0A1F5-41F1-D63A-1380-57CB6E3BFF2E}"/>
              </a:ext>
            </a:extLst>
          </p:cNvPr>
          <p:cNvSpPr txBox="1"/>
          <p:nvPr/>
        </p:nvSpPr>
        <p:spPr>
          <a:xfrm>
            <a:off x="2681206" y="3855692"/>
            <a:ext cx="6416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32104">
              <a:spcAft>
                <a:spcPts val="600"/>
              </a:spcAft>
            </a:pPr>
            <a:r>
              <a:rPr lang="en-US" sz="4800" b="1" kern="1200" dirty="0" err="1">
                <a:solidFill>
                  <a:schemeClr val="tx1"/>
                </a:solidFill>
                <a:latin typeface="NikoshBAN" panose="02000000000000000000" pitchFamily="2" charset="0"/>
              </a:rPr>
              <a:t>বাংলাদেশের</a:t>
            </a:r>
            <a:r>
              <a:rPr lang="en-US" sz="4800" b="1" kern="1200" dirty="0">
                <a:solidFill>
                  <a:schemeClr val="tx1"/>
                </a:solidFill>
                <a:latin typeface="NikoshBAN" panose="02000000000000000000" pitchFamily="2" charset="0"/>
              </a:rPr>
              <a:t> </a:t>
            </a:r>
            <a:r>
              <a:rPr lang="en-US" sz="4800" b="1" kern="1200" dirty="0" err="1">
                <a:solidFill>
                  <a:schemeClr val="tx1"/>
                </a:solidFill>
                <a:latin typeface="NikoshBAN" panose="02000000000000000000" pitchFamily="2" charset="0"/>
              </a:rPr>
              <a:t>প্রকৃতি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4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57FF2C-7502-6ECD-7FCE-E0BA4B2431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7" b="4097"/>
          <a:stretch/>
        </p:blipFill>
        <p:spPr>
          <a:xfrm>
            <a:off x="0" y="1"/>
            <a:ext cx="570230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EB88E08E-86A5-D4EE-B1EA-00A1EC02F34F}"/>
              </a:ext>
            </a:extLst>
          </p:cNvPr>
          <p:cNvSpPr/>
          <p:nvPr/>
        </p:nvSpPr>
        <p:spPr>
          <a:xfrm>
            <a:off x="5850610" y="1379349"/>
            <a:ext cx="6338807" cy="5129939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7B5E92-455C-ECD6-55F6-78BC5E4AA32B}"/>
              </a:ext>
            </a:extLst>
          </p:cNvPr>
          <p:cNvSpPr txBox="1"/>
          <p:nvPr/>
        </p:nvSpPr>
        <p:spPr>
          <a:xfrm>
            <a:off x="3998562" y="2536994"/>
            <a:ext cx="100429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60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US" sz="60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মনযোগ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শোনো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5486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708370A-728D-00B0-488A-9E14A7C52212}"/>
              </a:ext>
            </a:extLst>
          </p:cNvPr>
          <p:cNvGrpSpPr/>
          <p:nvPr/>
        </p:nvGrpSpPr>
        <p:grpSpPr>
          <a:xfrm>
            <a:off x="0" y="453676"/>
            <a:ext cx="4541003" cy="1700587"/>
            <a:chOff x="0" y="453676"/>
            <a:chExt cx="4541003" cy="1700587"/>
          </a:xfrm>
        </p:grpSpPr>
        <p:sp>
          <p:nvSpPr>
            <p:cNvPr id="4" name="Callout: Down Arrow 3">
              <a:extLst>
                <a:ext uri="{FF2B5EF4-FFF2-40B4-BE49-F238E27FC236}">
                  <a16:creationId xmlns:a16="http://schemas.microsoft.com/office/drawing/2014/main" id="{AD19447D-4582-5A7D-8B94-83A5EB8AE37C}"/>
                </a:ext>
              </a:extLst>
            </p:cNvPr>
            <p:cNvSpPr/>
            <p:nvPr/>
          </p:nvSpPr>
          <p:spPr>
            <a:xfrm>
              <a:off x="0" y="453676"/>
              <a:ext cx="4541003" cy="1700587"/>
            </a:xfrm>
            <a:prstGeom prst="downArrowCallou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8F14D9D-AB92-07BB-2EEA-1D8F192DBD03}"/>
                </a:ext>
              </a:extLst>
            </p:cNvPr>
            <p:cNvSpPr txBox="1"/>
            <p:nvPr/>
          </p:nvSpPr>
          <p:spPr>
            <a:xfrm>
              <a:off x="371956" y="565688"/>
              <a:ext cx="3797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ষড়ঋতু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BABFF4-1A50-1A3A-11D5-F146C8974674}"/>
              </a:ext>
            </a:extLst>
          </p:cNvPr>
          <p:cNvGrpSpPr/>
          <p:nvPr/>
        </p:nvGrpSpPr>
        <p:grpSpPr>
          <a:xfrm>
            <a:off x="0" y="2696706"/>
            <a:ext cx="4541003" cy="1700586"/>
            <a:chOff x="0" y="2696706"/>
            <a:chExt cx="4541003" cy="1700586"/>
          </a:xfrm>
        </p:grpSpPr>
        <p:sp>
          <p:nvSpPr>
            <p:cNvPr id="7" name="Callout: Down Arrow 6">
              <a:extLst>
                <a:ext uri="{FF2B5EF4-FFF2-40B4-BE49-F238E27FC236}">
                  <a16:creationId xmlns:a16="http://schemas.microsoft.com/office/drawing/2014/main" id="{B557E2FF-E715-7EAE-32B4-25CE60B1C5C0}"/>
                </a:ext>
              </a:extLst>
            </p:cNvPr>
            <p:cNvSpPr/>
            <p:nvPr/>
          </p:nvSpPr>
          <p:spPr>
            <a:xfrm>
              <a:off x="0" y="2696706"/>
              <a:ext cx="4541003" cy="1700586"/>
            </a:xfrm>
            <a:prstGeom prst="downArrowCallou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9C2F054-470D-D999-4265-6E2E7DF3E1C9}"/>
                </a:ext>
              </a:extLst>
            </p:cNvPr>
            <p:cNvSpPr txBox="1"/>
            <p:nvPr/>
          </p:nvSpPr>
          <p:spPr>
            <a:xfrm>
              <a:off x="371957" y="2784335"/>
              <a:ext cx="3797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ছয়টি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ঋতু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C6823F0-2C46-44AD-008C-18C2254C7366}"/>
              </a:ext>
            </a:extLst>
          </p:cNvPr>
          <p:cNvSpPr/>
          <p:nvPr/>
        </p:nvSpPr>
        <p:spPr>
          <a:xfrm>
            <a:off x="0" y="5114441"/>
            <a:ext cx="8524067" cy="11778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ষড়ঋতুর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A2CAF7-D1AE-4B63-7613-81D025855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776" y="1484415"/>
            <a:ext cx="5484728" cy="2912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6939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llout: Down Arrow 3">
            <a:extLst>
              <a:ext uri="{FF2B5EF4-FFF2-40B4-BE49-F238E27FC236}">
                <a16:creationId xmlns:a16="http://schemas.microsoft.com/office/drawing/2014/main" id="{AD19447D-4582-5A7D-8B94-83A5EB8AE37C}"/>
              </a:ext>
            </a:extLst>
          </p:cNvPr>
          <p:cNvSpPr/>
          <p:nvPr/>
        </p:nvSpPr>
        <p:spPr>
          <a:xfrm>
            <a:off x="-1" y="364211"/>
            <a:ext cx="4541003" cy="1595054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F14D9D-AB92-07BB-2EEA-1D8F192DBD03}"/>
              </a:ext>
            </a:extLst>
          </p:cNvPr>
          <p:cNvSpPr txBox="1"/>
          <p:nvPr/>
        </p:nvSpPr>
        <p:spPr>
          <a:xfrm>
            <a:off x="371956" y="426052"/>
            <a:ext cx="3797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45EBDB-1BE3-F50C-1B1D-ED85849317B1}"/>
              </a:ext>
            </a:extLst>
          </p:cNvPr>
          <p:cNvGrpSpPr/>
          <p:nvPr/>
        </p:nvGrpSpPr>
        <p:grpSpPr>
          <a:xfrm>
            <a:off x="0" y="2406659"/>
            <a:ext cx="4541003" cy="1595054"/>
            <a:chOff x="0" y="2406659"/>
            <a:chExt cx="4541003" cy="1595054"/>
          </a:xfrm>
        </p:grpSpPr>
        <p:sp>
          <p:nvSpPr>
            <p:cNvPr id="7" name="Callout: Down Arrow 6">
              <a:extLst>
                <a:ext uri="{FF2B5EF4-FFF2-40B4-BE49-F238E27FC236}">
                  <a16:creationId xmlns:a16="http://schemas.microsoft.com/office/drawing/2014/main" id="{B557E2FF-E715-7EAE-32B4-25CE60B1C5C0}"/>
                </a:ext>
              </a:extLst>
            </p:cNvPr>
            <p:cNvSpPr/>
            <p:nvPr/>
          </p:nvSpPr>
          <p:spPr>
            <a:xfrm>
              <a:off x="0" y="2406659"/>
              <a:ext cx="4541003" cy="1595054"/>
            </a:xfrm>
            <a:prstGeom prst="downArrowCallou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9C2F054-470D-D999-4265-6E2E7DF3E1C9}"/>
                </a:ext>
              </a:extLst>
            </p:cNvPr>
            <p:cNvSpPr txBox="1"/>
            <p:nvPr/>
          </p:nvSpPr>
          <p:spPr>
            <a:xfrm>
              <a:off x="371957" y="2519877"/>
              <a:ext cx="3797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গরম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C6823F0-2C46-44AD-008C-18C2254C7366}"/>
              </a:ext>
            </a:extLst>
          </p:cNvPr>
          <p:cNvSpPr/>
          <p:nvPr/>
        </p:nvSpPr>
        <p:spPr>
          <a:xfrm>
            <a:off x="0" y="4763954"/>
            <a:ext cx="7733654" cy="11778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ফেটে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চৌচির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5E9EA7-239D-1592-067A-F7A2101F7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454" y="1257049"/>
            <a:ext cx="5112798" cy="2873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305013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240</Words>
  <Application>Microsoft Office PowerPoint</Application>
  <PresentationFormat>Widescreen</PresentationFormat>
  <Paragraphs>88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Pedp4  WPBX5105GRF052205822</dc:creator>
  <cp:lastModifiedBy>Md Abubakar Shiddiue</cp:lastModifiedBy>
  <cp:revision>142</cp:revision>
  <dcterms:created xsi:type="dcterms:W3CDTF">2023-06-12T08:44:15Z</dcterms:created>
  <dcterms:modified xsi:type="dcterms:W3CDTF">2024-12-10T12:08:08Z</dcterms:modified>
</cp:coreProperties>
</file>