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  <p:sldId id="262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1pPr>
    <a:lvl2pPr marL="526679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2pPr>
    <a:lvl3pPr marL="1053355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3pPr>
    <a:lvl4pPr marL="1580035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4pPr>
    <a:lvl5pPr marL="2106712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5pPr>
    <a:lvl6pPr marL="2633388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6pPr>
    <a:lvl7pPr marL="3160067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7pPr>
    <a:lvl8pPr marL="3686744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8pPr>
    <a:lvl9pPr marL="4213424" algn="l" defTabSz="1053355" rtl="0" eaLnBrk="1" latinLnBrk="0" hangingPunct="1">
      <a:defRPr sz="207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2F"/>
    <a:srgbClr val="E6FAFE"/>
    <a:srgbClr val="0A0393"/>
    <a:srgbClr val="BDF1FB"/>
    <a:srgbClr val="4C2F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64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97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74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0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391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4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326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8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53719-2027-4F32-8763-B758755DF8FB}" type="datetimeFigureOut">
              <a:rPr lang="en-US" smtClean="0"/>
              <a:t>6/17/2024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80E73-9FB2-412B-A53F-EC3F5AA93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00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51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83DEC17-399E-87C8-E931-BAF1C4C7D4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751" y="989114"/>
            <a:ext cx="1729518" cy="197161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4D58AF-8304-7D40-58D2-CFCD77C055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1711" y="407961"/>
            <a:ext cx="578570" cy="581153"/>
          </a:xfrm>
          <a:prstGeom prst="rect">
            <a:avLst/>
          </a:prstGeom>
        </p:spPr>
      </p:pic>
      <p:sp>
        <p:nvSpPr>
          <p:cNvPr id="12" name="Folded Corner 5">
            <a:extLst>
              <a:ext uri="{FF2B5EF4-FFF2-40B4-BE49-F238E27FC236}">
                <a16:creationId xmlns:a16="http://schemas.microsoft.com/office/drawing/2014/main" id="{3965A0DD-6CCD-1329-107B-916B3EE2B317}"/>
              </a:ext>
            </a:extLst>
          </p:cNvPr>
          <p:cNvSpPr/>
          <p:nvPr/>
        </p:nvSpPr>
        <p:spPr>
          <a:xfrm>
            <a:off x="2272746" y="3139838"/>
            <a:ext cx="7079530" cy="2949268"/>
          </a:xfrm>
          <a:prstGeom prst="foldedCorner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ইঞ্জিনিয়ার</a:t>
            </a:r>
            <a:r>
              <a:rPr lang="en-US" sz="4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পলাশ</a:t>
            </a:r>
            <a:r>
              <a:rPr lang="en-US" sz="4000" b="1" dirty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মজুমদার</a:t>
            </a:r>
            <a:endParaRPr lang="en-US" sz="40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b="1" dirty="0" err="1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সিনিয়র</a:t>
            </a:r>
            <a:r>
              <a:rPr lang="en-US" sz="4000" b="1" dirty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ইনস্ট্রাক্টর</a:t>
            </a:r>
            <a:endParaRPr lang="en-US" sz="4000" b="1" dirty="0" smtClean="0">
              <a:solidFill>
                <a:srgbClr val="00682F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lvl="0" algn="ctr"/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চাঁদপুর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জনতা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হাই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স্কুল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এন্ড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কলেজ</a:t>
            </a:r>
            <a:endParaRPr lang="en-US" sz="4000" b="1" dirty="0">
              <a:solidFill>
                <a:srgbClr val="00B05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lvl="0" algn="ctr"/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আহম্মদ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নগর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,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কুমিল্লা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সদর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দক্ষিণ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</a:p>
          <a:p>
            <a:pPr lvl="0" algn="ctr"/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কুমিল্লা-৩৫০০</a:t>
            </a:r>
            <a:endParaRPr lang="as-IN" sz="4000" b="1" dirty="0">
              <a:solidFill>
                <a:srgbClr val="00B05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9" name="Folded Corner 5">
            <a:extLst>
              <a:ext uri="{FF2B5EF4-FFF2-40B4-BE49-F238E27FC236}">
                <a16:creationId xmlns:a16="http://schemas.microsoft.com/office/drawing/2014/main" id="{3965A0DD-6CCD-1329-107B-916B3EE2B317}"/>
              </a:ext>
            </a:extLst>
          </p:cNvPr>
          <p:cNvSpPr/>
          <p:nvPr/>
        </p:nvSpPr>
        <p:spPr>
          <a:xfrm>
            <a:off x="4114240" y="333757"/>
            <a:ext cx="3396541" cy="952495"/>
          </a:xfrm>
          <a:prstGeom prst="foldedCorner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5400" b="1" dirty="0" err="1" smtClean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54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9729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ded Corner 5">
            <a:extLst>
              <a:ext uri="{FF2B5EF4-FFF2-40B4-BE49-F238E27FC236}">
                <a16:creationId xmlns:a16="http://schemas.microsoft.com/office/drawing/2014/main" id="{3965A0DD-6CCD-1329-107B-916B3EE2B317}"/>
              </a:ext>
            </a:extLst>
          </p:cNvPr>
          <p:cNvSpPr/>
          <p:nvPr/>
        </p:nvSpPr>
        <p:spPr>
          <a:xfrm>
            <a:off x="2254271" y="2323090"/>
            <a:ext cx="7079530" cy="3163309"/>
          </a:xfrm>
          <a:prstGeom prst="foldedCorner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নবম</a:t>
            </a:r>
            <a:r>
              <a:rPr lang="en-US" sz="6000" b="1" dirty="0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শ্রেণি</a:t>
            </a:r>
            <a:endParaRPr lang="en-US" sz="6000" b="1" dirty="0">
              <a:solidFill>
                <a:srgbClr val="FF000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4000" b="1" dirty="0" err="1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4000" b="1" dirty="0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:  </a:t>
            </a:r>
            <a:r>
              <a:rPr lang="en-US" sz="4000" b="1" dirty="0" err="1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ডিজিটাল</a:t>
            </a:r>
            <a:r>
              <a:rPr lang="en-US" sz="4000" b="1" dirty="0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682F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প্রযুক্তি</a:t>
            </a:r>
            <a:endParaRPr lang="en-US" sz="4000" b="1" dirty="0" smtClean="0">
              <a:solidFill>
                <a:srgbClr val="00682F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lvl="0" algn="ctr"/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আলোচনা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: 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নেটওয়ার্কিং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এন্ড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প্রোগ্রামিং</a:t>
            </a:r>
            <a:endParaRPr lang="en-US" sz="4000" b="1" dirty="0">
              <a:solidFill>
                <a:srgbClr val="00B05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  <a:p>
            <a:pPr lvl="0" algn="ctr"/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চতুর্থ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অধ্যায়</a:t>
            </a:r>
            <a:r>
              <a:rPr lang="en-US" sz="4000" b="1" dirty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(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ফাইথন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কোডিং</a:t>
            </a:r>
            <a:r>
              <a:rPr lang="en-US" sz="4000" b="1" dirty="0" smtClean="0">
                <a:solidFill>
                  <a:srgbClr val="00B050"/>
                </a:solidFill>
                <a:latin typeface="Nikosh" panose="02000000000000000000" pitchFamily="2" charset="0"/>
                <a:cs typeface="Nikosh" panose="02000000000000000000" pitchFamily="2" charset="0"/>
              </a:rPr>
              <a:t>)</a:t>
            </a:r>
          </a:p>
          <a:p>
            <a:pPr lvl="0" algn="ctr"/>
            <a:endParaRPr lang="as-IN" sz="4000" b="1" dirty="0">
              <a:solidFill>
                <a:srgbClr val="00B050"/>
              </a:solidFill>
              <a:latin typeface="Nikosh" panose="02000000000000000000" pitchFamily="2" charset="0"/>
              <a:cs typeface="Nikosh" panose="02000000000000000000" pitchFamily="2" charset="0"/>
            </a:endParaRPr>
          </a:p>
        </p:txBody>
      </p:sp>
      <p:sp>
        <p:nvSpPr>
          <p:cNvPr id="9" name="Folded Corner 5">
            <a:extLst>
              <a:ext uri="{FF2B5EF4-FFF2-40B4-BE49-F238E27FC236}">
                <a16:creationId xmlns:a16="http://schemas.microsoft.com/office/drawing/2014/main" id="{3965A0DD-6CCD-1329-107B-916B3EE2B317}"/>
              </a:ext>
            </a:extLst>
          </p:cNvPr>
          <p:cNvSpPr/>
          <p:nvPr/>
        </p:nvSpPr>
        <p:spPr>
          <a:xfrm>
            <a:off x="3337163" y="908781"/>
            <a:ext cx="4858327" cy="952495"/>
          </a:xfrm>
          <a:prstGeom prst="foldedCorner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66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বিষয়</a:t>
            </a:r>
            <a:r>
              <a:rPr lang="en-US" sz="6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 </a:t>
            </a:r>
            <a:r>
              <a:rPr lang="en-US" sz="66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ikoshBAN" pitchFamily="2" charset="0"/>
              <a:cs typeface="NikoshBAN" pitchFamily="2" charset="0"/>
            </a:endParaRPr>
          </a:p>
          <a:p>
            <a:endParaRPr lang="en-US" sz="1100" dirty="0"/>
          </a:p>
        </p:txBody>
      </p:sp>
      <p:sp>
        <p:nvSpPr>
          <p:cNvPr id="6" name="Folded Corner 5">
            <a:extLst>
              <a:ext uri="{FF2B5EF4-FFF2-40B4-BE49-F238E27FC236}">
                <a16:creationId xmlns:a16="http://schemas.microsoft.com/office/drawing/2014/main" id="{3965A0DD-6CCD-1329-107B-916B3EE2B317}"/>
              </a:ext>
            </a:extLst>
          </p:cNvPr>
          <p:cNvSpPr/>
          <p:nvPr/>
        </p:nvSpPr>
        <p:spPr>
          <a:xfrm>
            <a:off x="1319019" y="5272359"/>
            <a:ext cx="8950035" cy="952495"/>
          </a:xfrm>
          <a:prstGeom prst="foldedCorner">
            <a:avLst>
              <a:gd name="adj" fmla="val 0"/>
            </a:avLst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5400" b="1" dirty="0" smtClean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Code: Tax Calculator</a:t>
            </a:r>
            <a:endParaRPr lang="en-US" sz="5400" b="1" dirty="0">
              <a:solidFill>
                <a:srgbClr val="FF0000"/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80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58218" y="994386"/>
            <a:ext cx="11415860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calculate_tax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"""Calculates a simplified income tax for Bangladesh based on monthly income.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The monthly income amount in taka.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Returns: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message indicating the tax status and amount (if applicable).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Disclaimer: This function provides a simplified tax calculation and may not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reflect the latest tax brackets or rates. Refer to the National Board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of Revenue (NBR) of Bangladesh (https://nbr.gov.bd/)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for accurate and up-to-date information.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"""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1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92231" y="548620"/>
            <a:ext cx="11670383" cy="5520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else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tax =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tax_bracket_3) * tax_rate_3 / 100 + \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(tax_bracket_3 - tax_bracket_2) * tax_rate_2 / 100 + \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(tax_bracket_2 - tax_bracket_1) * tax_rate_1 / 100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f"Your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income is taxable, and your tax is {tax:.2f} taka."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Placeholder values (replace with actual NBR data)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tax_bracket_1 = 300000  # Replace with the first tax bracket (tax-exempt)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tax_bracket_2 = 400000  # Replace with the second tax bracket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tax_bracket_3 = 600000  # Replace with the third tax bracket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tax_rate_1 = 5          # Replace with the tax rate for the first bracket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tax_rate_2 = 10         # Replace with the tax rate for the second bracket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tax_rate_3 = 15         # Replace with the tax rate for the third bracket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(input("Please input your monthly income: "))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print(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calculate_tax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96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46050" y="631748"/>
            <a:ext cx="11670383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monthly_income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* 12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# Implement tax brackets based on latest NBR information (replace placeholders)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if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tax_bracket_1: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"Your income is tax exempt."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tax_bracket_2: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tax =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tax_bracket_1) * tax_rate_1 / 100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f"Your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income is taxable, and your tax is {tax:.2f} taka."  # Format tax to 2 decimal places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elif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&lt;= tax_bracket_3: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tax =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annual_income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tax_bracket_2) * tax_rate_2 / 100 + \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(tax_bracket_2 - tax_bracket_1) * tax_rate_1 / 100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return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f"Your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income is taxable, and your tax is {tax:.2f} taka."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3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421</Words>
  <Application>Microsoft Office PowerPoint</Application>
  <PresentationFormat>Widescreen</PresentationFormat>
  <Paragraphs>58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Nikosh</vt:lpstr>
      <vt:lpstr>NikoshBAN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Palash Kanti Mazumder</dc:creator>
  <cp:lastModifiedBy>Palash Kanti Mazumder</cp:lastModifiedBy>
  <cp:revision>23</cp:revision>
  <dcterms:created xsi:type="dcterms:W3CDTF">2024-06-09T13:42:48Z</dcterms:created>
  <dcterms:modified xsi:type="dcterms:W3CDTF">2024-06-17T07:56:24Z</dcterms:modified>
</cp:coreProperties>
</file>