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2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AE2D5-E3A9-44AC-8448-2391B89AAC7A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C1641-E2DC-4C1C-94A2-12A554DD2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142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C1641-E2DC-4C1C-94A2-12A554DD27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47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C1641-E2DC-4C1C-94A2-12A554DD273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532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C0DA-4AB7-4AF5-B288-40E5111A7C23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0165-9F5A-48B2-B16A-954CFAD2B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96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C0DA-4AB7-4AF5-B288-40E5111A7C23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0165-9F5A-48B2-B16A-954CFAD2B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540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C0DA-4AB7-4AF5-B288-40E5111A7C23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0165-9F5A-48B2-B16A-954CFAD2B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62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C0DA-4AB7-4AF5-B288-40E5111A7C23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0165-9F5A-48B2-B16A-954CFAD2B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52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C0DA-4AB7-4AF5-B288-40E5111A7C23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0165-9F5A-48B2-B16A-954CFAD2B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36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C0DA-4AB7-4AF5-B288-40E5111A7C23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0165-9F5A-48B2-B16A-954CFAD2B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419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C0DA-4AB7-4AF5-B288-40E5111A7C23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0165-9F5A-48B2-B16A-954CFAD2B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029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C0DA-4AB7-4AF5-B288-40E5111A7C23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0165-9F5A-48B2-B16A-954CFAD2B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042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C0DA-4AB7-4AF5-B288-40E5111A7C23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0165-9F5A-48B2-B16A-954CFAD2B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9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C0DA-4AB7-4AF5-B288-40E5111A7C23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0165-9F5A-48B2-B16A-954CFAD2B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432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C0DA-4AB7-4AF5-B288-40E5111A7C23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0165-9F5A-48B2-B16A-954CFAD2B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37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CC0DA-4AB7-4AF5-B288-40E5111A7C23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50165-9F5A-48B2-B16A-954CFAD2B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6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f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3028" y="469575"/>
            <a:ext cx="3821358" cy="1323439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0" b="1" dirty="0" err="1" smtClean="0">
                <a:solidFill>
                  <a:srgbClr val="FF0000"/>
                </a:solidFill>
              </a:rPr>
              <a:t>স্বাগতম</a:t>
            </a:r>
            <a:endParaRPr lang="en-US" sz="8000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7986" y="2115938"/>
            <a:ext cx="7745445" cy="447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3811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56689" y="346841"/>
            <a:ext cx="4120055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bn-BD" sz="8000" b="1" dirty="0" smtClean="0">
                <a:solidFill>
                  <a:srgbClr val="FF0000"/>
                </a:solidFill>
              </a:rPr>
              <a:t>মূল্যায়ন</a:t>
            </a:r>
            <a:endParaRPr lang="en-US" sz="8000" b="1" dirty="0">
              <a:solidFill>
                <a:srgbClr val="FF0000"/>
              </a:solidFill>
            </a:endParaRPr>
          </a:p>
        </p:txBody>
      </p:sp>
      <p:sp>
        <p:nvSpPr>
          <p:cNvPr id="3" name="5-Point Star 2"/>
          <p:cNvSpPr/>
          <p:nvPr/>
        </p:nvSpPr>
        <p:spPr>
          <a:xfrm>
            <a:off x="704192" y="2848302"/>
            <a:ext cx="557049" cy="441436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471450" y="2690648"/>
            <a:ext cx="107205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b="1" dirty="0" smtClean="0"/>
              <a:t>সাথি তাদের বাগানের একটি গাছ থেকে ১৩ টি এবং অপর একটি গাছ থেকে ৬ টি পাকা আম পারল।</a:t>
            </a:r>
            <a:r>
              <a:rPr lang="bn-BD" sz="3600" b="1" dirty="0"/>
              <a:t>সে </a:t>
            </a:r>
            <a:r>
              <a:rPr lang="bn-BD" sz="3600" b="1" dirty="0" smtClean="0"/>
              <a:t>মোট কতটি পাকা আম পারল?</a:t>
            </a:r>
            <a:endParaRPr lang="en-US" sz="3600" b="1" dirty="0"/>
          </a:p>
        </p:txBody>
      </p:sp>
      <p:sp>
        <p:nvSpPr>
          <p:cNvPr id="5" name="5-Point Star 4"/>
          <p:cNvSpPr/>
          <p:nvPr/>
        </p:nvSpPr>
        <p:spPr>
          <a:xfrm>
            <a:off x="704192" y="4834759"/>
            <a:ext cx="557049" cy="462455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87366" y="4729655"/>
            <a:ext cx="107100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b="1" dirty="0" smtClean="0"/>
              <a:t>রেজা বাজার থেকে ১২ টাকা দিয়ে একটি পেন্সিল ও ৭ টাকা দিয়ে একটি ইরেজার কিনল।তার মোট কত টাকা খরচ হলো?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6625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7999" y="983226"/>
            <a:ext cx="7403691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7200" b="1" dirty="0" err="1" smtClean="0"/>
              <a:t>শিক্ষক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পরিচিতিঃ</a:t>
            </a:r>
            <a:endParaRPr lang="en-US" sz="7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98089" y="3569109"/>
            <a:ext cx="10520517" cy="15696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bn-BD" sz="3200" b="1" dirty="0" smtClean="0"/>
              <a:t>নামঃসাবিনা গুলসান আরা</a:t>
            </a:r>
          </a:p>
          <a:p>
            <a:r>
              <a:rPr lang="bn-BD" sz="3200" b="1" dirty="0" smtClean="0"/>
              <a:t>বিদ্যালয়ের নামঃমৌছামান্দ্রা সরকারি প্রাথমিক বিদ্যালয়</a:t>
            </a:r>
          </a:p>
          <a:p>
            <a:r>
              <a:rPr lang="bn-BD" sz="3200" b="1" dirty="0" smtClean="0"/>
              <a:t>লৌহজং,মুন্সিগঞ্জ</a:t>
            </a:r>
          </a:p>
        </p:txBody>
      </p:sp>
    </p:spTree>
    <p:extLst>
      <p:ext uri="{BB962C8B-B14F-4D97-AF65-F5344CB8AC3E}">
        <p14:creationId xmlns:p14="http://schemas.microsoft.com/office/powerpoint/2010/main" val="381109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53033" y="766916"/>
            <a:ext cx="6105834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7200" b="1" dirty="0" err="1" smtClean="0"/>
              <a:t>পাঠ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পরিচিতি</a:t>
            </a:r>
            <a:endParaRPr lang="en-US" sz="7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654710" y="2802194"/>
            <a:ext cx="6587613" cy="280076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bn-BD" sz="4400" b="1" dirty="0" smtClean="0"/>
              <a:t>শ্রেনিঃপ্রথম</a:t>
            </a:r>
          </a:p>
          <a:p>
            <a:r>
              <a:rPr lang="bn-BD" sz="4400" b="1" dirty="0" smtClean="0"/>
              <a:t>বিষয়ঃগনিত</a:t>
            </a:r>
          </a:p>
          <a:p>
            <a:r>
              <a:rPr lang="bn-BD" sz="4400" b="1" dirty="0" smtClean="0"/>
              <a:t>অধ্যায়ঃযোগ(১১-২০)</a:t>
            </a:r>
          </a:p>
          <a:p>
            <a:r>
              <a:rPr lang="bn-BD" sz="4400" b="1" dirty="0" smtClean="0"/>
              <a:t>পৃষ্ঠাঃ৫৮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0538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4904" y="2153264"/>
            <a:ext cx="8534400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২,১,৩ </a:t>
            </a:r>
            <a:r>
              <a:rPr lang="en-US" sz="2800" b="1" dirty="0" err="1" smtClean="0"/>
              <a:t>বিভিন্ন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বস্তুর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সাহায্যে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যোগ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করে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প্রতিকের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মাধ</a:t>
            </a:r>
            <a:r>
              <a:rPr lang="bn-BD" sz="2800" b="1" dirty="0" smtClean="0"/>
              <a:t>্যমে প্রকাশ করতে পারবে।</a:t>
            </a:r>
          </a:p>
          <a:p>
            <a:r>
              <a:rPr lang="bn-BD" sz="2800" b="1" dirty="0" smtClean="0"/>
              <a:t>২,১,৬ এক অংকের ২ টি সংখ্যার যোগ করতে পারবে।</a:t>
            </a:r>
          </a:p>
          <a:p>
            <a:r>
              <a:rPr lang="bn-BD" sz="2800" b="1" dirty="0" smtClean="0"/>
              <a:t>২,১,৯ দৈনন্দিন জীবনে যোগ সংক্রান্ত বিভিন্ন সমস্যা আগ্রহ ও কৌতহলের সঙ্গে সমাধান করতে পারবে।</a:t>
            </a:r>
            <a:endParaRPr 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884904" y="845574"/>
            <a:ext cx="3244644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FF0000"/>
                </a:solidFill>
              </a:rPr>
              <a:t>শিখনফল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4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2284" y="2182761"/>
            <a:ext cx="114152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(ক) ৫+৪=             (খ)৭+৩=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712528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9834" y="996043"/>
            <a:ext cx="6821213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bn-BD" sz="7200" b="1" dirty="0" smtClean="0"/>
              <a:t>আজকের</a:t>
            </a:r>
            <a:r>
              <a:rPr lang="bn-BD" sz="6000" b="1" dirty="0" smtClean="0"/>
              <a:t> </a:t>
            </a:r>
            <a:r>
              <a:rPr lang="bn-BD" sz="7200" b="1" dirty="0" smtClean="0"/>
              <a:t>পাঠ</a:t>
            </a:r>
            <a:endParaRPr lang="en-US" sz="7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939861" y="3373822"/>
            <a:ext cx="289034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8800" b="1" dirty="0" smtClean="0">
                <a:solidFill>
                  <a:srgbClr val="FF0000"/>
                </a:solidFill>
              </a:rPr>
              <a:t>যোগ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16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272769" y="0"/>
            <a:ext cx="5791203" cy="463367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461" y="136052"/>
            <a:ext cx="3365908" cy="537136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454048" y="597454"/>
            <a:ext cx="620111" cy="3468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475068" y="2106046"/>
            <a:ext cx="620111" cy="3468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469817" y="980091"/>
            <a:ext cx="620111" cy="3468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461900" y="2838455"/>
            <a:ext cx="620111" cy="3468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469821" y="1356532"/>
            <a:ext cx="620111" cy="3468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454049" y="3591880"/>
            <a:ext cx="620111" cy="3468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469820" y="1724018"/>
            <a:ext cx="620111" cy="3468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469817" y="2467667"/>
            <a:ext cx="620111" cy="3468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461900" y="3209243"/>
            <a:ext cx="620111" cy="3468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9454050" y="3958934"/>
            <a:ext cx="620111" cy="3468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1448342" y="2160455"/>
            <a:ext cx="620111" cy="3468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1448342" y="2548516"/>
            <a:ext cx="620111" cy="3468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0472226" y="3602855"/>
            <a:ext cx="620111" cy="3468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0473222" y="3958933"/>
            <a:ext cx="620111" cy="3468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1448344" y="3994069"/>
            <a:ext cx="620111" cy="3468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1448343" y="3646290"/>
            <a:ext cx="620111" cy="3468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448342" y="3298511"/>
            <a:ext cx="620111" cy="3468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440526" y="2927815"/>
            <a:ext cx="620111" cy="3468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80077" y="3235226"/>
            <a:ext cx="620111" cy="3468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0480077" y="2892741"/>
            <a:ext cx="620111" cy="3468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0480077" y="2489357"/>
            <a:ext cx="620111" cy="3468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80077" y="2127650"/>
            <a:ext cx="620111" cy="3468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954428" y="5199249"/>
            <a:ext cx="34058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১২+৬=</a:t>
            </a:r>
            <a:endParaRPr lang="en-US" sz="8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160580" y="5276193"/>
            <a:ext cx="1450427" cy="120032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7200" b="1" dirty="0" smtClean="0"/>
              <a:t>১৮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29161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9" grpId="0" animBg="1"/>
      <p:bldP spid="30" grpId="0" animBg="1"/>
      <p:bldP spid="31" grpId="0" animBg="1"/>
      <p:bldP spid="32" grpId="0" animBg="1"/>
      <p:bldP spid="35" grpId="0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1986" y="168167"/>
            <a:ext cx="5538952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0" b="1" dirty="0" err="1" smtClean="0">
                <a:solidFill>
                  <a:srgbClr val="FF0000"/>
                </a:solidFill>
              </a:rPr>
              <a:t>দলীয়</a:t>
            </a:r>
            <a:r>
              <a:rPr lang="en-US" sz="8000" b="1" dirty="0" smtClean="0">
                <a:solidFill>
                  <a:srgbClr val="FF0000"/>
                </a:solidFill>
              </a:rPr>
              <a:t> </a:t>
            </a:r>
            <a:r>
              <a:rPr lang="en-US" sz="8000" b="1" dirty="0" err="1" smtClean="0">
                <a:solidFill>
                  <a:srgbClr val="FF0000"/>
                </a:solidFill>
              </a:rPr>
              <a:t>কাজ</a:t>
            </a:r>
            <a:endParaRPr lang="en-US" sz="80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9090" y="2543503"/>
            <a:ext cx="718907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6000" b="1" dirty="0" smtClean="0"/>
              <a:t>(১)১২+২=                               (২)১২+৫=              </a:t>
            </a:r>
          </a:p>
          <a:p>
            <a:r>
              <a:rPr lang="bn-BD" sz="6000" b="1" dirty="0" smtClean="0"/>
              <a:t>(৩)১২+৭=                               (৪)১১+১=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26071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5-Point Star 27"/>
          <p:cNvSpPr/>
          <p:nvPr/>
        </p:nvSpPr>
        <p:spPr>
          <a:xfrm>
            <a:off x="712436" y="2543503"/>
            <a:ext cx="660936" cy="483477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5-Point Star 28"/>
          <p:cNvSpPr/>
          <p:nvPr/>
        </p:nvSpPr>
        <p:spPr>
          <a:xfrm rot="21407880" flipV="1">
            <a:off x="728269" y="3392186"/>
            <a:ext cx="608650" cy="583862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5-Point Star 30"/>
          <p:cNvSpPr/>
          <p:nvPr/>
        </p:nvSpPr>
        <p:spPr>
          <a:xfrm>
            <a:off x="699672" y="4204134"/>
            <a:ext cx="640313" cy="584775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5-Point Star 31"/>
          <p:cNvSpPr/>
          <p:nvPr/>
        </p:nvSpPr>
        <p:spPr>
          <a:xfrm flipV="1">
            <a:off x="728877" y="5034451"/>
            <a:ext cx="665840" cy="672666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1597572" y="2543503"/>
            <a:ext cx="8523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b="1" dirty="0" smtClean="0"/>
              <a:t>মাইশার জন্মদিনে কতজন বন্ধু এসেছিল?</a:t>
            </a:r>
            <a:endParaRPr lang="en-US" sz="32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1597571" y="3373819"/>
            <a:ext cx="6537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b="1" dirty="0" smtClean="0"/>
              <a:t>কতজন আত্নীয় এসেছিল?</a:t>
            </a:r>
            <a:endParaRPr lang="en-US" sz="3200" b="1" dirty="0"/>
          </a:p>
        </p:txBody>
      </p:sp>
      <p:sp>
        <p:nvSpPr>
          <p:cNvPr id="38" name="Rectangle 37"/>
          <p:cNvSpPr/>
          <p:nvPr/>
        </p:nvSpPr>
        <p:spPr>
          <a:xfrm>
            <a:off x="472967" y="504497"/>
            <a:ext cx="756743" cy="39939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704193" y="504497"/>
            <a:ext cx="462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/>
              <a:t>২</a:t>
            </a:r>
            <a:endParaRPr lang="en-US" sz="28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1597572" y="325821"/>
            <a:ext cx="104367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b="1" dirty="0" smtClean="0"/>
              <a:t>মাইশার জন্মদিনে তাদের বাড়িতে ১৩ জন বন্ধু এবং ৫ জন আত্নীয় এসেছিল।জন্মদিনে তাদের বাড়িতে মোট কতজন আতিথি এসেছিল?</a:t>
            </a:r>
            <a:endParaRPr lang="en-US" sz="32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1471448" y="4204135"/>
            <a:ext cx="10016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b="1" dirty="0" smtClean="0"/>
              <a:t>তার জন্মদিনে মোট কতজন অতিথি এসেছিল?</a:t>
            </a:r>
            <a:endParaRPr lang="en-US" sz="32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1471447" y="5034451"/>
            <a:ext cx="10321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b="1" dirty="0" smtClean="0"/>
              <a:t>মোট অতিথি সংখ্যা বের করার জন্য কী করতে হবে?</a:t>
            </a:r>
            <a:endParaRPr lang="en-US" sz="32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1471448" y="6067558"/>
            <a:ext cx="20915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400" b="1" dirty="0" smtClean="0"/>
              <a:t>১৩+৫=</a:t>
            </a:r>
            <a:endParaRPr lang="en-US" sz="4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478924" y="6148552"/>
            <a:ext cx="1030013" cy="656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b="1" dirty="0" smtClean="0"/>
              <a:t>১৮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28625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1" grpId="0" animBg="1"/>
      <p:bldP spid="32" grpId="0" animBg="1"/>
      <p:bldP spid="36" grpId="0"/>
      <p:bldP spid="37" grpId="0"/>
      <p:bldP spid="41" grpId="0"/>
      <p:bldP spid="42" grpId="0"/>
      <p:bldP spid="43" grpId="0"/>
      <p:bldP spid="44" grpId="0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190</Words>
  <Application>Microsoft Office PowerPoint</Application>
  <PresentationFormat>Widescreen</PresentationFormat>
  <Paragraphs>35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Vrinda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51</cp:revision>
  <dcterms:created xsi:type="dcterms:W3CDTF">2024-05-24T04:02:19Z</dcterms:created>
  <dcterms:modified xsi:type="dcterms:W3CDTF">2024-06-17T11:44:00Z</dcterms:modified>
</cp:coreProperties>
</file>