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8" r:id="rId1"/>
  </p:sldMasterIdLst>
  <p:sldIdLst>
    <p:sldId id="275" r:id="rId2"/>
    <p:sldId id="257" r:id="rId3"/>
    <p:sldId id="258" r:id="rId4"/>
    <p:sldId id="256" r:id="rId5"/>
    <p:sldId id="273" r:id="rId6"/>
    <p:sldId id="260" r:id="rId7"/>
    <p:sldId id="262" r:id="rId8"/>
    <p:sldId id="259" r:id="rId9"/>
    <p:sldId id="263" r:id="rId10"/>
    <p:sldId id="264" r:id="rId11"/>
    <p:sldId id="265" r:id="rId12"/>
    <p:sldId id="267" r:id="rId13"/>
    <p:sldId id="274" r:id="rId14"/>
    <p:sldId id="266" r:id="rId15"/>
    <p:sldId id="269" r:id="rId16"/>
    <p:sldId id="270" r:id="rId17"/>
    <p:sldId id="271" r:id="rId18"/>
    <p:sldId id="276" r:id="rId19"/>
    <p:sldId id="268" r:id="rId20"/>
    <p:sldId id="27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C39E309-A07D-4FA9-A969-5134E49466C3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A60506E-1B80-4364-8A06-D4C19DF6AB7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5159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9E309-A07D-4FA9-A969-5134E49466C3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506E-1B80-4364-8A06-D4C19DF6A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527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9E309-A07D-4FA9-A969-5134E49466C3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506E-1B80-4364-8A06-D4C19DF6AB7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229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9E309-A07D-4FA9-A969-5134E49466C3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506E-1B80-4364-8A06-D4C19DF6AB7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1198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9E309-A07D-4FA9-A969-5134E49466C3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506E-1B80-4364-8A06-D4C19DF6A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820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9E309-A07D-4FA9-A969-5134E49466C3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506E-1B80-4364-8A06-D4C19DF6AB7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3794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9E309-A07D-4FA9-A969-5134E49466C3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506E-1B80-4364-8A06-D4C19DF6AB7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712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9E309-A07D-4FA9-A969-5134E49466C3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506E-1B80-4364-8A06-D4C19DF6AB7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5873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9E309-A07D-4FA9-A969-5134E49466C3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506E-1B80-4364-8A06-D4C19DF6AB7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5886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9E309-A07D-4FA9-A969-5134E49466C3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506E-1B80-4364-8A06-D4C19DF6A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89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9E309-A07D-4FA9-A969-5134E49466C3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506E-1B80-4364-8A06-D4C19DF6AB7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7490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9E309-A07D-4FA9-A969-5134E49466C3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506E-1B80-4364-8A06-D4C19DF6A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28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9E309-A07D-4FA9-A969-5134E49466C3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506E-1B80-4364-8A06-D4C19DF6AB77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633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9E309-A07D-4FA9-A969-5134E49466C3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506E-1B80-4364-8A06-D4C19DF6AB7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9275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9E309-A07D-4FA9-A969-5134E49466C3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506E-1B80-4364-8A06-D4C19DF6A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56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9E309-A07D-4FA9-A969-5134E49466C3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506E-1B80-4364-8A06-D4C19DF6AB7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457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9E309-A07D-4FA9-A969-5134E49466C3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506E-1B80-4364-8A06-D4C19DF6A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893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C39E309-A07D-4FA9-A969-5134E49466C3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A60506E-1B80-4364-8A06-D4C19DF6A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1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  <p:sldLayoutId id="2147483881" r:id="rId13"/>
    <p:sldLayoutId id="2147483882" r:id="rId14"/>
    <p:sldLayoutId id="2147483883" r:id="rId15"/>
    <p:sldLayoutId id="2147483884" r:id="rId16"/>
    <p:sldLayoutId id="214748388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65PYhlqGo8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nk rose with sparkles&#10;&#10;Description automatically generated">
            <a:extLst>
              <a:ext uri="{FF2B5EF4-FFF2-40B4-BE49-F238E27FC236}">
                <a16:creationId xmlns:a16="http://schemas.microsoft.com/office/drawing/2014/main" id="{9E5678DA-E4D7-683F-4CBA-C4A1B2AD95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23" y="1375694"/>
            <a:ext cx="5894363" cy="47434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DB24F9-2666-B228-9C5B-EFF30E6323AF}"/>
              </a:ext>
            </a:extLst>
          </p:cNvPr>
          <p:cNvSpPr txBox="1"/>
          <p:nvPr/>
        </p:nvSpPr>
        <p:spPr>
          <a:xfrm>
            <a:off x="3148818" y="452364"/>
            <a:ext cx="49940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/>
              </a:rPr>
              <a:t>স্বাগতম</a:t>
            </a:r>
            <a:endParaRPr lang="en-US" sz="54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416856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several people working in a field&#10;&#10;Description automatically generated">
            <a:extLst>
              <a:ext uri="{FF2B5EF4-FFF2-40B4-BE49-F238E27FC236}">
                <a16:creationId xmlns:a16="http://schemas.microsoft.com/office/drawing/2014/main" id="{209810A9-6B0C-FB65-87F2-020F0FFB35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01" y="698500"/>
            <a:ext cx="5417599" cy="3089729"/>
          </a:xfrm>
          <a:prstGeom prst="rect">
            <a:avLst/>
          </a:prstGeom>
        </p:spPr>
      </p:pic>
      <p:pic>
        <p:nvPicPr>
          <p:cNvPr id="4" name="Picture 3" descr="A bus driving on the road&#10;&#10;Description automatically generated">
            <a:extLst>
              <a:ext uri="{FF2B5EF4-FFF2-40B4-BE49-F238E27FC236}">
                <a16:creationId xmlns:a16="http://schemas.microsoft.com/office/drawing/2014/main" id="{9EE027D9-6359-1071-AB07-EF54D9C76C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770" y="698500"/>
            <a:ext cx="5141827" cy="29881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7B4B17-46FD-BD3A-7E14-3243914E3B23}"/>
              </a:ext>
            </a:extLst>
          </p:cNvPr>
          <p:cNvSpPr txBox="1"/>
          <p:nvPr/>
        </p:nvSpPr>
        <p:spPr>
          <a:xfrm>
            <a:off x="1166996" y="5082282"/>
            <a:ext cx="9350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একই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সাথে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সমাজের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যেমন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কৃষি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পরিবহন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ব্যবস্থা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সা্মাজিক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পরিবেশের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অংশ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AB3FD5-C590-8E47-5EF1-B365D1713633}"/>
              </a:ext>
            </a:extLst>
          </p:cNvPr>
          <p:cNvSpPr txBox="1"/>
          <p:nvPr/>
        </p:nvSpPr>
        <p:spPr>
          <a:xfrm>
            <a:off x="1350498" y="3788094"/>
            <a:ext cx="3629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মানুষের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কর্মকান্ড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2D6F63-4BF4-8859-824A-3ECAE5D89B2E}"/>
              </a:ext>
            </a:extLst>
          </p:cNvPr>
          <p:cNvSpPr txBox="1"/>
          <p:nvPr/>
        </p:nvSpPr>
        <p:spPr>
          <a:xfrm>
            <a:off x="8450955" y="3704581"/>
            <a:ext cx="3334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যানবাহন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745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E54333B-6B8D-E6C5-33E9-6DD91DF8CBF5}"/>
              </a:ext>
            </a:extLst>
          </p:cNvPr>
          <p:cNvSpPr txBox="1"/>
          <p:nvPr/>
        </p:nvSpPr>
        <p:spPr>
          <a:xfrm>
            <a:off x="499738" y="5003855"/>
            <a:ext cx="107986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কোনো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অঞ্চলে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ঠান্ডা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বেশি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আবার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কোনো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অঞ্চলে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গরম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বেশি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যেখানে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শীত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বেশি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সেখানে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আমরা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শীতের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প্রকোপ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রক্ষার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মোটা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কাপড়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পরি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এসময়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আমরা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ধরনের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খাবার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খাই।এমন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ভাবে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ঘর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তৈরি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করি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যেন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ঘর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গরম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pic>
        <p:nvPicPr>
          <p:cNvPr id="11" name="Picture 10" descr="A group of round white objects with brown spots on them&#10;&#10;Description automatically generated">
            <a:extLst>
              <a:ext uri="{FF2B5EF4-FFF2-40B4-BE49-F238E27FC236}">
                <a16:creationId xmlns:a16="http://schemas.microsoft.com/office/drawing/2014/main" id="{CA7A6DA7-21AB-845D-085E-A9E71AF23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924" y="609824"/>
            <a:ext cx="3303638" cy="3084285"/>
          </a:xfrm>
          <a:prstGeom prst="rect">
            <a:avLst/>
          </a:prstGeom>
        </p:spPr>
      </p:pic>
      <p:pic>
        <p:nvPicPr>
          <p:cNvPr id="13" name="Picture 12" descr="A person sleeping in a bed&#10;&#10;Description automatically generated">
            <a:extLst>
              <a:ext uri="{FF2B5EF4-FFF2-40B4-BE49-F238E27FC236}">
                <a16:creationId xmlns:a16="http://schemas.microsoft.com/office/drawing/2014/main" id="{102DBA26-99D8-D19C-D1AE-F89037CCE7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794" y="609825"/>
            <a:ext cx="2738282" cy="3084285"/>
          </a:xfrm>
          <a:prstGeom prst="rect">
            <a:avLst/>
          </a:prstGeom>
        </p:spPr>
      </p:pic>
      <p:pic>
        <p:nvPicPr>
          <p:cNvPr id="4" name="Picture 3" descr="A group of people standing in the snow&#10;&#10;Description automatically generated">
            <a:extLst>
              <a:ext uri="{FF2B5EF4-FFF2-40B4-BE49-F238E27FC236}">
                <a16:creationId xmlns:a16="http://schemas.microsoft.com/office/drawing/2014/main" id="{559B574A-F23B-CB9B-50C8-07E1972F06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824"/>
            <a:ext cx="2993923" cy="3084285"/>
          </a:xfrm>
          <a:prstGeom prst="rect">
            <a:avLst/>
          </a:prstGeom>
        </p:spPr>
      </p:pic>
      <p:pic>
        <p:nvPicPr>
          <p:cNvPr id="6" name="Picture 5" descr="A group of people riding camels in the desert&#10;&#10;Description automatically generated">
            <a:extLst>
              <a:ext uri="{FF2B5EF4-FFF2-40B4-BE49-F238E27FC236}">
                <a16:creationId xmlns:a16="http://schemas.microsoft.com/office/drawing/2014/main" id="{1E57C3F3-5DCF-5342-8157-44351E8891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308" y="609824"/>
            <a:ext cx="2831692" cy="30842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947BE5-0B5D-5518-4A47-F69F728D278C}"/>
              </a:ext>
            </a:extLst>
          </p:cNvPr>
          <p:cNvSpPr txBox="1"/>
          <p:nvPr/>
        </p:nvSpPr>
        <p:spPr>
          <a:xfrm>
            <a:off x="263996" y="3660633"/>
            <a:ext cx="2811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বরফ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এলাকা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841C1A-AD10-D9B6-FC0B-7E5CDF399816}"/>
              </a:ext>
            </a:extLst>
          </p:cNvPr>
          <p:cNvSpPr txBox="1"/>
          <p:nvPr/>
        </p:nvSpPr>
        <p:spPr>
          <a:xfrm>
            <a:off x="3468934" y="3576227"/>
            <a:ext cx="3303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শীতের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খাবার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F8EA27-7C89-E831-D469-60FCFD6EC934}"/>
              </a:ext>
            </a:extLst>
          </p:cNvPr>
          <p:cNvSpPr txBox="1"/>
          <p:nvPr/>
        </p:nvSpPr>
        <p:spPr>
          <a:xfrm>
            <a:off x="6459794" y="3614913"/>
            <a:ext cx="2738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শীতে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ঘরের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অবস্থা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75AC05-7EC1-9BC8-06E1-7C8F2DB2FAF3}"/>
              </a:ext>
            </a:extLst>
          </p:cNvPr>
          <p:cNvSpPr txBox="1"/>
          <p:nvPr/>
        </p:nvSpPr>
        <p:spPr>
          <a:xfrm>
            <a:off x="9845002" y="3572709"/>
            <a:ext cx="2738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গরম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এলাকা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539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8" grpId="0"/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men working in a river&#10;&#10;Description automatically generated">
            <a:extLst>
              <a:ext uri="{FF2B5EF4-FFF2-40B4-BE49-F238E27FC236}">
                <a16:creationId xmlns:a16="http://schemas.microsoft.com/office/drawing/2014/main" id="{E5EF2376-C240-1BC7-F880-0673116142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884" y="364589"/>
            <a:ext cx="4665784" cy="3416104"/>
          </a:xfrm>
          <a:prstGeom prst="rect">
            <a:avLst/>
          </a:prstGeom>
        </p:spPr>
      </p:pic>
      <p:pic>
        <p:nvPicPr>
          <p:cNvPr id="3" name="Picture 2" descr="A close-up of a cracked ground&#10;&#10;Description automatically generated">
            <a:extLst>
              <a:ext uri="{FF2B5EF4-FFF2-40B4-BE49-F238E27FC236}">
                <a16:creationId xmlns:a16="http://schemas.microsoft.com/office/drawing/2014/main" id="{689BAFDD-2D83-8448-282B-59B53D9CB3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63" y="479475"/>
            <a:ext cx="4853354" cy="34161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3E08AB-D6A8-227B-957B-01DC8D75BFE3}"/>
              </a:ext>
            </a:extLst>
          </p:cNvPr>
          <p:cNvSpPr txBox="1"/>
          <p:nvPr/>
        </p:nvSpPr>
        <p:spPr>
          <a:xfrm>
            <a:off x="417342" y="3780692"/>
            <a:ext cx="4853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/>
              </a:rPr>
              <a:t>	</a:t>
            </a:r>
            <a:r>
              <a:rPr lang="en-US" sz="3200" dirty="0" err="1">
                <a:latin typeface="NikoshBAN"/>
              </a:rPr>
              <a:t>খরা</a:t>
            </a:r>
            <a:r>
              <a:rPr lang="en-US" sz="3200" dirty="0">
                <a:latin typeface="NikoshBAN"/>
              </a:rPr>
              <a:t>  </a:t>
            </a:r>
            <a:r>
              <a:rPr lang="en-US" sz="3200" dirty="0" err="1">
                <a:latin typeface="NikoshBAN"/>
              </a:rPr>
              <a:t>পরিবেশ</a:t>
            </a:r>
            <a:r>
              <a:rPr lang="en-US" sz="3200" dirty="0">
                <a:latin typeface="NikoshBAN"/>
              </a:rPr>
              <a:t>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8E3C0F-7389-40D6-F59B-85E79AD430AB}"/>
              </a:ext>
            </a:extLst>
          </p:cNvPr>
          <p:cNvSpPr txBox="1"/>
          <p:nvPr/>
        </p:nvSpPr>
        <p:spPr>
          <a:xfrm>
            <a:off x="6921305" y="3780693"/>
            <a:ext cx="4370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/>
              </a:rPr>
              <a:t>জলাশয়</a:t>
            </a:r>
            <a:r>
              <a:rPr lang="en-US" sz="3200" dirty="0">
                <a:latin typeface="NikoshBAN"/>
              </a:rPr>
              <a:t> ও </a:t>
            </a:r>
            <a:r>
              <a:rPr lang="en-US" sz="3200" dirty="0" err="1">
                <a:latin typeface="NikoshBAN"/>
              </a:rPr>
              <a:t>মাছচাষ</a:t>
            </a:r>
            <a:endParaRPr lang="en-US" sz="3200" dirty="0">
              <a:latin typeface="NikoshB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E9DA9A-E4E0-1435-E6FF-F9E478A225AC}"/>
              </a:ext>
            </a:extLst>
          </p:cNvPr>
          <p:cNvSpPr txBox="1"/>
          <p:nvPr/>
        </p:nvSpPr>
        <p:spPr>
          <a:xfrm>
            <a:off x="1041009" y="4670473"/>
            <a:ext cx="117605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/>
              </a:rPr>
              <a:t>শুষ্ক</a:t>
            </a:r>
            <a:r>
              <a:rPr lang="en-US" sz="3200" dirty="0">
                <a:latin typeface="NikoshBAN"/>
              </a:rPr>
              <a:t> </a:t>
            </a:r>
            <a:r>
              <a:rPr lang="en-US" sz="3200" dirty="0" err="1">
                <a:latin typeface="NikoshBAN"/>
              </a:rPr>
              <a:t>এলাকায়</a:t>
            </a:r>
            <a:r>
              <a:rPr lang="en-US" sz="3200" dirty="0">
                <a:latin typeface="NikoshBAN"/>
              </a:rPr>
              <a:t> </a:t>
            </a:r>
            <a:r>
              <a:rPr lang="en-US" sz="3200" dirty="0" err="1">
                <a:latin typeface="NikoshBAN"/>
              </a:rPr>
              <a:t>গাছ</a:t>
            </a:r>
            <a:r>
              <a:rPr lang="en-US" sz="3200" dirty="0">
                <a:latin typeface="NikoshBAN"/>
              </a:rPr>
              <a:t> ও </a:t>
            </a:r>
            <a:r>
              <a:rPr lang="en-US" sz="3200" dirty="0" err="1">
                <a:latin typeface="NikoshBAN"/>
              </a:rPr>
              <a:t>ফসল</a:t>
            </a:r>
            <a:r>
              <a:rPr lang="en-US" sz="3200" dirty="0">
                <a:latin typeface="NikoshBAN"/>
              </a:rPr>
              <a:t> </a:t>
            </a:r>
            <a:r>
              <a:rPr lang="en-US" sz="3200" dirty="0" err="1">
                <a:latin typeface="NikoshBAN"/>
              </a:rPr>
              <a:t>কম</a:t>
            </a:r>
            <a:r>
              <a:rPr lang="en-US" sz="3200" dirty="0">
                <a:latin typeface="NikoshBAN"/>
              </a:rPr>
              <a:t> </a:t>
            </a:r>
            <a:r>
              <a:rPr lang="en-US" sz="3200" dirty="0" err="1">
                <a:latin typeface="NikoshBAN"/>
              </a:rPr>
              <a:t>জন্মে</a:t>
            </a:r>
            <a:r>
              <a:rPr lang="en-US" sz="3200" dirty="0">
                <a:latin typeface="NikoshBAN"/>
              </a:rPr>
              <a:t>। </a:t>
            </a:r>
            <a:r>
              <a:rPr lang="en-US" sz="3200" dirty="0" err="1">
                <a:latin typeface="NikoshBAN"/>
              </a:rPr>
              <a:t>এছাড়া</a:t>
            </a:r>
            <a:r>
              <a:rPr lang="en-US" sz="3200" dirty="0">
                <a:latin typeface="NikoshBAN"/>
              </a:rPr>
              <a:t> </a:t>
            </a:r>
            <a:r>
              <a:rPr lang="en-US" sz="3200" dirty="0" err="1">
                <a:latin typeface="NikoshBAN"/>
              </a:rPr>
              <a:t>যেসব</a:t>
            </a:r>
            <a:r>
              <a:rPr lang="en-US" sz="3200" dirty="0">
                <a:latin typeface="NikoshBAN"/>
              </a:rPr>
              <a:t> </a:t>
            </a:r>
            <a:r>
              <a:rPr lang="en-US" sz="3200" dirty="0" err="1">
                <a:latin typeface="NikoshBAN"/>
              </a:rPr>
              <a:t>এলাকায়</a:t>
            </a:r>
            <a:r>
              <a:rPr lang="en-US" sz="3200" dirty="0">
                <a:latin typeface="NikoshBAN"/>
              </a:rPr>
              <a:t> </a:t>
            </a:r>
            <a:r>
              <a:rPr lang="en-US" sz="3200" dirty="0" err="1">
                <a:latin typeface="NikoshBAN"/>
              </a:rPr>
              <a:t>জলাশয়</a:t>
            </a:r>
            <a:r>
              <a:rPr lang="en-US" sz="3200" dirty="0">
                <a:latin typeface="NikoshBAN"/>
              </a:rPr>
              <a:t> ও </a:t>
            </a:r>
            <a:r>
              <a:rPr lang="en-US" sz="3200" dirty="0" err="1">
                <a:latin typeface="NikoshBAN"/>
              </a:rPr>
              <a:t>নদ-নদী</a:t>
            </a:r>
            <a:r>
              <a:rPr lang="en-US" sz="3200" dirty="0">
                <a:latin typeface="NikoshBAN"/>
              </a:rPr>
              <a:t> </a:t>
            </a:r>
            <a:r>
              <a:rPr lang="en-US" sz="3200" dirty="0" err="1">
                <a:latin typeface="NikoshBAN"/>
              </a:rPr>
              <a:t>বেশি</a:t>
            </a:r>
            <a:r>
              <a:rPr lang="en-US" sz="3200" dirty="0">
                <a:latin typeface="NikoshBAN"/>
              </a:rPr>
              <a:t>, </a:t>
            </a:r>
            <a:r>
              <a:rPr lang="en-US" sz="3200" dirty="0" err="1">
                <a:latin typeface="NikoshBAN"/>
              </a:rPr>
              <a:t>সেসব</a:t>
            </a:r>
            <a:r>
              <a:rPr lang="en-US" sz="3200" dirty="0">
                <a:latin typeface="NikoshBAN"/>
              </a:rPr>
              <a:t> </a:t>
            </a:r>
            <a:r>
              <a:rPr lang="en-US" sz="3200" dirty="0" err="1">
                <a:latin typeface="NikoshBAN"/>
              </a:rPr>
              <a:t>এলাকায়</a:t>
            </a:r>
            <a:r>
              <a:rPr lang="en-US" sz="3200" dirty="0">
                <a:latin typeface="NikoshBAN"/>
              </a:rPr>
              <a:t> </a:t>
            </a:r>
            <a:r>
              <a:rPr lang="en-US" sz="3200" dirty="0" err="1">
                <a:latin typeface="NikoshBAN"/>
              </a:rPr>
              <a:t>মাছের</a:t>
            </a:r>
            <a:r>
              <a:rPr lang="en-US" sz="3200" dirty="0">
                <a:latin typeface="NikoshBAN"/>
              </a:rPr>
              <a:t> </a:t>
            </a:r>
            <a:r>
              <a:rPr lang="en-US" sz="3200" dirty="0" err="1">
                <a:latin typeface="NikoshBAN"/>
              </a:rPr>
              <a:t>চাষ</a:t>
            </a:r>
            <a:r>
              <a:rPr lang="en-US" sz="3200" dirty="0">
                <a:latin typeface="NikoshBAN"/>
              </a:rPr>
              <a:t> </a:t>
            </a:r>
            <a:r>
              <a:rPr lang="en-US" sz="3200" dirty="0" err="1">
                <a:latin typeface="NikoshBAN"/>
              </a:rPr>
              <a:t>বেশি</a:t>
            </a:r>
            <a:r>
              <a:rPr lang="en-US" sz="3200" dirty="0">
                <a:latin typeface="NikoshBAN"/>
              </a:rPr>
              <a:t> </a:t>
            </a:r>
            <a:r>
              <a:rPr lang="en-US" sz="3200" dirty="0" err="1">
                <a:latin typeface="NikoshBAN"/>
              </a:rPr>
              <a:t>হয়</a:t>
            </a:r>
            <a:r>
              <a:rPr lang="en-US" sz="3200" dirty="0">
                <a:latin typeface="NikoshBAN"/>
              </a:rPr>
              <a:t> </a:t>
            </a:r>
            <a:r>
              <a:rPr lang="en-US" sz="3200" dirty="0" err="1">
                <a:latin typeface="NikoshBAN"/>
              </a:rPr>
              <a:t>এবং</a:t>
            </a:r>
            <a:r>
              <a:rPr lang="en-US" sz="3200" dirty="0">
                <a:latin typeface="NikoshBAN"/>
              </a:rPr>
              <a:t> </a:t>
            </a:r>
            <a:r>
              <a:rPr lang="en-US" sz="3200" dirty="0" err="1">
                <a:latin typeface="NikoshBAN"/>
              </a:rPr>
              <a:t>সহজেই</a:t>
            </a:r>
            <a:r>
              <a:rPr lang="en-US" sz="3200" dirty="0">
                <a:latin typeface="NikoshBAN"/>
              </a:rPr>
              <a:t> </a:t>
            </a:r>
            <a:r>
              <a:rPr lang="en-US" sz="3200" dirty="0" err="1">
                <a:latin typeface="NikoshBAN"/>
              </a:rPr>
              <a:t>সেচের</a:t>
            </a:r>
            <a:r>
              <a:rPr lang="en-US" sz="3200" dirty="0">
                <a:latin typeface="NikoshBAN"/>
              </a:rPr>
              <a:t> </a:t>
            </a:r>
            <a:r>
              <a:rPr lang="en-US" sz="3200" dirty="0" err="1">
                <a:latin typeface="NikoshBAN"/>
              </a:rPr>
              <a:t>কাজ</a:t>
            </a:r>
            <a:r>
              <a:rPr lang="en-US" sz="3200" dirty="0">
                <a:latin typeface="NikoshBAN"/>
              </a:rPr>
              <a:t> ও </a:t>
            </a:r>
            <a:r>
              <a:rPr lang="en-US" sz="3200" dirty="0" err="1">
                <a:latin typeface="NikoshBAN"/>
              </a:rPr>
              <a:t>করা</a:t>
            </a:r>
            <a:r>
              <a:rPr lang="en-US" sz="3200" dirty="0">
                <a:latin typeface="NikoshBAN"/>
              </a:rPr>
              <a:t> </a:t>
            </a:r>
            <a:r>
              <a:rPr lang="en-US" sz="3200" dirty="0" err="1">
                <a:latin typeface="NikoshBAN"/>
              </a:rPr>
              <a:t>যায়</a:t>
            </a:r>
            <a:r>
              <a:rPr lang="en-US" sz="3200" dirty="0">
                <a:latin typeface="NikoshBAN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48690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working in a rice field&#10;&#10;Description automatically generated">
            <a:extLst>
              <a:ext uri="{FF2B5EF4-FFF2-40B4-BE49-F238E27FC236}">
                <a16:creationId xmlns:a16="http://schemas.microsoft.com/office/drawing/2014/main" id="{51205D0E-FF72-A186-9855-C26CA969A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5" y="391697"/>
            <a:ext cx="5287254" cy="3392512"/>
          </a:xfrm>
          <a:prstGeom prst="rect">
            <a:avLst/>
          </a:prstGeom>
        </p:spPr>
      </p:pic>
      <p:pic>
        <p:nvPicPr>
          <p:cNvPr id="5" name="Picture 4" descr="A green mountain with trees&#10;&#10;Description automatically generated with medium confidence">
            <a:extLst>
              <a:ext uri="{FF2B5EF4-FFF2-40B4-BE49-F238E27FC236}">
                <a16:creationId xmlns:a16="http://schemas.microsoft.com/office/drawing/2014/main" id="{9190C55C-E905-8AD4-52FD-F6899206C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944" y="293223"/>
            <a:ext cx="6246056" cy="34909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89707E-5753-E4BC-C909-0F6A82578C82}"/>
              </a:ext>
            </a:extLst>
          </p:cNvPr>
          <p:cNvSpPr txBox="1"/>
          <p:nvPr/>
        </p:nvSpPr>
        <p:spPr>
          <a:xfrm>
            <a:off x="621177" y="3808308"/>
            <a:ext cx="44009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/>
              </a:rPr>
              <a:t>এই</a:t>
            </a:r>
            <a:r>
              <a:rPr lang="en-US" sz="3200" dirty="0">
                <a:latin typeface="NikoshBAN"/>
              </a:rPr>
              <a:t> </a:t>
            </a:r>
            <a:r>
              <a:rPr lang="en-US" sz="3200" dirty="0" err="1">
                <a:latin typeface="NikoshBAN"/>
              </a:rPr>
              <a:t>ধরনের</a:t>
            </a:r>
            <a:r>
              <a:rPr lang="en-US" sz="3200" dirty="0">
                <a:latin typeface="NikoshBAN"/>
              </a:rPr>
              <a:t> </a:t>
            </a:r>
            <a:r>
              <a:rPr lang="en-US" sz="3200" dirty="0" err="1">
                <a:latin typeface="NikoshBAN"/>
              </a:rPr>
              <a:t>প্রাকৃতিক</a:t>
            </a:r>
            <a:r>
              <a:rPr lang="en-US" sz="3200" dirty="0">
                <a:latin typeface="NikoshBAN"/>
              </a:rPr>
              <a:t> </a:t>
            </a:r>
            <a:r>
              <a:rPr lang="en-US" sz="3200" dirty="0" err="1">
                <a:latin typeface="NikoshBAN"/>
              </a:rPr>
              <a:t>পরিবেশে</a:t>
            </a:r>
            <a:r>
              <a:rPr lang="en-US" sz="3200" dirty="0">
                <a:latin typeface="NikoshBAN"/>
              </a:rPr>
              <a:t> </a:t>
            </a:r>
            <a:r>
              <a:rPr lang="en-US" sz="3200" dirty="0" err="1">
                <a:latin typeface="NikoshBAN"/>
              </a:rPr>
              <a:t>চাষের</a:t>
            </a:r>
            <a:r>
              <a:rPr lang="en-US" sz="3200" dirty="0">
                <a:latin typeface="NikoshBAN"/>
              </a:rPr>
              <a:t> </a:t>
            </a:r>
            <a:r>
              <a:rPr lang="en-US" sz="3200" dirty="0" err="1">
                <a:latin typeface="NikoshBAN"/>
              </a:rPr>
              <a:t>কাজ</a:t>
            </a:r>
            <a:r>
              <a:rPr lang="en-US" sz="3200" dirty="0">
                <a:latin typeface="NikoshBAN"/>
              </a:rPr>
              <a:t> </a:t>
            </a:r>
            <a:r>
              <a:rPr lang="en-US" sz="3200" dirty="0" err="1">
                <a:latin typeface="NikoshBAN"/>
              </a:rPr>
              <a:t>বেশি</a:t>
            </a:r>
            <a:r>
              <a:rPr lang="en-US" sz="3200" dirty="0">
                <a:latin typeface="NikoshBAN"/>
              </a:rPr>
              <a:t> </a:t>
            </a:r>
            <a:r>
              <a:rPr lang="en-US" sz="3200" dirty="0" err="1">
                <a:latin typeface="NikoshBAN"/>
              </a:rPr>
              <a:t>হয়</a:t>
            </a:r>
            <a:r>
              <a:rPr lang="en-US" sz="3200" dirty="0">
                <a:latin typeface="NikoshBAN"/>
              </a:rPr>
              <a:t>।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E714D6-3BE9-0DAC-D70B-2261B8375E6C}"/>
              </a:ext>
            </a:extLst>
          </p:cNvPr>
          <p:cNvSpPr txBox="1"/>
          <p:nvPr/>
        </p:nvSpPr>
        <p:spPr>
          <a:xfrm>
            <a:off x="6868477" y="3808308"/>
            <a:ext cx="44009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/>
              </a:rPr>
              <a:t>এই</a:t>
            </a:r>
            <a:r>
              <a:rPr lang="en-US" sz="3200" dirty="0">
                <a:latin typeface="NikoshBAN"/>
              </a:rPr>
              <a:t> </a:t>
            </a:r>
            <a:r>
              <a:rPr lang="en-US" sz="3200" dirty="0" err="1">
                <a:latin typeface="NikoshBAN"/>
              </a:rPr>
              <a:t>ধরনের</a:t>
            </a:r>
            <a:r>
              <a:rPr lang="en-US" sz="3200" dirty="0">
                <a:latin typeface="NikoshBAN"/>
              </a:rPr>
              <a:t> </a:t>
            </a:r>
            <a:r>
              <a:rPr lang="en-US" sz="3200" dirty="0" err="1">
                <a:latin typeface="NikoshBAN"/>
              </a:rPr>
              <a:t>প্রাকৃতিক</a:t>
            </a:r>
            <a:r>
              <a:rPr lang="en-US" sz="3200" dirty="0">
                <a:latin typeface="NikoshBAN"/>
              </a:rPr>
              <a:t> </a:t>
            </a:r>
            <a:r>
              <a:rPr lang="en-US" sz="3200" dirty="0" err="1">
                <a:latin typeface="NikoshBAN"/>
              </a:rPr>
              <a:t>পরিবেশে</a:t>
            </a:r>
            <a:r>
              <a:rPr lang="en-US" sz="3200" dirty="0">
                <a:latin typeface="NikoshBAN"/>
              </a:rPr>
              <a:t> </a:t>
            </a:r>
            <a:r>
              <a:rPr lang="en-US" sz="3200" dirty="0" err="1">
                <a:latin typeface="NikoshBAN"/>
              </a:rPr>
              <a:t>চাষের</a:t>
            </a:r>
            <a:r>
              <a:rPr lang="en-US" sz="3200" dirty="0">
                <a:latin typeface="NikoshBAN"/>
              </a:rPr>
              <a:t> </a:t>
            </a:r>
            <a:r>
              <a:rPr lang="en-US" sz="3200" dirty="0" err="1">
                <a:latin typeface="NikoshBAN"/>
              </a:rPr>
              <a:t>কাজ</a:t>
            </a:r>
            <a:r>
              <a:rPr lang="en-US" sz="3200" dirty="0">
                <a:latin typeface="NikoshBAN"/>
              </a:rPr>
              <a:t> </a:t>
            </a:r>
            <a:r>
              <a:rPr lang="en-US" sz="3200" dirty="0" err="1">
                <a:latin typeface="NikoshBAN"/>
              </a:rPr>
              <a:t>কম</a:t>
            </a:r>
            <a:r>
              <a:rPr lang="en-US" sz="3200" dirty="0">
                <a:latin typeface="NikoshBAN"/>
              </a:rPr>
              <a:t> </a:t>
            </a:r>
            <a:r>
              <a:rPr lang="en-US" sz="3200" dirty="0" err="1">
                <a:latin typeface="NikoshBAN"/>
              </a:rPr>
              <a:t>হয়</a:t>
            </a:r>
            <a:r>
              <a:rPr lang="en-US" sz="3200" dirty="0">
                <a:latin typeface="NikoshBAN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91639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ain drops of water on a window&#10;&#10;Description automatically generated">
            <a:extLst>
              <a:ext uri="{FF2B5EF4-FFF2-40B4-BE49-F238E27FC236}">
                <a16:creationId xmlns:a16="http://schemas.microsoft.com/office/drawing/2014/main" id="{757DC9FD-276F-4CCC-C1C3-68840D735C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2" y="1"/>
            <a:ext cx="6705598" cy="38826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1A338FD-64ED-C984-6409-36B28CBDAA7E}"/>
              </a:ext>
            </a:extLst>
          </p:cNvPr>
          <p:cNvSpPr txBox="1"/>
          <p:nvPr/>
        </p:nvSpPr>
        <p:spPr>
          <a:xfrm>
            <a:off x="656492" y="4758843"/>
            <a:ext cx="115355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/>
              </a:rPr>
              <a:t>আমাদের</a:t>
            </a:r>
            <a:r>
              <a:rPr lang="en-US" sz="3200" dirty="0">
                <a:latin typeface="NikoshBAN"/>
              </a:rPr>
              <a:t> </a:t>
            </a:r>
            <a:r>
              <a:rPr lang="en-US" sz="3200" dirty="0" err="1">
                <a:latin typeface="NikoshBAN"/>
              </a:rPr>
              <a:t>বেশি</a:t>
            </a:r>
            <a:r>
              <a:rPr lang="en-US" sz="3200" dirty="0">
                <a:latin typeface="NikoshBAN"/>
              </a:rPr>
              <a:t> </a:t>
            </a:r>
            <a:r>
              <a:rPr lang="en-US" sz="3200" dirty="0" err="1">
                <a:latin typeface="NikoshBAN"/>
              </a:rPr>
              <a:t>করে</a:t>
            </a:r>
            <a:r>
              <a:rPr lang="en-US" sz="3200" dirty="0">
                <a:latin typeface="NikoshBAN"/>
              </a:rPr>
              <a:t> </a:t>
            </a:r>
            <a:r>
              <a:rPr lang="en-US" sz="3200" dirty="0" err="1">
                <a:latin typeface="NikoshBAN"/>
              </a:rPr>
              <a:t>গাছ</a:t>
            </a:r>
            <a:r>
              <a:rPr lang="en-US" sz="3200" dirty="0">
                <a:latin typeface="NikoshBAN"/>
              </a:rPr>
              <a:t> </a:t>
            </a:r>
            <a:r>
              <a:rPr lang="en-US" sz="3200" dirty="0" err="1">
                <a:latin typeface="NikoshBAN"/>
              </a:rPr>
              <a:t>লাগানো</a:t>
            </a:r>
            <a:r>
              <a:rPr lang="en-US" sz="3200" dirty="0">
                <a:latin typeface="NikoshBAN"/>
              </a:rPr>
              <a:t> </a:t>
            </a:r>
            <a:r>
              <a:rPr lang="en-US" sz="3200" dirty="0" err="1">
                <a:latin typeface="NikoshBAN"/>
              </a:rPr>
              <a:t>উচিত</a:t>
            </a:r>
            <a:r>
              <a:rPr lang="en-US" sz="3200" dirty="0">
                <a:latin typeface="NikoshBAN"/>
              </a:rPr>
              <a:t>। </a:t>
            </a:r>
            <a:r>
              <a:rPr lang="en-US" sz="3200" dirty="0" err="1">
                <a:latin typeface="NikoshBAN"/>
              </a:rPr>
              <a:t>প্রচুর</a:t>
            </a:r>
            <a:r>
              <a:rPr lang="en-US" sz="3200" dirty="0">
                <a:latin typeface="NikoshBAN"/>
              </a:rPr>
              <a:t> </a:t>
            </a:r>
            <a:r>
              <a:rPr lang="en-US" sz="3200" dirty="0" err="1">
                <a:latin typeface="NikoshBAN"/>
              </a:rPr>
              <a:t>গাছ</a:t>
            </a:r>
            <a:r>
              <a:rPr lang="en-US" sz="3200" dirty="0">
                <a:latin typeface="NikoshBAN"/>
              </a:rPr>
              <a:t> </a:t>
            </a:r>
            <a:r>
              <a:rPr lang="en-US" sz="3200" dirty="0" err="1">
                <a:latin typeface="NikoshBAN"/>
              </a:rPr>
              <a:t>পালা</a:t>
            </a:r>
            <a:r>
              <a:rPr lang="en-US" sz="3200" dirty="0">
                <a:latin typeface="NikoshBAN"/>
              </a:rPr>
              <a:t> </a:t>
            </a:r>
            <a:r>
              <a:rPr lang="en-US" sz="3200" dirty="0" err="1">
                <a:latin typeface="NikoshBAN"/>
              </a:rPr>
              <a:t>থাকলে</a:t>
            </a:r>
            <a:r>
              <a:rPr lang="en-US" sz="3200" dirty="0">
                <a:latin typeface="NikoshBAN"/>
              </a:rPr>
              <a:t> </a:t>
            </a:r>
            <a:r>
              <a:rPr lang="en-US" sz="3200" dirty="0" err="1">
                <a:latin typeface="NikoshBAN"/>
              </a:rPr>
              <a:t>আবহাওয়া</a:t>
            </a:r>
            <a:r>
              <a:rPr lang="en-US" sz="3200" dirty="0">
                <a:latin typeface="NikoshBAN"/>
              </a:rPr>
              <a:t> </a:t>
            </a:r>
            <a:r>
              <a:rPr lang="en-US" sz="3200" dirty="0" err="1">
                <a:latin typeface="NikoshBAN"/>
              </a:rPr>
              <a:t>ঠান্ডা</a:t>
            </a:r>
            <a:r>
              <a:rPr lang="en-US" sz="3200" dirty="0">
                <a:latin typeface="NikoshBAN"/>
              </a:rPr>
              <a:t> </a:t>
            </a:r>
            <a:r>
              <a:rPr lang="en-US" sz="3200" dirty="0" err="1">
                <a:latin typeface="NikoshBAN"/>
              </a:rPr>
              <a:t>থাকে</a:t>
            </a:r>
            <a:r>
              <a:rPr lang="en-US" sz="3200" dirty="0">
                <a:latin typeface="NikoshBAN"/>
              </a:rPr>
              <a:t> </a:t>
            </a:r>
            <a:r>
              <a:rPr lang="en-US" sz="3200" dirty="0" err="1">
                <a:latin typeface="NikoshBAN"/>
              </a:rPr>
              <a:t>এবং</a:t>
            </a:r>
            <a:r>
              <a:rPr lang="en-US" sz="3200" dirty="0">
                <a:latin typeface="NikoshBAN"/>
              </a:rPr>
              <a:t> </a:t>
            </a:r>
            <a:r>
              <a:rPr lang="en-US" sz="3200" dirty="0" err="1">
                <a:latin typeface="NikoshBAN"/>
              </a:rPr>
              <a:t>বৃষ্টিপাত</a:t>
            </a:r>
            <a:r>
              <a:rPr lang="en-US" sz="3200" dirty="0">
                <a:latin typeface="NikoshBAN"/>
              </a:rPr>
              <a:t> </a:t>
            </a:r>
            <a:r>
              <a:rPr lang="en-US" sz="3200" dirty="0" err="1">
                <a:latin typeface="NikoshBAN"/>
              </a:rPr>
              <a:t>হয়</a:t>
            </a:r>
            <a:r>
              <a:rPr lang="en-US" sz="3200" dirty="0">
                <a:latin typeface="NikoshBAN"/>
              </a:rPr>
              <a:t>। </a:t>
            </a:r>
            <a:r>
              <a:rPr lang="en-US" sz="3200" dirty="0" err="1">
                <a:latin typeface="NikoshBAN"/>
              </a:rPr>
              <a:t>মাটির</a:t>
            </a:r>
            <a:r>
              <a:rPr lang="en-US" sz="3200" dirty="0">
                <a:latin typeface="NikoshBAN"/>
              </a:rPr>
              <a:t> </a:t>
            </a:r>
            <a:r>
              <a:rPr lang="en-US" sz="3200" dirty="0" err="1">
                <a:latin typeface="NikoshBAN"/>
              </a:rPr>
              <a:t>জন্য</a:t>
            </a:r>
            <a:r>
              <a:rPr lang="en-US" sz="3200" dirty="0">
                <a:latin typeface="NikoshBAN"/>
              </a:rPr>
              <a:t> </a:t>
            </a:r>
            <a:r>
              <a:rPr lang="en-US" sz="3200" dirty="0" err="1">
                <a:latin typeface="NikoshBAN"/>
              </a:rPr>
              <a:t>বৃষ্টিপাত</a:t>
            </a:r>
            <a:r>
              <a:rPr lang="en-US" sz="3200" dirty="0">
                <a:latin typeface="NikoshBAN"/>
              </a:rPr>
              <a:t> </a:t>
            </a:r>
            <a:r>
              <a:rPr lang="en-US" sz="3200" dirty="0" err="1">
                <a:latin typeface="NikoshBAN"/>
              </a:rPr>
              <a:t>উপকারি</a:t>
            </a:r>
            <a:r>
              <a:rPr lang="en-US" sz="3200" dirty="0">
                <a:latin typeface="NikoshBAN"/>
              </a:rPr>
              <a:t>।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91144C-F1C1-6CDF-EBDD-682B5AB1E45F}"/>
              </a:ext>
            </a:extLst>
          </p:cNvPr>
          <p:cNvSpPr txBox="1"/>
          <p:nvPr/>
        </p:nvSpPr>
        <p:spPr>
          <a:xfrm>
            <a:off x="1561514" y="3882682"/>
            <a:ext cx="3798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/>
              </a:rPr>
              <a:t>গাছ</a:t>
            </a:r>
            <a:r>
              <a:rPr lang="en-US" sz="3200" dirty="0">
                <a:latin typeface="NikoshBAN"/>
              </a:rPr>
              <a:t>  </a:t>
            </a:r>
            <a:r>
              <a:rPr lang="en-US" sz="3200" dirty="0" err="1">
                <a:latin typeface="NikoshBAN"/>
              </a:rPr>
              <a:t>লাগানো</a:t>
            </a:r>
            <a:r>
              <a:rPr lang="en-US" sz="3200" dirty="0">
                <a:latin typeface="NikoshBAN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41C064-A1F6-C4CE-FBDF-D49281077596}"/>
              </a:ext>
            </a:extLst>
          </p:cNvPr>
          <p:cNvSpPr txBox="1"/>
          <p:nvPr/>
        </p:nvSpPr>
        <p:spPr>
          <a:xfrm>
            <a:off x="8539089" y="3882683"/>
            <a:ext cx="27854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/>
              </a:rPr>
              <a:t>বৃষ্টিপাত</a:t>
            </a:r>
            <a:r>
              <a:rPr lang="en-US" sz="3200" dirty="0">
                <a:latin typeface="NikoshBAN"/>
              </a:rPr>
              <a:t> </a:t>
            </a:r>
          </a:p>
        </p:txBody>
      </p:sp>
      <p:pic>
        <p:nvPicPr>
          <p:cNvPr id="8" name="Picture 7" descr="A group of young girls planting trees&#10;&#10;Description automatically generated">
            <a:extLst>
              <a:ext uri="{FF2B5EF4-FFF2-40B4-BE49-F238E27FC236}">
                <a16:creationId xmlns:a16="http://schemas.microsoft.com/office/drawing/2014/main" id="{D0CF39F8-1B0B-FD40-408F-B3EC3AA3D5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59791" cy="388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84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A538A4E-E7ED-4D48-3233-42F181E5D69E}"/>
              </a:ext>
            </a:extLst>
          </p:cNvPr>
          <p:cNvSpPr txBox="1"/>
          <p:nvPr/>
        </p:nvSpPr>
        <p:spPr>
          <a:xfrm>
            <a:off x="647114" y="1490008"/>
            <a:ext cx="104100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/>
              </a:rPr>
              <a:t>এবার</a:t>
            </a:r>
            <a:r>
              <a:rPr lang="en-US" sz="6000" dirty="0">
                <a:latin typeface="NikoshBAN"/>
              </a:rPr>
              <a:t> </a:t>
            </a:r>
            <a:r>
              <a:rPr lang="en-US" sz="6000" dirty="0" err="1">
                <a:latin typeface="NikoshBAN"/>
              </a:rPr>
              <a:t>তোমরা</a:t>
            </a:r>
            <a:r>
              <a:rPr lang="en-US" sz="6000" dirty="0">
                <a:latin typeface="NikoshBAN"/>
              </a:rPr>
              <a:t> </a:t>
            </a:r>
            <a:r>
              <a:rPr lang="en-US" sz="6000" dirty="0" err="1">
                <a:latin typeface="NikoshBAN"/>
              </a:rPr>
              <a:t>পাঠ্যবইয়ের</a:t>
            </a:r>
            <a:r>
              <a:rPr lang="en-US" sz="6000" dirty="0">
                <a:latin typeface="NikoshBAN"/>
              </a:rPr>
              <a:t> ৪নং </a:t>
            </a:r>
            <a:r>
              <a:rPr lang="en-US" sz="6000" dirty="0" err="1">
                <a:latin typeface="NikoshBAN"/>
              </a:rPr>
              <a:t>পৃষ্ঠা</a:t>
            </a:r>
            <a:r>
              <a:rPr lang="en-US" sz="6000" dirty="0">
                <a:latin typeface="NikoshBAN"/>
              </a:rPr>
              <a:t>---৫নং </a:t>
            </a:r>
            <a:r>
              <a:rPr lang="en-US" sz="6000" dirty="0" err="1">
                <a:latin typeface="NikoshBAN"/>
              </a:rPr>
              <a:t>পৃষ্ঠা</a:t>
            </a:r>
            <a:r>
              <a:rPr lang="en-US" sz="6000" dirty="0">
                <a:latin typeface="NikoshBAN"/>
              </a:rPr>
              <a:t> </a:t>
            </a:r>
            <a:r>
              <a:rPr lang="en-US" sz="6000" dirty="0" err="1">
                <a:latin typeface="NikoshBAN"/>
              </a:rPr>
              <a:t>পর্ষন্ত</a:t>
            </a:r>
            <a:r>
              <a:rPr lang="en-US" sz="6000" dirty="0">
                <a:latin typeface="NikoshBAN"/>
              </a:rPr>
              <a:t> </a:t>
            </a:r>
            <a:r>
              <a:rPr lang="en-US" sz="6000" dirty="0" err="1">
                <a:latin typeface="NikoshBAN"/>
              </a:rPr>
              <a:t>নিরবে</a:t>
            </a:r>
            <a:r>
              <a:rPr lang="en-US" sz="6000" dirty="0">
                <a:latin typeface="NikoshBAN"/>
              </a:rPr>
              <a:t> </a:t>
            </a:r>
            <a:r>
              <a:rPr lang="en-US" sz="6000" dirty="0" err="1">
                <a:latin typeface="NikoshBAN"/>
              </a:rPr>
              <a:t>পড়</a:t>
            </a:r>
            <a:r>
              <a:rPr lang="en-US" sz="6000" dirty="0">
                <a:latin typeface="NikoshBAN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345420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6688FE-BC20-5005-9D04-B14F25D8C8D0}"/>
              </a:ext>
            </a:extLst>
          </p:cNvPr>
          <p:cNvSpPr txBox="1"/>
          <p:nvPr/>
        </p:nvSpPr>
        <p:spPr>
          <a:xfrm>
            <a:off x="883920" y="1093145"/>
            <a:ext cx="1017094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/>
              </a:rPr>
              <a:t>এবার</a:t>
            </a:r>
            <a:r>
              <a:rPr lang="en-US" sz="4800" dirty="0">
                <a:latin typeface="NikoshBAN"/>
              </a:rPr>
              <a:t> </a:t>
            </a:r>
            <a:r>
              <a:rPr lang="en-US" sz="4800" dirty="0" err="1">
                <a:latin typeface="NikoshBAN"/>
              </a:rPr>
              <a:t>তোমরা</a:t>
            </a:r>
            <a:r>
              <a:rPr lang="en-US" sz="4800" dirty="0">
                <a:latin typeface="NikoshBAN"/>
              </a:rPr>
              <a:t> </a:t>
            </a:r>
            <a:r>
              <a:rPr lang="en-US" sz="4800" dirty="0" err="1">
                <a:latin typeface="NikoshBAN"/>
              </a:rPr>
              <a:t>দুটি</a:t>
            </a:r>
            <a:r>
              <a:rPr lang="en-US" sz="4800" dirty="0">
                <a:latin typeface="NikoshBAN"/>
              </a:rPr>
              <a:t> </a:t>
            </a:r>
            <a:r>
              <a:rPr lang="en-US" sz="4800" dirty="0" err="1">
                <a:latin typeface="NikoshBAN"/>
              </a:rPr>
              <a:t>দল</a:t>
            </a:r>
            <a:r>
              <a:rPr lang="en-US" sz="4800" dirty="0">
                <a:latin typeface="NikoshBAN"/>
              </a:rPr>
              <a:t> </a:t>
            </a:r>
            <a:r>
              <a:rPr lang="en-US" sz="4800" dirty="0" err="1">
                <a:latin typeface="NikoshBAN"/>
              </a:rPr>
              <a:t>হবে</a:t>
            </a:r>
            <a:r>
              <a:rPr lang="en-US" sz="4800" dirty="0">
                <a:latin typeface="NikoshBAN"/>
              </a:rPr>
              <a:t> </a:t>
            </a:r>
            <a:r>
              <a:rPr lang="en-US" sz="3600" dirty="0">
                <a:latin typeface="NikoshBAN"/>
              </a:rPr>
              <a:t>---</a:t>
            </a:r>
          </a:p>
          <a:p>
            <a:r>
              <a:rPr lang="en-US" sz="3600" dirty="0">
                <a:latin typeface="NikoshBAN"/>
              </a:rPr>
              <a:t>১.</a:t>
            </a:r>
            <a:r>
              <a:rPr lang="en-US" sz="3200" dirty="0">
                <a:solidFill>
                  <a:srgbClr val="00B050"/>
                </a:solidFill>
                <a:latin typeface="NikoshBAN"/>
              </a:rPr>
              <a:t>সামাজিক </a:t>
            </a:r>
            <a:r>
              <a:rPr lang="en-US" sz="3200" dirty="0" err="1">
                <a:solidFill>
                  <a:srgbClr val="00B050"/>
                </a:solidFill>
                <a:latin typeface="NikoshBAN"/>
              </a:rPr>
              <a:t>পরিবেশ</a:t>
            </a:r>
            <a:r>
              <a:rPr lang="en-US" sz="3200" dirty="0">
                <a:solidFill>
                  <a:srgbClr val="00B050"/>
                </a:solidFill>
                <a:latin typeface="NikoshBAN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/>
              </a:rPr>
              <a:t>দলঃ</a:t>
            </a:r>
            <a:r>
              <a:rPr lang="en-US" sz="3200" dirty="0">
                <a:latin typeface="NikoshBAN"/>
              </a:rPr>
              <a:t>( </a:t>
            </a:r>
            <a:r>
              <a:rPr lang="en-US" sz="3200" dirty="0" err="1">
                <a:latin typeface="NikoshBAN"/>
              </a:rPr>
              <a:t>যাদের</a:t>
            </a:r>
            <a:r>
              <a:rPr lang="en-US" sz="3200" dirty="0">
                <a:latin typeface="NikoshBAN"/>
              </a:rPr>
              <a:t> </a:t>
            </a:r>
            <a:r>
              <a:rPr lang="en-US" sz="3200" dirty="0" err="1">
                <a:latin typeface="NikoshBAN"/>
              </a:rPr>
              <a:t>রোল</a:t>
            </a:r>
            <a:r>
              <a:rPr lang="en-US" sz="3200" dirty="0">
                <a:latin typeface="NikoshBAN"/>
              </a:rPr>
              <a:t> </a:t>
            </a:r>
            <a:r>
              <a:rPr lang="en-US" sz="3200" dirty="0" err="1">
                <a:latin typeface="NikoshBAN"/>
              </a:rPr>
              <a:t>নং</a:t>
            </a:r>
            <a:r>
              <a:rPr lang="en-US" sz="3200" dirty="0">
                <a:latin typeface="NikoshBAN"/>
              </a:rPr>
              <a:t> ১, ৩, ৫ ,৭ -------)</a:t>
            </a:r>
          </a:p>
          <a:p>
            <a:r>
              <a:rPr lang="en-US" sz="3200" dirty="0" err="1">
                <a:latin typeface="NikoshBAN"/>
              </a:rPr>
              <a:t>বৃষ্টিভেজা</a:t>
            </a:r>
            <a:r>
              <a:rPr lang="en-US" sz="3200" dirty="0">
                <a:latin typeface="NikoshBAN"/>
              </a:rPr>
              <a:t> </a:t>
            </a:r>
            <a:r>
              <a:rPr lang="en-US" sz="3200" dirty="0" err="1">
                <a:latin typeface="NikoshBAN"/>
              </a:rPr>
              <a:t>পরিবেশ</a:t>
            </a:r>
            <a:r>
              <a:rPr lang="en-US" sz="3200" dirty="0">
                <a:latin typeface="NikoshBAN"/>
              </a:rPr>
              <a:t> </a:t>
            </a:r>
            <a:r>
              <a:rPr lang="en-US" sz="3200" dirty="0" err="1">
                <a:latin typeface="NikoshBAN"/>
              </a:rPr>
              <a:t>কিভাবে</a:t>
            </a:r>
            <a:r>
              <a:rPr lang="en-US" sz="3200" dirty="0">
                <a:latin typeface="NikoshBAN"/>
              </a:rPr>
              <a:t> </a:t>
            </a:r>
            <a:r>
              <a:rPr lang="en-US" sz="3200" dirty="0" err="1">
                <a:latin typeface="NikoshBAN"/>
              </a:rPr>
              <a:t>আমাদের</a:t>
            </a:r>
            <a:r>
              <a:rPr lang="en-US" sz="3200" dirty="0">
                <a:latin typeface="NikoshBAN"/>
              </a:rPr>
              <a:t> </a:t>
            </a:r>
            <a:r>
              <a:rPr lang="en-US" sz="3200" dirty="0" err="1">
                <a:latin typeface="NikoshBAN"/>
              </a:rPr>
              <a:t>সামাজিক</a:t>
            </a:r>
            <a:r>
              <a:rPr lang="en-US" sz="3200" dirty="0">
                <a:latin typeface="NikoshBAN"/>
              </a:rPr>
              <a:t> </a:t>
            </a:r>
            <a:r>
              <a:rPr lang="en-US" sz="3200" dirty="0" err="1">
                <a:latin typeface="NikoshBAN"/>
              </a:rPr>
              <a:t>কাজকে</a:t>
            </a:r>
            <a:r>
              <a:rPr lang="en-US" sz="3200" dirty="0">
                <a:latin typeface="NikoshBAN"/>
              </a:rPr>
              <a:t> </a:t>
            </a:r>
            <a:r>
              <a:rPr lang="en-US" sz="3200" dirty="0" err="1">
                <a:latin typeface="NikoshBAN"/>
              </a:rPr>
              <a:t>প্রভাবিত</a:t>
            </a:r>
            <a:r>
              <a:rPr lang="en-US" sz="3200" dirty="0">
                <a:latin typeface="NikoshBAN"/>
              </a:rPr>
              <a:t> </a:t>
            </a:r>
            <a:r>
              <a:rPr lang="en-US" sz="3200" dirty="0" err="1">
                <a:latin typeface="NikoshBAN"/>
              </a:rPr>
              <a:t>করে</a:t>
            </a:r>
            <a:r>
              <a:rPr lang="en-US" sz="3200" dirty="0">
                <a:latin typeface="NikoshBAN"/>
              </a:rPr>
              <a:t> ২ </a:t>
            </a:r>
            <a:r>
              <a:rPr lang="en-US" sz="3200" dirty="0" err="1">
                <a:latin typeface="NikoshBAN"/>
              </a:rPr>
              <a:t>টি</a:t>
            </a:r>
            <a:r>
              <a:rPr lang="en-US" sz="3200" dirty="0">
                <a:latin typeface="NikoshBAN"/>
              </a:rPr>
              <a:t> </a:t>
            </a:r>
            <a:r>
              <a:rPr lang="en-US" sz="3200" dirty="0" err="1">
                <a:latin typeface="NikoshBAN"/>
              </a:rPr>
              <a:t>বাক্য</a:t>
            </a:r>
            <a:r>
              <a:rPr lang="en-US" sz="3200" dirty="0">
                <a:latin typeface="NikoshBAN"/>
              </a:rPr>
              <a:t> </a:t>
            </a:r>
            <a:r>
              <a:rPr lang="en-US" sz="3200" dirty="0" err="1">
                <a:latin typeface="NikoshBAN"/>
              </a:rPr>
              <a:t>লিখ</a:t>
            </a:r>
            <a:r>
              <a:rPr lang="en-US" sz="3200" dirty="0">
                <a:latin typeface="NikoshBAN"/>
              </a:rPr>
              <a:t>? </a:t>
            </a:r>
          </a:p>
          <a:p>
            <a:endParaRPr lang="en-US" sz="3200" dirty="0">
              <a:latin typeface="NikoshBAN"/>
            </a:endParaRPr>
          </a:p>
          <a:p>
            <a:r>
              <a:rPr lang="en-US" sz="3200" dirty="0">
                <a:latin typeface="NikoshBAN"/>
              </a:rPr>
              <a:t>২. </a:t>
            </a:r>
            <a:r>
              <a:rPr lang="en-US" sz="3200" dirty="0" err="1">
                <a:solidFill>
                  <a:srgbClr val="00B050"/>
                </a:solidFill>
                <a:latin typeface="NikoshBAN"/>
              </a:rPr>
              <a:t>প্রকৃতিক</a:t>
            </a:r>
            <a:r>
              <a:rPr lang="en-US" sz="3200" dirty="0">
                <a:solidFill>
                  <a:srgbClr val="00B050"/>
                </a:solidFill>
                <a:latin typeface="NikoshBAN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/>
              </a:rPr>
              <a:t>পরিবেশ</a:t>
            </a:r>
            <a:r>
              <a:rPr lang="en-US" sz="3200" dirty="0">
                <a:solidFill>
                  <a:srgbClr val="00B050"/>
                </a:solidFill>
                <a:latin typeface="NikoshBAN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/>
              </a:rPr>
              <a:t>দলঃ</a:t>
            </a:r>
            <a:r>
              <a:rPr lang="en-US" sz="3200" dirty="0">
                <a:solidFill>
                  <a:srgbClr val="00B050"/>
                </a:solidFill>
                <a:latin typeface="NikoshBAN"/>
              </a:rPr>
              <a:t> </a:t>
            </a:r>
            <a:r>
              <a:rPr lang="en-US" sz="3200" dirty="0">
                <a:latin typeface="NikoshBAN"/>
              </a:rPr>
              <a:t>(</a:t>
            </a:r>
            <a:r>
              <a:rPr lang="en-US" sz="3200" dirty="0" err="1">
                <a:latin typeface="NikoshBAN"/>
              </a:rPr>
              <a:t>যাদের</a:t>
            </a:r>
            <a:r>
              <a:rPr lang="en-US" sz="3200" dirty="0">
                <a:latin typeface="NikoshBAN"/>
              </a:rPr>
              <a:t> </a:t>
            </a:r>
            <a:r>
              <a:rPr lang="en-US" sz="3200" dirty="0" err="1">
                <a:latin typeface="NikoshBAN"/>
              </a:rPr>
              <a:t>রোল</a:t>
            </a:r>
            <a:r>
              <a:rPr lang="en-US" sz="3200" dirty="0">
                <a:latin typeface="NikoshBAN"/>
              </a:rPr>
              <a:t> </a:t>
            </a:r>
            <a:r>
              <a:rPr lang="en-US" sz="3200" dirty="0" err="1">
                <a:latin typeface="NikoshBAN"/>
              </a:rPr>
              <a:t>নং</a:t>
            </a:r>
            <a:r>
              <a:rPr lang="en-US" sz="3200" dirty="0">
                <a:latin typeface="NikoshBAN"/>
              </a:rPr>
              <a:t> ২, ৪, ৬, ৮,------)</a:t>
            </a:r>
          </a:p>
          <a:p>
            <a:r>
              <a:rPr lang="en-US" sz="3200" dirty="0" err="1">
                <a:latin typeface="NikoshBAN"/>
              </a:rPr>
              <a:t>শুষ্ক</a:t>
            </a:r>
            <a:r>
              <a:rPr lang="en-US" sz="3200" dirty="0">
                <a:latin typeface="NikoshBAN"/>
              </a:rPr>
              <a:t> </a:t>
            </a:r>
            <a:r>
              <a:rPr lang="en-US" sz="3200" dirty="0" err="1">
                <a:latin typeface="NikoshBAN"/>
              </a:rPr>
              <a:t>পরিবেশ</a:t>
            </a:r>
            <a:r>
              <a:rPr lang="en-US" sz="3200" dirty="0">
                <a:latin typeface="NikoshBAN"/>
              </a:rPr>
              <a:t> </a:t>
            </a:r>
            <a:r>
              <a:rPr lang="en-US" sz="3200" dirty="0" err="1">
                <a:latin typeface="NikoshBAN"/>
              </a:rPr>
              <a:t>কিভাবে</a:t>
            </a:r>
            <a:r>
              <a:rPr lang="en-US" sz="3200" dirty="0">
                <a:latin typeface="NikoshBAN"/>
              </a:rPr>
              <a:t> </a:t>
            </a:r>
            <a:r>
              <a:rPr lang="en-US" sz="3200" dirty="0" err="1">
                <a:latin typeface="NikoshBAN"/>
              </a:rPr>
              <a:t>আমাদের</a:t>
            </a:r>
            <a:r>
              <a:rPr lang="en-US" sz="3200" dirty="0">
                <a:latin typeface="NikoshBAN"/>
              </a:rPr>
              <a:t> </a:t>
            </a:r>
            <a:r>
              <a:rPr lang="en-US" sz="3200" dirty="0" err="1">
                <a:latin typeface="NikoshBAN"/>
              </a:rPr>
              <a:t>সামসজিক</a:t>
            </a:r>
            <a:r>
              <a:rPr lang="en-US" sz="3200" dirty="0">
                <a:latin typeface="NikoshBAN"/>
              </a:rPr>
              <a:t> </a:t>
            </a:r>
            <a:r>
              <a:rPr lang="en-US" sz="3200" dirty="0" err="1">
                <a:latin typeface="NikoshBAN"/>
              </a:rPr>
              <a:t>কাজকে</a:t>
            </a:r>
            <a:r>
              <a:rPr lang="en-US" sz="3200" dirty="0">
                <a:latin typeface="NikoshBAN"/>
              </a:rPr>
              <a:t> </a:t>
            </a:r>
            <a:r>
              <a:rPr lang="en-US" sz="3200" dirty="0" err="1">
                <a:latin typeface="NikoshBAN"/>
              </a:rPr>
              <a:t>প্রভাবিত</a:t>
            </a:r>
            <a:r>
              <a:rPr lang="en-US" sz="3200" dirty="0">
                <a:latin typeface="NikoshBAN"/>
              </a:rPr>
              <a:t> </a:t>
            </a:r>
            <a:r>
              <a:rPr lang="en-US" sz="3200" dirty="0" err="1">
                <a:latin typeface="NikoshBAN"/>
              </a:rPr>
              <a:t>করে</a:t>
            </a:r>
            <a:r>
              <a:rPr lang="en-US" sz="3200" dirty="0">
                <a:latin typeface="NikoshBAN"/>
              </a:rPr>
              <a:t> ২ </a:t>
            </a:r>
            <a:r>
              <a:rPr lang="en-US" sz="3200" dirty="0" err="1">
                <a:latin typeface="NikoshBAN"/>
              </a:rPr>
              <a:t>টি</a:t>
            </a:r>
            <a:r>
              <a:rPr lang="en-US" sz="3200" dirty="0">
                <a:latin typeface="NikoshBAN"/>
              </a:rPr>
              <a:t> </a:t>
            </a:r>
            <a:r>
              <a:rPr lang="en-US" sz="3200" dirty="0" err="1">
                <a:latin typeface="NikoshBAN"/>
              </a:rPr>
              <a:t>বাক্য</a:t>
            </a:r>
            <a:r>
              <a:rPr lang="en-US" sz="3200" dirty="0">
                <a:latin typeface="NikoshBAN"/>
              </a:rPr>
              <a:t> </a:t>
            </a:r>
            <a:r>
              <a:rPr lang="en-US" sz="3200" dirty="0" err="1">
                <a:latin typeface="NikoshBAN"/>
              </a:rPr>
              <a:t>লিখ</a:t>
            </a:r>
            <a:r>
              <a:rPr lang="en-US" sz="3200" dirty="0">
                <a:latin typeface="NikoshBAN"/>
              </a:rPr>
              <a:t>? </a:t>
            </a:r>
          </a:p>
          <a:p>
            <a:endParaRPr lang="en-US" sz="3200" dirty="0">
              <a:latin typeface="NikoshBAN"/>
            </a:endParaRPr>
          </a:p>
          <a:p>
            <a:endParaRPr lang="en-US" sz="36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72814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064611-E4AD-A483-4DB9-F4D9E07F12C0}"/>
              </a:ext>
            </a:extLst>
          </p:cNvPr>
          <p:cNvSpPr txBox="1"/>
          <p:nvPr/>
        </p:nvSpPr>
        <p:spPr>
          <a:xfrm>
            <a:off x="1337912" y="2397948"/>
            <a:ext cx="928467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C00000"/>
                </a:solidFill>
                <a:latin typeface="NikoshBAN"/>
              </a:rPr>
              <a:t>নিচের</a:t>
            </a:r>
            <a:r>
              <a:rPr lang="en-US" sz="4800" dirty="0">
                <a:solidFill>
                  <a:srgbClr val="C00000"/>
                </a:solidFill>
                <a:latin typeface="NikoshBAN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NikoshBAN"/>
              </a:rPr>
              <a:t>প্রশ্নগুলোর</a:t>
            </a:r>
            <a:r>
              <a:rPr lang="en-US" sz="4800" dirty="0">
                <a:solidFill>
                  <a:srgbClr val="C00000"/>
                </a:solidFill>
                <a:latin typeface="NikoshBAN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NikoshBAN"/>
              </a:rPr>
              <a:t>উত্তর</a:t>
            </a:r>
            <a:r>
              <a:rPr lang="en-US" sz="4800" dirty="0">
                <a:solidFill>
                  <a:srgbClr val="C00000"/>
                </a:solidFill>
                <a:latin typeface="NikoshBAN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NikoshBAN"/>
              </a:rPr>
              <a:t>লিখ</a:t>
            </a:r>
            <a:r>
              <a:rPr lang="en-US" sz="4800" dirty="0">
                <a:solidFill>
                  <a:srgbClr val="C00000"/>
                </a:solidFill>
                <a:latin typeface="NikoshBAN"/>
              </a:rPr>
              <a:t>-</a:t>
            </a:r>
          </a:p>
          <a:p>
            <a:pPr marL="514350" indent="-514350">
              <a:buAutoNum type="arabicPeriod"/>
            </a:pPr>
            <a:r>
              <a:rPr lang="en-US" sz="4000" dirty="0" err="1">
                <a:latin typeface="NikoshBAN"/>
              </a:rPr>
              <a:t>সামাজিক</a:t>
            </a:r>
            <a:r>
              <a:rPr lang="en-US" sz="4000" dirty="0">
                <a:latin typeface="NikoshBAN"/>
              </a:rPr>
              <a:t> ও </a:t>
            </a:r>
            <a:r>
              <a:rPr lang="en-US" sz="4000" dirty="0" err="1">
                <a:latin typeface="NikoshBAN"/>
              </a:rPr>
              <a:t>প্রকৃতিক</a:t>
            </a:r>
            <a:r>
              <a:rPr lang="en-US" sz="4000" dirty="0">
                <a:latin typeface="NikoshBAN"/>
              </a:rPr>
              <a:t> </a:t>
            </a:r>
            <a:r>
              <a:rPr lang="en-US" sz="4000" dirty="0" err="1">
                <a:latin typeface="NikoshBAN"/>
              </a:rPr>
              <a:t>পরিবেশ</a:t>
            </a:r>
            <a:r>
              <a:rPr lang="en-US" sz="4000" dirty="0">
                <a:latin typeface="NikoshBAN"/>
              </a:rPr>
              <a:t> </a:t>
            </a:r>
            <a:r>
              <a:rPr lang="en-US" sz="4000" dirty="0" err="1">
                <a:latin typeface="NikoshBAN"/>
              </a:rPr>
              <a:t>ককে</a:t>
            </a:r>
            <a:r>
              <a:rPr lang="en-US" sz="4000" dirty="0">
                <a:latin typeface="NikoshBAN"/>
              </a:rPr>
              <a:t> </a:t>
            </a:r>
            <a:r>
              <a:rPr lang="en-US" sz="4000" dirty="0" err="1">
                <a:latin typeface="NikoshBAN"/>
              </a:rPr>
              <a:t>বলে</a:t>
            </a:r>
            <a:r>
              <a:rPr lang="en-US" sz="4000" dirty="0">
                <a:latin typeface="NikoshBAN"/>
              </a:rPr>
              <a:t> ?</a:t>
            </a:r>
          </a:p>
          <a:p>
            <a:r>
              <a:rPr lang="en-US" sz="4000" dirty="0">
                <a:latin typeface="NikoshBAN"/>
              </a:rPr>
              <a:t>২. </a:t>
            </a:r>
            <a:r>
              <a:rPr lang="en-US" sz="4000" dirty="0" err="1">
                <a:latin typeface="NikoshBAN"/>
              </a:rPr>
              <a:t>আমাদের</a:t>
            </a:r>
            <a:r>
              <a:rPr lang="en-US" sz="4000" dirty="0">
                <a:latin typeface="NikoshBAN"/>
              </a:rPr>
              <a:t> </a:t>
            </a:r>
            <a:r>
              <a:rPr lang="en-US" sz="4000" dirty="0" err="1">
                <a:latin typeface="NikoshBAN"/>
              </a:rPr>
              <a:t>বেশি</a:t>
            </a:r>
            <a:r>
              <a:rPr lang="en-US" sz="4000" dirty="0">
                <a:latin typeface="NikoshBAN"/>
              </a:rPr>
              <a:t> </a:t>
            </a:r>
            <a:r>
              <a:rPr lang="en-US" sz="4000" dirty="0" err="1">
                <a:latin typeface="NikoshBAN"/>
              </a:rPr>
              <a:t>গাছ</a:t>
            </a:r>
            <a:r>
              <a:rPr lang="en-US" sz="4000" dirty="0">
                <a:latin typeface="NikoshBAN"/>
              </a:rPr>
              <a:t> </a:t>
            </a:r>
            <a:r>
              <a:rPr lang="en-US" sz="4000" dirty="0" err="1">
                <a:latin typeface="NikoshBAN"/>
              </a:rPr>
              <a:t>লাগানো</a:t>
            </a:r>
            <a:r>
              <a:rPr lang="en-US" sz="4000" dirty="0">
                <a:latin typeface="NikoshBAN"/>
              </a:rPr>
              <a:t> </a:t>
            </a:r>
            <a:r>
              <a:rPr lang="en-US" sz="4000" dirty="0" err="1">
                <a:latin typeface="NikoshBAN"/>
              </a:rPr>
              <a:t>উচিত</a:t>
            </a:r>
            <a:r>
              <a:rPr lang="en-US" sz="4000" dirty="0">
                <a:latin typeface="NikoshBAN"/>
              </a:rPr>
              <a:t> </a:t>
            </a:r>
            <a:r>
              <a:rPr lang="en-US" sz="4000" dirty="0" err="1">
                <a:latin typeface="NikoshBAN"/>
              </a:rPr>
              <a:t>কেন</a:t>
            </a:r>
            <a:r>
              <a:rPr lang="en-US" sz="4000" dirty="0">
                <a:latin typeface="NikoshBAN"/>
              </a:rPr>
              <a:t> ,৩ </a:t>
            </a:r>
            <a:r>
              <a:rPr lang="en-US" sz="4000" dirty="0" err="1">
                <a:latin typeface="NikoshBAN"/>
              </a:rPr>
              <a:t>টি</a:t>
            </a:r>
            <a:r>
              <a:rPr lang="en-US" sz="4000" dirty="0">
                <a:latin typeface="NikoshBAN"/>
              </a:rPr>
              <a:t> </a:t>
            </a:r>
            <a:r>
              <a:rPr lang="en-US" sz="4000" dirty="0" err="1">
                <a:latin typeface="NikoshBAN"/>
              </a:rPr>
              <a:t>বাক্য</a:t>
            </a:r>
            <a:r>
              <a:rPr lang="en-US" sz="4000" dirty="0">
                <a:latin typeface="NikoshBAN"/>
              </a:rPr>
              <a:t> </a:t>
            </a:r>
            <a:r>
              <a:rPr lang="en-US" sz="4000" dirty="0" err="1">
                <a:latin typeface="NikoshBAN"/>
              </a:rPr>
              <a:t>লিখ</a:t>
            </a:r>
            <a:r>
              <a:rPr lang="en-US" sz="4000" dirty="0">
                <a:latin typeface="NikoshBAN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367023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80E87F-CC17-C0ED-3886-A72B9B06CAFA}"/>
              </a:ext>
            </a:extLst>
          </p:cNvPr>
          <p:cNvSpPr txBox="1"/>
          <p:nvPr/>
        </p:nvSpPr>
        <p:spPr>
          <a:xfrm>
            <a:off x="1662332" y="3108960"/>
            <a:ext cx="88673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/>
              </a:rPr>
              <a:t>১ . </a:t>
            </a:r>
            <a:r>
              <a:rPr lang="en-US" sz="3600" dirty="0" err="1">
                <a:latin typeface="NikoshBAN"/>
              </a:rPr>
              <a:t>আমাদের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বেশি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করে</a:t>
            </a:r>
            <a:r>
              <a:rPr lang="en-US" sz="3600" dirty="0">
                <a:latin typeface="NikoshBAN"/>
              </a:rPr>
              <a:t> -----------------</a:t>
            </a:r>
            <a:r>
              <a:rPr lang="en-US" sz="3600" dirty="0" err="1">
                <a:latin typeface="NikoshBAN"/>
              </a:rPr>
              <a:t>লাগা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নো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উচিত</a:t>
            </a:r>
            <a:r>
              <a:rPr lang="en-US" sz="3600" dirty="0">
                <a:latin typeface="NikoshBAN"/>
              </a:rPr>
              <a:t>।</a:t>
            </a:r>
          </a:p>
          <a:p>
            <a:r>
              <a:rPr lang="en-US" sz="3600" dirty="0">
                <a:latin typeface="NikoshBAN"/>
              </a:rPr>
              <a:t>২ .</a:t>
            </a:r>
            <a:r>
              <a:rPr lang="en-US" sz="3600" dirty="0" err="1">
                <a:latin typeface="NikoshBAN"/>
              </a:rPr>
              <a:t>আমাদের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সামাজিক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পরিবেশ</a:t>
            </a:r>
            <a:r>
              <a:rPr lang="en-US" sz="3600" dirty="0">
                <a:latin typeface="NikoshBAN"/>
              </a:rPr>
              <a:t> ---------------- </a:t>
            </a:r>
            <a:r>
              <a:rPr lang="en-US" sz="3600" dirty="0" err="1">
                <a:latin typeface="NikoshBAN"/>
              </a:rPr>
              <a:t>পরিবেশের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উপর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নির্ভরশীল</a:t>
            </a:r>
            <a:r>
              <a:rPr lang="en-US" sz="3600" dirty="0">
                <a:latin typeface="NikoshBAN"/>
              </a:rPr>
              <a:t>।</a:t>
            </a:r>
          </a:p>
          <a:p>
            <a:r>
              <a:rPr lang="en-US" sz="3600" dirty="0">
                <a:latin typeface="NikoshBAN"/>
              </a:rPr>
              <a:t>৩ . </a:t>
            </a:r>
            <a:r>
              <a:rPr lang="en-US" sz="3600" dirty="0" err="1">
                <a:latin typeface="NikoshBAN"/>
              </a:rPr>
              <a:t>বৃষ্টি</a:t>
            </a:r>
            <a:r>
              <a:rPr lang="en-US" sz="3600" dirty="0">
                <a:latin typeface="NikoshBAN"/>
              </a:rPr>
              <a:t> -----</a:t>
            </a:r>
            <a:r>
              <a:rPr lang="en-US" sz="3600" dirty="0" err="1">
                <a:latin typeface="NikoshBAN"/>
              </a:rPr>
              <a:t>জন্য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উপকারি</a:t>
            </a:r>
            <a:r>
              <a:rPr lang="en-US" sz="3600" dirty="0">
                <a:latin typeface="NikoshBAN"/>
              </a:rPr>
              <a:t> ।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4E9B95-D109-B07A-7120-7570669474E6}"/>
              </a:ext>
            </a:extLst>
          </p:cNvPr>
          <p:cNvSpPr txBox="1"/>
          <p:nvPr/>
        </p:nvSpPr>
        <p:spPr>
          <a:xfrm>
            <a:off x="2729133" y="2114973"/>
            <a:ext cx="1617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/>
              </a:rPr>
              <a:t>প্রাকৃতিক</a:t>
            </a:r>
            <a:endParaRPr lang="en-US" sz="3600" dirty="0">
              <a:solidFill>
                <a:srgbClr val="C00000"/>
              </a:solidFill>
              <a:latin typeface="NikoshBAN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670C35-D4E0-1957-B03B-32897AF2540A}"/>
              </a:ext>
            </a:extLst>
          </p:cNvPr>
          <p:cNvSpPr txBox="1"/>
          <p:nvPr/>
        </p:nvSpPr>
        <p:spPr>
          <a:xfrm>
            <a:off x="5570807" y="2114973"/>
            <a:ext cx="14067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C00000"/>
                </a:solidFill>
                <a:latin typeface="NikoshBAN"/>
              </a:rPr>
              <a:t>গাছ</a:t>
            </a:r>
            <a:r>
              <a:rPr lang="en-US" sz="4400" dirty="0">
                <a:solidFill>
                  <a:srgbClr val="C00000"/>
                </a:solidFill>
                <a:latin typeface="NikoshBAN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BD7255-84AC-CAE9-EBC5-AC42E9D95721}"/>
              </a:ext>
            </a:extLst>
          </p:cNvPr>
          <p:cNvSpPr txBox="1"/>
          <p:nvPr/>
        </p:nvSpPr>
        <p:spPr>
          <a:xfrm>
            <a:off x="7990450" y="2350356"/>
            <a:ext cx="1603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NikoshBAN"/>
              </a:rPr>
              <a:t>মাটির</a:t>
            </a:r>
            <a:r>
              <a:rPr lang="en-US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A7983F-E669-EBEF-D919-5DE57E8D3187}"/>
              </a:ext>
            </a:extLst>
          </p:cNvPr>
          <p:cNvSpPr txBox="1"/>
          <p:nvPr/>
        </p:nvSpPr>
        <p:spPr>
          <a:xfrm>
            <a:off x="1800665" y="759655"/>
            <a:ext cx="76106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/>
              <a:t>শুন্যস্থান</a:t>
            </a:r>
            <a:r>
              <a:rPr lang="en-US" sz="5400" dirty="0"/>
              <a:t> </a:t>
            </a:r>
            <a:r>
              <a:rPr lang="en-US" sz="5400" dirty="0" err="1"/>
              <a:t>পূরুন</a:t>
            </a:r>
            <a:r>
              <a:rPr lang="en-US" sz="5400" dirty="0"/>
              <a:t> </a:t>
            </a:r>
            <a:r>
              <a:rPr lang="en-US" sz="5400" dirty="0" err="1"/>
              <a:t>কর</a:t>
            </a:r>
            <a:r>
              <a:rPr lang="en-US" sz="5400" dirty="0"/>
              <a:t> </a:t>
            </a:r>
            <a:r>
              <a:rPr lang="en-US" sz="2800" dirty="0">
                <a:latin typeface="NikoshBAN"/>
              </a:rPr>
              <a:t>-----------</a:t>
            </a:r>
          </a:p>
        </p:txBody>
      </p:sp>
    </p:spTree>
    <p:extLst>
      <p:ext uri="{BB962C8B-B14F-4D97-AF65-F5344CB8AC3E}">
        <p14:creationId xmlns:p14="http://schemas.microsoft.com/office/powerpoint/2010/main" val="84814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L 0.28217 0.209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02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01458 0.1192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81481E-6 L -0.43854 0.3224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27" y="1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A9ABA9-152C-9625-5DC1-A8500AE9756E}"/>
              </a:ext>
            </a:extLst>
          </p:cNvPr>
          <p:cNvSpPr txBox="1"/>
          <p:nvPr/>
        </p:nvSpPr>
        <p:spPr>
          <a:xfrm>
            <a:off x="2459501" y="2432536"/>
            <a:ext cx="72729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NikoshBAN"/>
              </a:rPr>
              <a:t>বাড়ির</a:t>
            </a:r>
            <a:r>
              <a:rPr lang="en-US" sz="4000" b="1" dirty="0">
                <a:solidFill>
                  <a:srgbClr val="00B0F0"/>
                </a:solidFill>
                <a:latin typeface="NikoshBAN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NikoshBAN"/>
              </a:rPr>
              <a:t>কাজঃ</a:t>
            </a:r>
            <a:endParaRPr lang="en-US" sz="4000" b="1" dirty="0">
              <a:solidFill>
                <a:srgbClr val="00B0F0"/>
              </a:solidFill>
              <a:latin typeface="NikoshBAN"/>
            </a:endParaRPr>
          </a:p>
          <a:p>
            <a:r>
              <a:rPr lang="en-US" sz="4000" dirty="0" err="1">
                <a:latin typeface="NikoshBAN"/>
              </a:rPr>
              <a:t>কোন</a:t>
            </a:r>
            <a:r>
              <a:rPr lang="en-US" sz="4000" dirty="0">
                <a:latin typeface="NikoshBAN"/>
              </a:rPr>
              <a:t> </a:t>
            </a:r>
            <a:r>
              <a:rPr lang="en-US" sz="4000" dirty="0" err="1">
                <a:latin typeface="NikoshBAN"/>
              </a:rPr>
              <a:t>কোন</a:t>
            </a:r>
            <a:r>
              <a:rPr lang="en-US" sz="4000" dirty="0">
                <a:latin typeface="NikoshBAN"/>
              </a:rPr>
              <a:t> </a:t>
            </a:r>
            <a:r>
              <a:rPr lang="en-US" sz="4000" dirty="0" err="1">
                <a:latin typeface="NikoshBAN"/>
              </a:rPr>
              <a:t>পরিবেশে</a:t>
            </a:r>
            <a:r>
              <a:rPr lang="en-US" sz="4000" dirty="0">
                <a:latin typeface="NikoshBAN"/>
              </a:rPr>
              <a:t> </a:t>
            </a:r>
            <a:r>
              <a:rPr lang="en-US" sz="4000" dirty="0" err="1">
                <a:latin typeface="NikoshBAN"/>
              </a:rPr>
              <a:t>কোন</a:t>
            </a:r>
            <a:r>
              <a:rPr lang="en-US" sz="4000" dirty="0">
                <a:latin typeface="NikoshBAN"/>
              </a:rPr>
              <a:t> </a:t>
            </a:r>
            <a:r>
              <a:rPr lang="en-US" sz="4000" dirty="0" err="1">
                <a:latin typeface="NikoshBAN"/>
              </a:rPr>
              <a:t>কোন</a:t>
            </a:r>
            <a:r>
              <a:rPr lang="en-US" sz="4000" dirty="0">
                <a:latin typeface="NikoshBAN"/>
              </a:rPr>
              <a:t> </a:t>
            </a:r>
            <a:r>
              <a:rPr lang="en-US" sz="4000" dirty="0" err="1">
                <a:latin typeface="NikoshBAN"/>
              </a:rPr>
              <a:t>যানবাহন</a:t>
            </a:r>
            <a:r>
              <a:rPr lang="en-US" sz="4000" dirty="0">
                <a:latin typeface="NikoshBAN"/>
              </a:rPr>
              <a:t> </a:t>
            </a:r>
            <a:r>
              <a:rPr lang="en-US" sz="4000" dirty="0" err="1">
                <a:latin typeface="NikoshBAN"/>
              </a:rPr>
              <a:t>উপযুক্ত</a:t>
            </a:r>
            <a:r>
              <a:rPr lang="en-US" sz="4000" dirty="0">
                <a:latin typeface="NikoshBAN"/>
              </a:rPr>
              <a:t> </a:t>
            </a:r>
            <a:r>
              <a:rPr lang="en-US" sz="4000" dirty="0" err="1">
                <a:latin typeface="NikoshBAN"/>
              </a:rPr>
              <a:t>তার</a:t>
            </a:r>
            <a:r>
              <a:rPr lang="en-US" sz="4000" dirty="0">
                <a:latin typeface="NikoshBAN"/>
              </a:rPr>
              <a:t> </a:t>
            </a:r>
            <a:r>
              <a:rPr lang="en-US" sz="4000" dirty="0" err="1">
                <a:latin typeface="NikoshBAN"/>
              </a:rPr>
              <a:t>একটি</a:t>
            </a:r>
            <a:r>
              <a:rPr lang="en-US" sz="4000" dirty="0">
                <a:latin typeface="NikoshBAN"/>
              </a:rPr>
              <a:t> </a:t>
            </a:r>
            <a:r>
              <a:rPr lang="en-US" sz="4000" dirty="0" err="1">
                <a:latin typeface="NikoshBAN"/>
              </a:rPr>
              <a:t>তালিকা</a:t>
            </a:r>
            <a:r>
              <a:rPr lang="en-US" sz="4000" dirty="0">
                <a:latin typeface="NikoshBAN"/>
              </a:rPr>
              <a:t> </a:t>
            </a:r>
            <a:r>
              <a:rPr lang="en-US" sz="4000" dirty="0" err="1">
                <a:latin typeface="NikoshBAN"/>
              </a:rPr>
              <a:t>তৈরি</a:t>
            </a:r>
            <a:r>
              <a:rPr lang="en-US" sz="4000" dirty="0">
                <a:latin typeface="NikoshBAN"/>
              </a:rPr>
              <a:t> </a:t>
            </a:r>
            <a:r>
              <a:rPr lang="en-US" sz="4000" dirty="0" err="1">
                <a:latin typeface="NikoshBAN"/>
              </a:rPr>
              <a:t>করবে</a:t>
            </a:r>
            <a:r>
              <a:rPr lang="en-US" sz="4000" dirty="0">
                <a:latin typeface="NikoshBAN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86286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E277F0-4768-8DF7-823D-C45675E12C9F}"/>
              </a:ext>
            </a:extLst>
          </p:cNvPr>
          <p:cNvSpPr txBox="1"/>
          <p:nvPr/>
        </p:nvSpPr>
        <p:spPr>
          <a:xfrm>
            <a:off x="1252025" y="984740"/>
            <a:ext cx="66540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/>
              <a:t>শিক্ষক</a:t>
            </a:r>
            <a:r>
              <a:rPr lang="en-US" sz="7200" dirty="0"/>
              <a:t> </a:t>
            </a:r>
            <a:r>
              <a:rPr lang="en-US" sz="7200" dirty="0" err="1"/>
              <a:t>পরিচিতি</a:t>
            </a:r>
            <a:r>
              <a:rPr lang="en-US" sz="7200" dirty="0"/>
              <a:t> </a:t>
            </a:r>
          </a:p>
          <a:p>
            <a:r>
              <a:rPr lang="en-US" sz="3600" dirty="0"/>
              <a:t>	</a:t>
            </a:r>
            <a:r>
              <a:rPr lang="en-US" sz="3600" dirty="0" err="1"/>
              <a:t>মোঃ</a:t>
            </a:r>
            <a:r>
              <a:rPr lang="en-US" sz="3600" dirty="0"/>
              <a:t> </a:t>
            </a:r>
            <a:r>
              <a:rPr lang="en-US" sz="3600" dirty="0" err="1"/>
              <a:t>হেলাল</a:t>
            </a:r>
            <a:r>
              <a:rPr lang="en-US" sz="3600" dirty="0"/>
              <a:t> </a:t>
            </a:r>
            <a:r>
              <a:rPr lang="en-US" sz="3600" dirty="0" err="1"/>
              <a:t>উদ্দীন</a:t>
            </a:r>
            <a:endParaRPr lang="en-US" sz="3600" dirty="0"/>
          </a:p>
          <a:p>
            <a:r>
              <a:rPr lang="en-US" sz="3600" dirty="0"/>
              <a:t>	</a:t>
            </a:r>
            <a:r>
              <a:rPr lang="en-US" sz="3600" dirty="0" err="1"/>
              <a:t>সহকারি</a:t>
            </a:r>
            <a:r>
              <a:rPr lang="en-US" sz="3600" dirty="0"/>
              <a:t> </a:t>
            </a:r>
            <a:r>
              <a:rPr lang="en-US" sz="3600" dirty="0" err="1"/>
              <a:t>শিক্ষক</a:t>
            </a:r>
            <a:r>
              <a:rPr lang="en-US" sz="3600" dirty="0"/>
              <a:t> </a:t>
            </a:r>
          </a:p>
          <a:p>
            <a:r>
              <a:rPr lang="en-US" sz="3600" dirty="0"/>
              <a:t>	</a:t>
            </a:r>
            <a:r>
              <a:rPr lang="en-US" sz="3600" dirty="0" err="1"/>
              <a:t>মাদাই</a:t>
            </a:r>
            <a:r>
              <a:rPr lang="en-US" sz="3600" dirty="0"/>
              <a:t> </a:t>
            </a:r>
            <a:r>
              <a:rPr lang="en-US" sz="3600" dirty="0" err="1"/>
              <a:t>সরকারি</a:t>
            </a:r>
            <a:r>
              <a:rPr lang="en-US" sz="3600" dirty="0"/>
              <a:t> প্রাথমিক </a:t>
            </a:r>
            <a:r>
              <a:rPr lang="en-US" sz="3600" dirty="0" err="1"/>
              <a:t>বিদ্যালয়</a:t>
            </a:r>
            <a:r>
              <a:rPr lang="en-US" sz="3600" dirty="0"/>
              <a:t>।</a:t>
            </a:r>
          </a:p>
          <a:p>
            <a:r>
              <a:rPr lang="en-US" sz="3600" dirty="0"/>
              <a:t>	</a:t>
            </a:r>
            <a:r>
              <a:rPr lang="en-US" sz="3600" dirty="0" err="1"/>
              <a:t>কালাই</a:t>
            </a:r>
            <a:r>
              <a:rPr lang="en-US" sz="3600" dirty="0"/>
              <a:t>, </a:t>
            </a:r>
            <a:r>
              <a:rPr lang="en-US" sz="3600" dirty="0" err="1"/>
              <a:t>জয়পুরহাট</a:t>
            </a:r>
            <a:r>
              <a:rPr lang="en-US" sz="3600" dirty="0"/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69253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ird flying in the sky&#10;&#10;Description automatically generated">
            <a:extLst>
              <a:ext uri="{FF2B5EF4-FFF2-40B4-BE49-F238E27FC236}">
                <a16:creationId xmlns:a16="http://schemas.microsoft.com/office/drawing/2014/main" id="{FD0B2995-1ABA-FD39-29D5-4D1D3288BB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729" y="909593"/>
            <a:ext cx="9491003" cy="45627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0D4983-5A33-3141-BE10-0254441875C4}"/>
              </a:ext>
            </a:extLst>
          </p:cNvPr>
          <p:cNvSpPr txBox="1"/>
          <p:nvPr/>
        </p:nvSpPr>
        <p:spPr>
          <a:xfrm>
            <a:off x="3702147" y="5317587"/>
            <a:ext cx="51065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NikoshBAN"/>
              </a:rPr>
              <a:t>ধন্যবাদ</a:t>
            </a:r>
            <a:r>
              <a:rPr lang="en-US" sz="5400" b="1" dirty="0">
                <a:latin typeface="NikoshB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0157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9EC85E-F797-B2DC-BDF7-DEB9568918AF}"/>
              </a:ext>
            </a:extLst>
          </p:cNvPr>
          <p:cNvSpPr txBox="1"/>
          <p:nvPr/>
        </p:nvSpPr>
        <p:spPr>
          <a:xfrm>
            <a:off x="1172307" y="858129"/>
            <a:ext cx="984738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6600" dirty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পরিচিতি</a:t>
            </a:r>
            <a:r>
              <a:rPr lang="en-US" sz="6600" dirty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শ্রেণিঃ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চতুর্থ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বিষয়ঃ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বাংলাদেশ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বিশ্বপরিচয়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algn="ctr"/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	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পাঠ্যাংশঃ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পরিবেশের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---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প্রকৃতির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প্রভাব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সময়ঃ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৩৫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মিনিট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algn="ctr"/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তারিখঃ২৯/০২/২৪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খ্রীঃ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algn="ctr"/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77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20FF71-8938-466C-609A-8507D0DB9928}"/>
              </a:ext>
            </a:extLst>
          </p:cNvPr>
          <p:cNvSpPr txBox="1"/>
          <p:nvPr/>
        </p:nvSpPr>
        <p:spPr>
          <a:xfrm>
            <a:off x="753979" y="1813173"/>
            <a:ext cx="1045945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Calibri" panose="020F0502020204030204" pitchFamily="34" charset="0"/>
              </a:rPr>
              <a:t>আজ</a:t>
            </a:r>
            <a:r>
              <a:rPr lang="en-US" sz="6000" dirty="0">
                <a:latin typeface="Calibri" panose="020F0502020204030204" pitchFamily="34" charset="0"/>
              </a:rPr>
              <a:t> </a:t>
            </a:r>
            <a:r>
              <a:rPr lang="en-US" sz="6000" dirty="0" err="1">
                <a:latin typeface="Calibri" panose="020F0502020204030204" pitchFamily="34" charset="0"/>
              </a:rPr>
              <a:t>পাঠ</a:t>
            </a:r>
            <a:r>
              <a:rPr lang="en-US" sz="6000" dirty="0">
                <a:latin typeface="Calibri" panose="020F0502020204030204" pitchFamily="34" charset="0"/>
              </a:rPr>
              <a:t> </a:t>
            </a:r>
            <a:r>
              <a:rPr lang="en-US" sz="6000" dirty="0" err="1">
                <a:latin typeface="Calibri" panose="020F0502020204030204" pitchFamily="34" charset="0"/>
              </a:rPr>
              <a:t>শেষে</a:t>
            </a:r>
            <a:r>
              <a:rPr lang="en-US" sz="6000" dirty="0">
                <a:latin typeface="Calibri" panose="020F0502020204030204" pitchFamily="34" charset="0"/>
              </a:rPr>
              <a:t> </a:t>
            </a:r>
            <a:r>
              <a:rPr lang="en-US" sz="6000" dirty="0" err="1">
                <a:latin typeface="Calibri" panose="020F0502020204030204" pitchFamily="34" charset="0"/>
              </a:rPr>
              <a:t>আমরা</a:t>
            </a:r>
            <a:r>
              <a:rPr lang="en-US" sz="6000" dirty="0">
                <a:latin typeface="Calibri" panose="020F0502020204030204" pitchFamily="34" charset="0"/>
              </a:rPr>
              <a:t> </a:t>
            </a:r>
            <a:r>
              <a:rPr lang="en-US" sz="6000" dirty="0" err="1">
                <a:latin typeface="Calibri" panose="020F0502020204030204" pitchFamily="34" charset="0"/>
              </a:rPr>
              <a:t>শিখব</a:t>
            </a:r>
            <a:r>
              <a:rPr lang="en-US" sz="6000" dirty="0">
                <a:latin typeface="Calibri" panose="020F0502020204030204" pitchFamily="34" charset="0"/>
              </a:rPr>
              <a:t>--</a:t>
            </a:r>
          </a:p>
          <a:p>
            <a:r>
              <a:rPr lang="en-US" sz="3600" dirty="0">
                <a:latin typeface="Calibri" panose="020F0502020204030204" pitchFamily="34" charset="0"/>
              </a:rPr>
              <a:t>১.১.১ </a:t>
            </a:r>
            <a:r>
              <a:rPr lang="en-US" sz="3600" dirty="0" err="1">
                <a:latin typeface="Calibri" panose="020F0502020204030204" pitchFamily="34" charset="0"/>
              </a:rPr>
              <a:t>প্রাকৃতিক</a:t>
            </a:r>
            <a:r>
              <a:rPr lang="en-US" sz="3600" dirty="0">
                <a:latin typeface="Calibri" panose="020F0502020204030204" pitchFamily="34" charset="0"/>
              </a:rPr>
              <a:t> ও </a:t>
            </a:r>
            <a:r>
              <a:rPr lang="en-US" sz="3600" dirty="0" err="1">
                <a:latin typeface="Calibri" panose="020F0502020204030204" pitchFamily="34" charset="0"/>
              </a:rPr>
              <a:t>সামাজিক</a:t>
            </a:r>
            <a:r>
              <a:rPr lang="en-US" sz="3600" dirty="0">
                <a:latin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</a:rPr>
              <a:t>পরিবেশের</a:t>
            </a:r>
            <a:r>
              <a:rPr lang="en-US" sz="3600" dirty="0">
                <a:latin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</a:rPr>
              <a:t>উপাদানগুলোর</a:t>
            </a:r>
            <a:r>
              <a:rPr lang="en-US" sz="3600" dirty="0">
                <a:latin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</a:rPr>
              <a:t>মধ্যে</a:t>
            </a:r>
            <a:r>
              <a:rPr lang="en-US" sz="3600" dirty="0">
                <a:latin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</a:rPr>
              <a:t>পারস্পরিক</a:t>
            </a:r>
            <a:r>
              <a:rPr lang="en-US" sz="3600" dirty="0">
                <a:latin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</a:rPr>
              <a:t>সম্পর্ক</a:t>
            </a:r>
            <a:r>
              <a:rPr lang="en-US" sz="3600" dirty="0">
                <a:latin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</a:rPr>
              <a:t>বর্ণনা</a:t>
            </a:r>
            <a:r>
              <a:rPr lang="en-US" sz="3600" dirty="0">
                <a:latin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</a:rPr>
              <a:t>করতে</a:t>
            </a:r>
            <a:r>
              <a:rPr lang="en-US" sz="3600" dirty="0">
                <a:latin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</a:rPr>
              <a:t>পারবে</a:t>
            </a:r>
            <a:r>
              <a:rPr lang="en-US" sz="3600" dirty="0">
                <a:latin typeface="Calibri" panose="020F0502020204030204" pitchFamily="34" charset="0"/>
              </a:rPr>
              <a:t>।</a:t>
            </a:r>
          </a:p>
          <a:p>
            <a:r>
              <a:rPr lang="en-US" sz="3600" dirty="0">
                <a:latin typeface="Calibri" panose="020F0502020204030204" pitchFamily="34" charset="0"/>
              </a:rPr>
              <a:t>১.১.২ </a:t>
            </a:r>
            <a:r>
              <a:rPr lang="en-US" sz="3600" dirty="0" err="1">
                <a:latin typeface="Calibri" panose="020F0502020204030204" pitchFamily="34" charset="0"/>
              </a:rPr>
              <a:t>মানব</a:t>
            </a:r>
            <a:r>
              <a:rPr lang="en-US" sz="3600" dirty="0">
                <a:latin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</a:rPr>
              <a:t>জীবনে</a:t>
            </a:r>
            <a:r>
              <a:rPr lang="en-US" sz="3600" dirty="0">
                <a:latin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</a:rPr>
              <a:t>এই</a:t>
            </a:r>
            <a:r>
              <a:rPr lang="en-US" sz="3600" dirty="0">
                <a:latin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</a:rPr>
              <a:t>সম্পর্কের</a:t>
            </a:r>
            <a:r>
              <a:rPr lang="en-US" sz="3600" dirty="0">
                <a:latin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</a:rPr>
              <a:t>প্রভাব</a:t>
            </a:r>
            <a:r>
              <a:rPr lang="en-US" sz="3600" dirty="0">
                <a:latin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</a:rPr>
              <a:t>ব্যাখ্যা</a:t>
            </a:r>
            <a:r>
              <a:rPr lang="en-US" sz="3600" dirty="0">
                <a:latin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</a:rPr>
              <a:t>করতে</a:t>
            </a:r>
            <a:r>
              <a:rPr lang="en-US" sz="3600" dirty="0">
                <a:latin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</a:rPr>
              <a:t>পারবে</a:t>
            </a:r>
            <a:r>
              <a:rPr lang="en-US" sz="3600" dirty="0">
                <a:latin typeface="Calibri" panose="020F0502020204030204" pitchFamily="34" charset="0"/>
              </a:rPr>
              <a:t>।</a:t>
            </a:r>
          </a:p>
          <a:p>
            <a:endParaRPr lang="en-US" sz="3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54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097BA92-4F5C-10F9-926D-9067C9F630AE}"/>
              </a:ext>
            </a:extLst>
          </p:cNvPr>
          <p:cNvSpPr txBox="1"/>
          <p:nvPr/>
        </p:nvSpPr>
        <p:spPr>
          <a:xfrm>
            <a:off x="2502123" y="808796"/>
            <a:ext cx="6991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/>
                <a:cs typeface="Times New Roman" panose="02020603050405020304" pitchFamily="18" charset="0"/>
              </a:rPr>
              <a:t>চলো</a:t>
            </a:r>
            <a:r>
              <a:rPr lang="en-US" sz="3600" b="1" dirty="0">
                <a:latin typeface="NikoshBAN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NikoshBAN"/>
                <a:cs typeface="Times New Roman" panose="02020603050405020304" pitchFamily="18" charset="0"/>
              </a:rPr>
              <a:t>একটা</a:t>
            </a:r>
            <a:r>
              <a:rPr lang="en-US" sz="3600" b="1" dirty="0">
                <a:latin typeface="NikoshBAN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NikoshBAN"/>
                <a:cs typeface="Times New Roman" panose="02020603050405020304" pitchFamily="18" charset="0"/>
              </a:rPr>
              <a:t>ভিডিও</a:t>
            </a:r>
            <a:r>
              <a:rPr lang="en-US" sz="3600" b="1" dirty="0">
                <a:latin typeface="NikoshBAN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NikoshBAN"/>
                <a:cs typeface="Times New Roman" panose="02020603050405020304" pitchFamily="18" charset="0"/>
              </a:rPr>
              <a:t>দেখি</a:t>
            </a:r>
            <a:r>
              <a:rPr lang="en-US" sz="3600" b="1" dirty="0">
                <a:latin typeface="NikoshBAN"/>
                <a:cs typeface="Times New Roman" panose="02020603050405020304" pitchFamily="18" charset="0"/>
              </a:rPr>
              <a:t>--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7CFC4D-394C-210C-6977-5A54A3191883}"/>
              </a:ext>
            </a:extLst>
          </p:cNvPr>
          <p:cNvSpPr txBox="1"/>
          <p:nvPr/>
        </p:nvSpPr>
        <p:spPr>
          <a:xfrm>
            <a:off x="1352811" y="2883486"/>
            <a:ext cx="8981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linkClick r:id="rId2"/>
              </a:rPr>
              <a:t>https://www.youtube.com/watch?v=Y65PYhlqGo8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618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FD6898-47FD-6243-4C5F-143D843B1B15}"/>
              </a:ext>
            </a:extLst>
          </p:cNvPr>
          <p:cNvSpPr txBox="1"/>
          <p:nvPr/>
        </p:nvSpPr>
        <p:spPr>
          <a:xfrm>
            <a:off x="1885071" y="309489"/>
            <a:ext cx="7807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এসো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আমরা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কিছু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ছবি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দেখি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4" name="Picture 3" descr="A child standing in front of a broken house&#10;&#10;Description automatically generated">
            <a:extLst>
              <a:ext uri="{FF2B5EF4-FFF2-40B4-BE49-F238E27FC236}">
                <a16:creationId xmlns:a16="http://schemas.microsoft.com/office/drawing/2014/main" id="{700F1601-5482-D1FF-D7D3-4C9ED20AA0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14" y="1240526"/>
            <a:ext cx="5471886" cy="4557486"/>
          </a:xfrm>
          <a:prstGeom prst="rect">
            <a:avLst/>
          </a:prstGeom>
        </p:spPr>
      </p:pic>
      <p:pic>
        <p:nvPicPr>
          <p:cNvPr id="6" name="Picture 5" descr="People picking tea leaves in a plantation&#10;&#10;Description automatically generated">
            <a:extLst>
              <a:ext uri="{FF2B5EF4-FFF2-40B4-BE49-F238E27FC236}">
                <a16:creationId xmlns:a16="http://schemas.microsoft.com/office/drawing/2014/main" id="{602280F3-BC6B-325F-0D51-B16A3CCFCA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3" y="1240526"/>
            <a:ext cx="5471884" cy="455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69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F9648AC-A187-4710-425C-81686033652E}"/>
              </a:ext>
            </a:extLst>
          </p:cNvPr>
          <p:cNvSpPr txBox="1"/>
          <p:nvPr/>
        </p:nvSpPr>
        <p:spPr>
          <a:xfrm>
            <a:off x="1959429" y="1320800"/>
            <a:ext cx="91004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60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ছবি</a:t>
            </a:r>
            <a:r>
              <a:rPr lang="en-US" sz="60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দুটিতে</a:t>
            </a:r>
            <a:r>
              <a:rPr lang="en-US" sz="60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তোমরা</a:t>
            </a:r>
            <a:r>
              <a:rPr lang="en-US" sz="60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60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দেখলে</a:t>
            </a:r>
            <a:r>
              <a:rPr lang="en-US" sz="60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02742E-2C9D-4560-6D01-3ECE91C87B5E}"/>
              </a:ext>
            </a:extLst>
          </p:cNvPr>
          <p:cNvSpPr txBox="1"/>
          <p:nvPr/>
        </p:nvSpPr>
        <p:spPr>
          <a:xfrm>
            <a:off x="1828800" y="2905780"/>
            <a:ext cx="9782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পরিবেশের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উপর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প্রকৃতির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বিরুপ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আচরন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95323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9121B6-FFA1-FD33-F626-1A31A0B6FECB}"/>
              </a:ext>
            </a:extLst>
          </p:cNvPr>
          <p:cNvSpPr txBox="1"/>
          <p:nvPr/>
        </p:nvSpPr>
        <p:spPr>
          <a:xfrm>
            <a:off x="2588456" y="1195754"/>
            <a:ext cx="62882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পরিবেশের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উপর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প্রকৃতির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প্রভাব</a:t>
            </a:r>
            <a:endParaRPr lang="en-US" sz="36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4D7BBE-264D-21FA-1A8B-8B36B1770EED}"/>
              </a:ext>
            </a:extLst>
          </p:cNvPr>
          <p:cNvSpPr txBox="1"/>
          <p:nvPr/>
        </p:nvSpPr>
        <p:spPr>
          <a:xfrm>
            <a:off x="2813538" y="999591"/>
            <a:ext cx="48674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আজকের</a:t>
            </a:r>
            <a:r>
              <a:rPr lang="en-US" sz="66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66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139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 parked in front of a house&#10;&#10;Description automatically generated">
            <a:extLst>
              <a:ext uri="{FF2B5EF4-FFF2-40B4-BE49-F238E27FC236}">
                <a16:creationId xmlns:a16="http://schemas.microsoft.com/office/drawing/2014/main" id="{ABFFDDF5-F1F3-FBFC-C16C-30B6935A0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71" y="841829"/>
            <a:ext cx="2772229" cy="2119086"/>
          </a:xfrm>
          <a:prstGeom prst="rect">
            <a:avLst/>
          </a:prstGeom>
        </p:spPr>
      </p:pic>
      <p:pic>
        <p:nvPicPr>
          <p:cNvPr id="5" name="Picture 4" descr="A building with a motorcycle parked outside&#10;&#10;Description automatically generated">
            <a:extLst>
              <a:ext uri="{FF2B5EF4-FFF2-40B4-BE49-F238E27FC236}">
                <a16:creationId xmlns:a16="http://schemas.microsoft.com/office/drawing/2014/main" id="{07166E8E-D512-01A3-B99B-91B1EDB060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770" y="841829"/>
            <a:ext cx="2466975" cy="2119085"/>
          </a:xfrm>
          <a:prstGeom prst="rect">
            <a:avLst/>
          </a:prstGeom>
        </p:spPr>
      </p:pic>
      <p:pic>
        <p:nvPicPr>
          <p:cNvPr id="7" name="Picture 6" descr="A group of people standing in a line on a field&#10;&#10;Description automatically generated">
            <a:extLst>
              <a:ext uri="{FF2B5EF4-FFF2-40B4-BE49-F238E27FC236}">
                <a16:creationId xmlns:a16="http://schemas.microsoft.com/office/drawing/2014/main" id="{40994195-772E-8657-82ED-EA21418C97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316" y="725714"/>
            <a:ext cx="2890810" cy="2235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261FD4-CE80-1941-AD54-DF3F9FAD774C}"/>
              </a:ext>
            </a:extLst>
          </p:cNvPr>
          <p:cNvSpPr txBox="1"/>
          <p:nvPr/>
        </p:nvSpPr>
        <p:spPr>
          <a:xfrm>
            <a:off x="1550922" y="4682613"/>
            <a:ext cx="94778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মানুষের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সৃষ্ট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উপাদান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নিয়ে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পরিবেশ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গঠিত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যেমন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বাড়ি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বিদ্যালয়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খেলার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মাঠ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ইত্যাদি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21F76F-1181-6FBD-BA82-998C2C915D88}"/>
              </a:ext>
            </a:extLst>
          </p:cNvPr>
          <p:cNvSpPr txBox="1"/>
          <p:nvPr/>
        </p:nvSpPr>
        <p:spPr>
          <a:xfrm>
            <a:off x="1692398" y="2944601"/>
            <a:ext cx="1327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বাড়ি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B60AEB-A8E6-CB0A-B94A-290EBF5D134A}"/>
              </a:ext>
            </a:extLst>
          </p:cNvPr>
          <p:cNvSpPr txBox="1"/>
          <p:nvPr/>
        </p:nvSpPr>
        <p:spPr>
          <a:xfrm>
            <a:off x="4963232" y="2960914"/>
            <a:ext cx="1814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বিদ্যালয়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5E9AC6-33D2-06DA-5178-8F003EC22895}"/>
              </a:ext>
            </a:extLst>
          </p:cNvPr>
          <p:cNvSpPr txBox="1"/>
          <p:nvPr/>
        </p:nvSpPr>
        <p:spPr>
          <a:xfrm>
            <a:off x="8391832" y="2950677"/>
            <a:ext cx="2636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খেলার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মাঠ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606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6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628</TotalTime>
  <Words>440</Words>
  <Application>Microsoft Office PowerPoint</Application>
  <PresentationFormat>Widescreen</PresentationFormat>
  <Paragraphs>63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Garamond</vt:lpstr>
      <vt:lpstr>Nikosh</vt:lpstr>
      <vt:lpstr>NikoshBAN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Pedp4 WPBX5105GRF022202859</dc:creator>
  <cp:lastModifiedBy>Md. Mohaiminul Islam</cp:lastModifiedBy>
  <cp:revision>33</cp:revision>
  <dcterms:created xsi:type="dcterms:W3CDTF">2024-02-28T10:14:50Z</dcterms:created>
  <dcterms:modified xsi:type="dcterms:W3CDTF">2024-03-04T06:40:53Z</dcterms:modified>
</cp:coreProperties>
</file>