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0" r:id="rId3"/>
    <p:sldMasterId id="2147483708" r:id="rId4"/>
    <p:sldMasterId id="2147483720" r:id="rId5"/>
    <p:sldMasterId id="2147483737" r:id="rId6"/>
  </p:sldMasterIdLst>
  <p:sldIdLst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2" r:id="rId15"/>
    <p:sldId id="267" r:id="rId16"/>
    <p:sldId id="270" r:id="rId17"/>
    <p:sldId id="269" r:id="rId18"/>
    <p:sldId id="271" r:id="rId19"/>
    <p:sldId id="268" r:id="rId20"/>
    <p:sldId id="266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520"/>
    <a:srgbClr val="FF0000"/>
    <a:srgbClr val="EB6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28EF1-E9E2-8E65-6884-7D6D053FC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B21F5-2606-FE00-0DA6-8845678A6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DE602-0F22-3D83-E8DF-6EF89E54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5A655-7837-D3D4-5B7B-1D70B005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6E2CE-805C-7803-B641-48E7E729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69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8BF2-DA2D-DDAD-BF37-331932A2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73176B-6FAF-7E4A-6B89-1240559FF8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493DA-2CCE-D61F-6806-8C5F3C3E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0F026-DD77-AE1F-F6B7-67A5B243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0C2E-6454-F143-95BC-D11310C6C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56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C0C1E0-D420-40AC-6C1E-51675EC2F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3F0D27-70E0-66C8-E377-6465FC8E3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BD652-AB2D-6B45-29A5-82C5F7137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6B3C9-FDA3-B566-7DA4-2DAC9D24B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D2425-EE8A-4537-BFF9-D8AB0B76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6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129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248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894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015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933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409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57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40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D2E66-B532-5319-52DC-4B673144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4541C-D72A-87E5-3A70-CFBD210F5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A6FFE-205A-E20D-A45E-4C9A2BDC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03527-331A-E412-C4CA-D55696A3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D89D5-899E-E6F1-2958-5B331623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31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683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801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179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342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8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661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96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004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8065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9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156F0-DE1A-008E-74B5-15D06966D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1CBC2-544C-FD10-BEAD-363BDA708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8B184-2421-C761-C788-970BD7E98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FB95-F068-F32D-6822-80FBC748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E1F40-9415-EEEB-98D3-58079DD3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98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4187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005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70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7342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1557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833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9624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2991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37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16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FBFBB-3939-1C4F-1FA2-62B4D12E5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51ACA-AA0D-2912-09EA-25F13CD8B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80B01-AB10-CEBB-CDE7-2DE440911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F1F69-BF1F-89B7-33B1-502AB0E8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71815-34C0-FD2A-E57B-E0D7EF18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7B4EC-2FE2-F679-DEE4-0BEC79F2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47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976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808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0450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46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414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64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178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714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895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7F6D2-7AE3-38D8-AD32-D4C63E4EE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5DC9B3-82F2-C680-914E-93940A750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5C51B-448B-2BE2-73C1-2A00F940A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428A7-0210-C850-3963-B170D26A30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0CE9B9-8AD6-001D-42B8-F3544AC6B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E3D09F-53AC-4FE9-7893-C5C1039EE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1BE276-C1C8-E0A0-B3B7-53E41C29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C0EEF-3774-682B-19BE-0AB74AC00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762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494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652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524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389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260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940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023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857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575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55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9F580-1EC4-A151-43E2-62B243AF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3C627C-6069-C9FB-54D9-552C96FE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2F8AC5-BAC2-907A-1082-DBF2267A8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BC028-AC95-D8E0-2F0E-7A62EC9FC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33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906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95167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632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1966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989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440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716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635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496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4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DFB2CD-E356-C822-E5E4-08129736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CCEB3D-8DF7-EA6E-2BBB-9C430D4A4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65B6B-0A66-C698-D2D4-22ECDAEB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807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814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72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605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4886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778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714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555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7918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34571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1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A6E53-0EC4-D7F2-E305-970F77C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75153-98BB-E1D2-BD27-E05D04D4F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5646C-14A3-DC3E-F41D-8CDC6CBE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A1D9F-1D82-02C5-8F9C-6ED72DF79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46FADD-0C8F-3AC2-D04F-8AB00D78A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A8901-AFB2-0E62-8A3D-5546F30F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421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382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3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508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7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EB7D0-E509-4C0B-60C3-A8F9F7F5E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EFC0F0-33E8-BC72-6BFB-1D62E2BB7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0B866-DB28-A3F8-9E09-1A65808D3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699B9-3294-C6D8-9870-9838E340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EEA1B-2923-7A4B-833F-9953CDC4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3526EA-3788-551B-40B6-9AE2BBCF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0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1FE93-FFD0-D699-868A-2BA35D248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E71D2-77E5-1285-C46F-2D7F7AE26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41CAF-B1FF-02E8-0902-D99E92B79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E2F00-E573-BC8A-F060-77B46EDC3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4B1ED-4730-6D9E-0974-D3CD0F683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8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4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0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C298D5E-5FE9-4D3A-8954-7311458FA7EB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B0C9A77-9BC9-4BDA-A295-BF18184B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80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9A8F39-3A63-0066-F130-5BEA38D52B57}"/>
              </a:ext>
            </a:extLst>
          </p:cNvPr>
          <p:cNvSpPr/>
          <p:nvPr/>
        </p:nvSpPr>
        <p:spPr>
          <a:xfrm rot="3718530">
            <a:off x="7469945" y="1139483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8A3C6E-E055-330D-5CD9-0C8D293086BC}"/>
              </a:ext>
            </a:extLst>
          </p:cNvPr>
          <p:cNvSpPr/>
          <p:nvPr/>
        </p:nvSpPr>
        <p:spPr>
          <a:xfrm rot="3718530">
            <a:off x="7622345" y="2256332"/>
            <a:ext cx="872197" cy="19976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A3417D-66C8-0408-0DF7-D9DE1F46F60E}"/>
              </a:ext>
            </a:extLst>
          </p:cNvPr>
          <p:cNvSpPr/>
          <p:nvPr/>
        </p:nvSpPr>
        <p:spPr>
          <a:xfrm rot="3718530">
            <a:off x="8438271" y="3008141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2625B0-8AB1-1265-BB3A-E8D833B6BE82}"/>
              </a:ext>
            </a:extLst>
          </p:cNvPr>
          <p:cNvSpPr/>
          <p:nvPr/>
        </p:nvSpPr>
        <p:spPr>
          <a:xfrm rot="3718530">
            <a:off x="9490732" y="22634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C1B9AD-12D3-EB82-F93C-AC26C8A56C56}"/>
              </a:ext>
            </a:extLst>
          </p:cNvPr>
          <p:cNvSpPr/>
          <p:nvPr/>
        </p:nvSpPr>
        <p:spPr>
          <a:xfrm rot="3718530">
            <a:off x="9643132" y="1139483"/>
            <a:ext cx="872197" cy="19976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939B09-6F75-687C-4A82-28549D905999}"/>
              </a:ext>
            </a:extLst>
          </p:cNvPr>
          <p:cNvSpPr/>
          <p:nvPr/>
        </p:nvSpPr>
        <p:spPr>
          <a:xfrm rot="3718530">
            <a:off x="10459058" y="1891292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4A83F0-B043-605C-E935-459F56C8B7C2}"/>
              </a:ext>
            </a:extLst>
          </p:cNvPr>
          <p:cNvSpPr/>
          <p:nvPr/>
        </p:nvSpPr>
        <p:spPr>
          <a:xfrm rot="3718530">
            <a:off x="8964501" y="4031611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29E4F1-1ABC-E211-D39B-3EB49DBCA14F}"/>
              </a:ext>
            </a:extLst>
          </p:cNvPr>
          <p:cNvSpPr/>
          <p:nvPr/>
        </p:nvSpPr>
        <p:spPr>
          <a:xfrm rot="3718530">
            <a:off x="9116901" y="5148460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AB2028-5F5B-EAA2-8FCC-4B6193D4C9FE}"/>
              </a:ext>
            </a:extLst>
          </p:cNvPr>
          <p:cNvSpPr/>
          <p:nvPr/>
        </p:nvSpPr>
        <p:spPr>
          <a:xfrm rot="3718530">
            <a:off x="9932827" y="5900269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7FF949-F7F8-1B66-17FF-96AC0CB08504}"/>
              </a:ext>
            </a:extLst>
          </p:cNvPr>
          <p:cNvSpPr/>
          <p:nvPr/>
        </p:nvSpPr>
        <p:spPr>
          <a:xfrm rot="3718530">
            <a:off x="10985288" y="2914762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789FC7-0241-6B80-9B21-21791D35DC23}"/>
              </a:ext>
            </a:extLst>
          </p:cNvPr>
          <p:cNvSpPr/>
          <p:nvPr/>
        </p:nvSpPr>
        <p:spPr>
          <a:xfrm rot="3718530">
            <a:off x="11137688" y="4031611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A35888-ECBA-F5AB-9272-F807BA465658}"/>
              </a:ext>
            </a:extLst>
          </p:cNvPr>
          <p:cNvSpPr/>
          <p:nvPr/>
        </p:nvSpPr>
        <p:spPr>
          <a:xfrm rot="3718530">
            <a:off x="11953614" y="4783420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32796F-9619-2C13-B8D7-CA0E67DE7D9A}"/>
              </a:ext>
            </a:extLst>
          </p:cNvPr>
          <p:cNvSpPr/>
          <p:nvPr/>
        </p:nvSpPr>
        <p:spPr>
          <a:xfrm rot="3718530">
            <a:off x="5670589" y="-1597948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ECFDFC-ED8F-6B22-D387-C04FD47EE127}"/>
              </a:ext>
            </a:extLst>
          </p:cNvPr>
          <p:cNvSpPr/>
          <p:nvPr/>
        </p:nvSpPr>
        <p:spPr>
          <a:xfrm rot="3718530">
            <a:off x="5822989" y="-481099"/>
            <a:ext cx="872197" cy="19976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80C09F-5003-2014-F8FC-F7617EC21D76}"/>
              </a:ext>
            </a:extLst>
          </p:cNvPr>
          <p:cNvSpPr/>
          <p:nvPr/>
        </p:nvSpPr>
        <p:spPr>
          <a:xfrm rot="3718530">
            <a:off x="6638915" y="270710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570F69-B0F3-7439-3753-C8F59F895E0A}"/>
              </a:ext>
            </a:extLst>
          </p:cNvPr>
          <p:cNvSpPr/>
          <p:nvPr/>
        </p:nvSpPr>
        <p:spPr>
          <a:xfrm rot="3718530">
            <a:off x="7691376" y="-2714797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F75682-CE8F-0DDA-E5B7-FF11DFD2A76D}"/>
              </a:ext>
            </a:extLst>
          </p:cNvPr>
          <p:cNvSpPr/>
          <p:nvPr/>
        </p:nvSpPr>
        <p:spPr>
          <a:xfrm rot="3718530">
            <a:off x="7843776" y="-1597948"/>
            <a:ext cx="872197" cy="19976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3E7CF7-CE11-85CB-938E-D2A461500958}"/>
              </a:ext>
            </a:extLst>
          </p:cNvPr>
          <p:cNvSpPr/>
          <p:nvPr/>
        </p:nvSpPr>
        <p:spPr>
          <a:xfrm rot="3718530">
            <a:off x="8659702" y="-846139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F537C1-386E-1506-D03E-FE1F4C16FB67}"/>
              </a:ext>
            </a:extLst>
          </p:cNvPr>
          <p:cNvSpPr/>
          <p:nvPr/>
        </p:nvSpPr>
        <p:spPr>
          <a:xfrm rot="3718530">
            <a:off x="11464899" y="-1006290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76FED3-2F4E-EF1A-66E4-39A23AB7F0ED}"/>
              </a:ext>
            </a:extLst>
          </p:cNvPr>
          <p:cNvSpPr/>
          <p:nvPr/>
        </p:nvSpPr>
        <p:spPr>
          <a:xfrm rot="3718530">
            <a:off x="11617299" y="110559"/>
            <a:ext cx="872197" cy="19976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779E70-C940-B8AE-ABE6-1E0757AE17D0}"/>
              </a:ext>
            </a:extLst>
          </p:cNvPr>
          <p:cNvSpPr/>
          <p:nvPr/>
        </p:nvSpPr>
        <p:spPr>
          <a:xfrm rot="3718530">
            <a:off x="12433225" y="862368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C1FC1D-DCFC-5686-D026-83C87D9598F9}"/>
              </a:ext>
            </a:extLst>
          </p:cNvPr>
          <p:cNvSpPr/>
          <p:nvPr/>
        </p:nvSpPr>
        <p:spPr>
          <a:xfrm rot="3718530">
            <a:off x="13485686" y="-2123139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47C2D7F-3762-08C7-7D62-26FEFE72802C}"/>
              </a:ext>
            </a:extLst>
          </p:cNvPr>
          <p:cNvSpPr/>
          <p:nvPr/>
        </p:nvSpPr>
        <p:spPr>
          <a:xfrm rot="3718530">
            <a:off x="13638086" y="-1006290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566C02-FB00-DC7D-182E-13DFA7B0308D}"/>
              </a:ext>
            </a:extLst>
          </p:cNvPr>
          <p:cNvSpPr/>
          <p:nvPr/>
        </p:nvSpPr>
        <p:spPr>
          <a:xfrm rot="3718530">
            <a:off x="14454012" y="-254481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F3D958-0893-8881-ACCD-D99195CE1C5A}"/>
              </a:ext>
            </a:extLst>
          </p:cNvPr>
          <p:cNvSpPr txBox="1"/>
          <p:nvPr/>
        </p:nvSpPr>
        <p:spPr>
          <a:xfrm>
            <a:off x="1172117" y="2080825"/>
            <a:ext cx="58687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6600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E1470B-B979-8C66-339D-ADD1D7E73AA8}"/>
              </a:ext>
            </a:extLst>
          </p:cNvPr>
          <p:cNvSpPr/>
          <p:nvPr/>
        </p:nvSpPr>
        <p:spPr>
          <a:xfrm rot="3718530">
            <a:off x="5033643" y="6171930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8A2D2B-111D-335B-4DBE-D9CC57563D3D}"/>
              </a:ext>
            </a:extLst>
          </p:cNvPr>
          <p:cNvSpPr/>
          <p:nvPr/>
        </p:nvSpPr>
        <p:spPr>
          <a:xfrm rot="3718530">
            <a:off x="5186043" y="7288779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4AB3A3-B09D-3A7F-9650-C72C1A9BE3D1}"/>
              </a:ext>
            </a:extLst>
          </p:cNvPr>
          <p:cNvSpPr/>
          <p:nvPr/>
        </p:nvSpPr>
        <p:spPr>
          <a:xfrm rot="3718530">
            <a:off x="6001969" y="8040588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A7F78D-7E1B-3ACA-B329-0004FD4CB681}"/>
              </a:ext>
            </a:extLst>
          </p:cNvPr>
          <p:cNvSpPr/>
          <p:nvPr/>
        </p:nvSpPr>
        <p:spPr>
          <a:xfrm rot="3718530">
            <a:off x="7054430" y="5055081"/>
            <a:ext cx="872197" cy="1997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F4AF15-5623-AB2A-FE24-50D2E2ABF58B}"/>
              </a:ext>
            </a:extLst>
          </p:cNvPr>
          <p:cNvSpPr/>
          <p:nvPr/>
        </p:nvSpPr>
        <p:spPr>
          <a:xfrm rot="3718530">
            <a:off x="7206830" y="6171930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3844870-83B0-4A7B-4649-8D2890124582}"/>
              </a:ext>
            </a:extLst>
          </p:cNvPr>
          <p:cNvSpPr/>
          <p:nvPr/>
        </p:nvSpPr>
        <p:spPr>
          <a:xfrm rot="3718530">
            <a:off x="8022756" y="6923739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594052F-C2B9-DAF9-03DF-190A27975556}"/>
              </a:ext>
            </a:extLst>
          </p:cNvPr>
          <p:cNvSpPr/>
          <p:nvPr/>
        </p:nvSpPr>
        <p:spPr>
          <a:xfrm rot="3718530">
            <a:off x="7622949" y="2222741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C3242E-B973-30C2-D0FB-12A12329E70A}"/>
              </a:ext>
            </a:extLst>
          </p:cNvPr>
          <p:cNvSpPr/>
          <p:nvPr/>
        </p:nvSpPr>
        <p:spPr>
          <a:xfrm rot="3718530">
            <a:off x="9643736" y="1105892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3E74B6D-E1CE-F5E1-BD29-0B35C3B08247}"/>
              </a:ext>
            </a:extLst>
          </p:cNvPr>
          <p:cNvSpPr/>
          <p:nvPr/>
        </p:nvSpPr>
        <p:spPr>
          <a:xfrm rot="3718530">
            <a:off x="5823593" y="-514690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591FA8B-2CDE-FD73-7DF7-686949781A4D}"/>
              </a:ext>
            </a:extLst>
          </p:cNvPr>
          <p:cNvSpPr/>
          <p:nvPr/>
        </p:nvSpPr>
        <p:spPr>
          <a:xfrm rot="3718530">
            <a:off x="7844380" y="-1631539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1EF0C7-69B4-2EC4-89B5-F2E567A5A64B}"/>
              </a:ext>
            </a:extLst>
          </p:cNvPr>
          <p:cNvSpPr/>
          <p:nvPr/>
        </p:nvSpPr>
        <p:spPr>
          <a:xfrm rot="3718530">
            <a:off x="11617903" y="76968"/>
            <a:ext cx="872197" cy="19976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AA4379C-BAC0-F89C-45E1-26E70D0B62E5}"/>
              </a:ext>
            </a:extLst>
          </p:cNvPr>
          <p:cNvSpPr/>
          <p:nvPr/>
        </p:nvSpPr>
        <p:spPr>
          <a:xfrm rot="3718530">
            <a:off x="6441155" y="4111219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C37C08C-AE5C-6186-035C-D318AAA7DAFF}"/>
              </a:ext>
            </a:extLst>
          </p:cNvPr>
          <p:cNvSpPr/>
          <p:nvPr/>
        </p:nvSpPr>
        <p:spPr>
          <a:xfrm rot="3718530">
            <a:off x="4499862" y="5215234"/>
            <a:ext cx="872197" cy="1997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0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231AD9-1A1B-FD6E-6E37-45B354A40DD4}"/>
              </a:ext>
            </a:extLst>
          </p:cNvPr>
          <p:cNvSpPr/>
          <p:nvPr/>
        </p:nvSpPr>
        <p:spPr>
          <a:xfrm>
            <a:off x="1494971" y="1133322"/>
            <a:ext cx="798286" cy="36575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6CABB6-D3EA-E80A-00EA-DE00B6BCFE6B}"/>
              </a:ext>
            </a:extLst>
          </p:cNvPr>
          <p:cNvSpPr/>
          <p:nvPr/>
        </p:nvSpPr>
        <p:spPr>
          <a:xfrm>
            <a:off x="2344056" y="1133320"/>
            <a:ext cx="798286" cy="36575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DD8461-839C-B7CA-C6E5-89ECFB1A6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445061"/>
              </p:ext>
            </p:extLst>
          </p:nvPr>
        </p:nvGraphicFramePr>
        <p:xfrm>
          <a:off x="1475039" y="1133319"/>
          <a:ext cx="4180115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6023">
                  <a:extLst>
                    <a:ext uri="{9D8B030D-6E8A-4147-A177-3AD203B41FA5}">
                      <a16:colId xmlns:a16="http://schemas.microsoft.com/office/drawing/2014/main" val="3554371026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721726178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2494264909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621746891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2904109821"/>
                    </a:ext>
                  </a:extLst>
                </a:gridCol>
              </a:tblGrid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293082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840473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006308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574587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374163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260289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11415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803929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448267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2183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75A21FB-92C2-E8C8-4E71-118EA730B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90020"/>
              </p:ext>
            </p:extLst>
          </p:nvPr>
        </p:nvGraphicFramePr>
        <p:xfrm>
          <a:off x="1475039" y="1133319"/>
          <a:ext cx="416560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560">
                  <a:extLst>
                    <a:ext uri="{9D8B030D-6E8A-4147-A177-3AD203B41FA5}">
                      <a16:colId xmlns:a16="http://schemas.microsoft.com/office/drawing/2014/main" val="401866236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49396032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60159423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60395398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513626780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18671884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90873396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57792872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42834396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239966793"/>
                    </a:ext>
                  </a:extLst>
                </a:gridCol>
              </a:tblGrid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6523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450076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42604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70546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64013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26371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371513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56019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589745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491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966AA1-D551-C8A3-C827-A0CAC61B5CB8}"/>
              </a:ext>
            </a:extLst>
          </p:cNvPr>
          <p:cNvSpPr txBox="1"/>
          <p:nvPr/>
        </p:nvSpPr>
        <p:spPr>
          <a:xfrm>
            <a:off x="6061671" y="3700539"/>
            <a:ext cx="51600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7DD6C2-7297-2D07-C883-96C22E995CC6}"/>
              </a:ext>
            </a:extLst>
          </p:cNvPr>
          <p:cNvSpPr txBox="1"/>
          <p:nvPr/>
        </p:nvSpPr>
        <p:spPr>
          <a:xfrm>
            <a:off x="1236500" y="5003394"/>
            <a:ext cx="7324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১০০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1001D-4703-9378-BBCD-D1B2340000F9}"/>
              </a:ext>
            </a:extLst>
          </p:cNvPr>
          <p:cNvSpPr txBox="1"/>
          <p:nvPr/>
        </p:nvSpPr>
        <p:spPr>
          <a:xfrm>
            <a:off x="5985125" y="1389194"/>
            <a:ext cx="5790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E86D14-3F79-DCF6-C282-A792CA9AECCC}"/>
              </a:ext>
            </a:extLst>
          </p:cNvPr>
          <p:cNvSpPr txBox="1"/>
          <p:nvPr/>
        </p:nvSpPr>
        <p:spPr>
          <a:xfrm>
            <a:off x="6061671" y="2223212"/>
            <a:ext cx="17924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=৫০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5AE3E8-53B0-C668-E4A4-DE873792D111}"/>
              </a:ext>
            </a:extLst>
          </p:cNvPr>
          <p:cNvSpPr txBox="1"/>
          <p:nvPr/>
        </p:nvSpPr>
        <p:spPr>
          <a:xfrm>
            <a:off x="5985125" y="2992653"/>
            <a:ext cx="3522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9065B8-508A-C5C6-701A-CA84348A55ED}"/>
              </a:ext>
            </a:extLst>
          </p:cNvPr>
          <p:cNvSpPr txBox="1"/>
          <p:nvPr/>
        </p:nvSpPr>
        <p:spPr>
          <a:xfrm>
            <a:off x="1475039" y="363876"/>
            <a:ext cx="4043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1D7AB0-0056-901F-E567-EEA2CB0BA215}"/>
              </a:ext>
            </a:extLst>
          </p:cNvPr>
          <p:cNvSpPr txBox="1"/>
          <p:nvPr/>
        </p:nvSpPr>
        <p:spPr>
          <a:xfrm>
            <a:off x="8641675" y="5069281"/>
            <a:ext cx="1619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=৪০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89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5" grpId="1"/>
      <p:bldP spid="6" grpId="0"/>
      <p:bldP spid="7" grpId="0"/>
      <p:bldP spid="7" grpId="1"/>
      <p:bldP spid="8" grpId="0"/>
      <p:bldP spid="8" grpId="1"/>
      <p:bldP spid="9" grpId="0"/>
      <p:bldP spid="9" grpId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F9408957-1ACC-26BB-965B-48B9DF2937AB}"/>
              </a:ext>
            </a:extLst>
          </p:cNvPr>
          <p:cNvSpPr txBox="1"/>
          <p:nvPr/>
        </p:nvSpPr>
        <p:spPr>
          <a:xfrm>
            <a:off x="6754994" y="1091804"/>
            <a:ext cx="48171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25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C3B349-B8E8-C083-1EF2-F892651B5E6B}"/>
              </a:ext>
            </a:extLst>
          </p:cNvPr>
          <p:cNvSpPr/>
          <p:nvPr/>
        </p:nvSpPr>
        <p:spPr>
          <a:xfrm>
            <a:off x="282709" y="1267891"/>
            <a:ext cx="636105" cy="2540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D24FF28-69C8-2316-2C71-446EA18B3919}"/>
              </a:ext>
            </a:extLst>
          </p:cNvPr>
          <p:cNvSpPr/>
          <p:nvPr/>
        </p:nvSpPr>
        <p:spPr>
          <a:xfrm>
            <a:off x="1501908" y="1267885"/>
            <a:ext cx="636105" cy="10296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F1E38BF-6AF6-26BA-FFBE-A71C584777AF}"/>
              </a:ext>
            </a:extLst>
          </p:cNvPr>
          <p:cNvSpPr/>
          <p:nvPr/>
        </p:nvSpPr>
        <p:spPr>
          <a:xfrm>
            <a:off x="914392" y="1267885"/>
            <a:ext cx="636104" cy="25403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131A0A10-4F59-C6C4-0641-8D92212517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845818"/>
              </p:ext>
            </p:extLst>
          </p:nvPr>
        </p:nvGraphicFramePr>
        <p:xfrm>
          <a:off x="282709" y="1293300"/>
          <a:ext cx="3096590" cy="2540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318">
                  <a:extLst>
                    <a:ext uri="{9D8B030D-6E8A-4147-A177-3AD203B41FA5}">
                      <a16:colId xmlns:a16="http://schemas.microsoft.com/office/drawing/2014/main" val="250029060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4984778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67006241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553015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306552409"/>
                    </a:ext>
                  </a:extLst>
                </a:gridCol>
              </a:tblGrid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46877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826393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6839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933106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586852"/>
                  </a:ext>
                </a:extLst>
              </a:tr>
            </a:tbl>
          </a:graphicData>
        </a:graphic>
      </p:graphicFrame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D475C97-AF34-0966-700F-C0F9E45C578D}"/>
              </a:ext>
            </a:extLst>
          </p:cNvPr>
          <p:cNvSpPr/>
          <p:nvPr/>
        </p:nvSpPr>
        <p:spPr>
          <a:xfrm>
            <a:off x="3443350" y="1283977"/>
            <a:ext cx="649348" cy="25908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35B2BAA-B5D4-2BC6-860B-E1497997178D}"/>
              </a:ext>
            </a:extLst>
          </p:cNvPr>
          <p:cNvSpPr/>
          <p:nvPr/>
        </p:nvSpPr>
        <p:spPr>
          <a:xfrm>
            <a:off x="4092698" y="1310481"/>
            <a:ext cx="653770" cy="251497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4AAF68C-7F1A-7692-7110-1FDF8AE7F304}"/>
              </a:ext>
            </a:extLst>
          </p:cNvPr>
          <p:cNvSpPr/>
          <p:nvPr/>
        </p:nvSpPr>
        <p:spPr>
          <a:xfrm>
            <a:off x="4673593" y="1283977"/>
            <a:ext cx="653770" cy="101692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25E3E119-FDBA-C327-CC4C-2825D0D76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422762"/>
              </p:ext>
            </p:extLst>
          </p:nvPr>
        </p:nvGraphicFramePr>
        <p:xfrm>
          <a:off x="3461016" y="1309388"/>
          <a:ext cx="3096590" cy="2540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318">
                  <a:extLst>
                    <a:ext uri="{9D8B030D-6E8A-4147-A177-3AD203B41FA5}">
                      <a16:colId xmlns:a16="http://schemas.microsoft.com/office/drawing/2014/main" val="250029060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4984778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67006241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553015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306552409"/>
                    </a:ext>
                  </a:extLst>
                </a:gridCol>
              </a:tblGrid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46877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826393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6839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933106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586852"/>
                  </a:ext>
                </a:extLst>
              </a:tr>
            </a:tbl>
          </a:graphicData>
        </a:graphic>
      </p:graphicFrame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5B3778D-C42F-C2CE-64AF-FEFD1E31C05D}"/>
              </a:ext>
            </a:extLst>
          </p:cNvPr>
          <p:cNvSpPr/>
          <p:nvPr/>
        </p:nvSpPr>
        <p:spPr>
          <a:xfrm>
            <a:off x="275822" y="3963819"/>
            <a:ext cx="636105" cy="2540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28478D0-6DFA-2F26-33B9-DBF5556C642C}"/>
              </a:ext>
            </a:extLst>
          </p:cNvPr>
          <p:cNvSpPr/>
          <p:nvPr/>
        </p:nvSpPr>
        <p:spPr>
          <a:xfrm>
            <a:off x="918549" y="3976525"/>
            <a:ext cx="636105" cy="2540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075F5B4-FF9E-5902-CE95-6CE9F24B9A08}"/>
              </a:ext>
            </a:extLst>
          </p:cNvPr>
          <p:cNvSpPr/>
          <p:nvPr/>
        </p:nvSpPr>
        <p:spPr>
          <a:xfrm>
            <a:off x="1561277" y="3951123"/>
            <a:ext cx="574272" cy="104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34E0E709-8168-DC57-144D-0D9681159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146404"/>
              </p:ext>
            </p:extLst>
          </p:nvPr>
        </p:nvGraphicFramePr>
        <p:xfrm>
          <a:off x="269200" y="3963823"/>
          <a:ext cx="3096590" cy="2540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318">
                  <a:extLst>
                    <a:ext uri="{9D8B030D-6E8A-4147-A177-3AD203B41FA5}">
                      <a16:colId xmlns:a16="http://schemas.microsoft.com/office/drawing/2014/main" val="250029060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4984778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67006241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553015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306552409"/>
                    </a:ext>
                  </a:extLst>
                </a:gridCol>
              </a:tblGrid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46877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826393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6839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933106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586852"/>
                  </a:ext>
                </a:extLst>
              </a:tr>
            </a:tbl>
          </a:graphicData>
        </a:graphic>
      </p:graphicFrame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E68C3FE-59B2-161C-89F5-676787CB91F4}"/>
              </a:ext>
            </a:extLst>
          </p:cNvPr>
          <p:cNvSpPr/>
          <p:nvPr/>
        </p:nvSpPr>
        <p:spPr>
          <a:xfrm>
            <a:off x="3477151" y="3919659"/>
            <a:ext cx="636105" cy="2540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8ED4D2E-2B07-F617-5A36-029B14F63C59}"/>
              </a:ext>
            </a:extLst>
          </p:cNvPr>
          <p:cNvSpPr/>
          <p:nvPr/>
        </p:nvSpPr>
        <p:spPr>
          <a:xfrm>
            <a:off x="4071287" y="3944140"/>
            <a:ext cx="636105" cy="2540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8863EF4-D05A-7C96-86A0-C6B89339C77E}"/>
              </a:ext>
            </a:extLst>
          </p:cNvPr>
          <p:cNvSpPr/>
          <p:nvPr/>
        </p:nvSpPr>
        <p:spPr>
          <a:xfrm>
            <a:off x="4691928" y="3918015"/>
            <a:ext cx="636103" cy="10463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6A679E94-0444-BF7D-2E4C-8D5946AB4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253380"/>
              </p:ext>
            </p:extLst>
          </p:nvPr>
        </p:nvGraphicFramePr>
        <p:xfrm>
          <a:off x="3477152" y="3943967"/>
          <a:ext cx="3096590" cy="2540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318">
                  <a:extLst>
                    <a:ext uri="{9D8B030D-6E8A-4147-A177-3AD203B41FA5}">
                      <a16:colId xmlns:a16="http://schemas.microsoft.com/office/drawing/2014/main" val="250029060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4984778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67006241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1995530156"/>
                    </a:ext>
                  </a:extLst>
                </a:gridCol>
                <a:gridCol w="619318">
                  <a:extLst>
                    <a:ext uri="{9D8B030D-6E8A-4147-A177-3AD203B41FA5}">
                      <a16:colId xmlns:a16="http://schemas.microsoft.com/office/drawing/2014/main" val="306552409"/>
                    </a:ext>
                  </a:extLst>
                </a:gridCol>
              </a:tblGrid>
              <a:tr h="508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46877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826393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6839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933106"/>
                  </a:ext>
                </a:extLst>
              </a:tr>
              <a:tr h="50807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586852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A6A9D54E-BC10-6F44-572D-DE9787A2A339}"/>
              </a:ext>
            </a:extLst>
          </p:cNvPr>
          <p:cNvSpPr txBox="1"/>
          <p:nvPr/>
        </p:nvSpPr>
        <p:spPr>
          <a:xfrm>
            <a:off x="6742869" y="2321199"/>
            <a:ext cx="17475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=১২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A7B829-C46E-8723-13DA-9EAEC23136A0}"/>
              </a:ext>
            </a:extLst>
          </p:cNvPr>
          <p:cNvSpPr txBox="1"/>
          <p:nvPr/>
        </p:nvSpPr>
        <p:spPr>
          <a:xfrm>
            <a:off x="7842256" y="1343891"/>
            <a:ext cx="43497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4922EA-E2A4-BA20-9758-6FCDDEB942E0}"/>
              </a:ext>
            </a:extLst>
          </p:cNvPr>
          <p:cNvSpPr txBox="1"/>
          <p:nvPr/>
        </p:nvSpPr>
        <p:spPr>
          <a:xfrm>
            <a:off x="7984570" y="2714519"/>
            <a:ext cx="61556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=২৪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D13E02-C52E-3B96-9F28-FB6D5A1D0A83}"/>
              </a:ext>
            </a:extLst>
          </p:cNvPr>
          <p:cNvSpPr txBox="1"/>
          <p:nvPr/>
        </p:nvSpPr>
        <p:spPr>
          <a:xfrm>
            <a:off x="6824885" y="4487492"/>
            <a:ext cx="67624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=৩৬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1F46C00-A290-ED52-B6FB-3AAC3A76B8D3}"/>
              </a:ext>
            </a:extLst>
          </p:cNvPr>
          <p:cNvSpPr txBox="1"/>
          <p:nvPr/>
        </p:nvSpPr>
        <p:spPr>
          <a:xfrm>
            <a:off x="6754995" y="3201394"/>
            <a:ext cx="50893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৭৫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0B34621-2829-931D-42B7-E47E175CBD46}"/>
              </a:ext>
            </a:extLst>
          </p:cNvPr>
          <p:cNvSpPr txBox="1"/>
          <p:nvPr/>
        </p:nvSpPr>
        <p:spPr>
          <a:xfrm>
            <a:off x="8712489" y="5381475"/>
            <a:ext cx="57603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=৪৮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D33D0F-8041-4BB2-0B83-E76F3AFD323C}"/>
              </a:ext>
            </a:extLst>
          </p:cNvPr>
          <p:cNvSpPr txBox="1"/>
          <p:nvPr/>
        </p:nvSpPr>
        <p:spPr>
          <a:xfrm>
            <a:off x="6573742" y="4824712"/>
            <a:ext cx="48376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33A220B-9A40-EB24-0B04-C261E69AC8C9}"/>
              </a:ext>
            </a:extLst>
          </p:cNvPr>
          <p:cNvSpPr txBox="1"/>
          <p:nvPr/>
        </p:nvSpPr>
        <p:spPr>
          <a:xfrm>
            <a:off x="332201" y="532513"/>
            <a:ext cx="6871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734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40" grpId="0" animBg="1"/>
      <p:bldP spid="41" grpId="0" animBg="1"/>
      <p:bldP spid="43" grpId="0" animBg="1"/>
      <p:bldP spid="46" grpId="0" animBg="1"/>
      <p:bldP spid="47" grpId="0" animBg="1"/>
      <p:bldP spid="48" grpId="0" animBg="1"/>
      <p:bldP spid="49" grpId="0"/>
      <p:bldP spid="49" grpId="1"/>
      <p:bldP spid="51" grpId="0"/>
      <p:bldP spid="51" grpId="1"/>
      <p:bldP spid="54" grpId="0"/>
      <p:bldP spid="54" grpId="1"/>
      <p:bldP spid="56" grpId="0"/>
      <p:bldP spid="56" grpId="1"/>
      <p:bldP spid="60" grpId="0"/>
      <p:bldP spid="60" grpId="1"/>
      <p:bldP spid="62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F259C09-068D-98DE-10E6-3AE054602245}"/>
              </a:ext>
            </a:extLst>
          </p:cNvPr>
          <p:cNvSpPr/>
          <p:nvPr/>
        </p:nvSpPr>
        <p:spPr>
          <a:xfrm>
            <a:off x="7536224" y="598227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DCE8D4-B528-FCEB-9052-E97A475A9538}"/>
              </a:ext>
            </a:extLst>
          </p:cNvPr>
          <p:cNvSpPr/>
          <p:nvPr/>
        </p:nvSpPr>
        <p:spPr>
          <a:xfrm>
            <a:off x="7975164" y="598227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AA60AC-26BE-3DB2-00E6-88F9AD7B1112}"/>
              </a:ext>
            </a:extLst>
          </p:cNvPr>
          <p:cNvSpPr/>
          <p:nvPr/>
        </p:nvSpPr>
        <p:spPr>
          <a:xfrm>
            <a:off x="8397846" y="625523"/>
            <a:ext cx="434074" cy="7256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00DCE1-00CD-0DAC-2669-7CC8EAEF059D}"/>
              </a:ext>
            </a:extLst>
          </p:cNvPr>
          <p:cNvSpPr/>
          <p:nvPr/>
        </p:nvSpPr>
        <p:spPr>
          <a:xfrm>
            <a:off x="9667654" y="598227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14DDDF-E0DE-2E77-8F7C-31697EF566D3}"/>
              </a:ext>
            </a:extLst>
          </p:cNvPr>
          <p:cNvSpPr/>
          <p:nvPr/>
        </p:nvSpPr>
        <p:spPr>
          <a:xfrm>
            <a:off x="10092946" y="598227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530635-54BB-202D-2209-7FC4A62E0E1C}"/>
              </a:ext>
            </a:extLst>
          </p:cNvPr>
          <p:cNvSpPr/>
          <p:nvPr/>
        </p:nvSpPr>
        <p:spPr>
          <a:xfrm>
            <a:off x="10515628" y="625523"/>
            <a:ext cx="434074" cy="7256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DF47EB-4EEB-6E93-7D1E-8DF2B9E5773D}"/>
              </a:ext>
            </a:extLst>
          </p:cNvPr>
          <p:cNvSpPr/>
          <p:nvPr/>
        </p:nvSpPr>
        <p:spPr>
          <a:xfrm>
            <a:off x="7556708" y="2454322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A25F3B-03C0-34E1-5ABC-A32013C385D4}"/>
              </a:ext>
            </a:extLst>
          </p:cNvPr>
          <p:cNvSpPr/>
          <p:nvPr/>
        </p:nvSpPr>
        <p:spPr>
          <a:xfrm>
            <a:off x="7995648" y="2454322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6364BB-BDE2-9854-2D07-99D977064FD6}"/>
              </a:ext>
            </a:extLst>
          </p:cNvPr>
          <p:cNvSpPr/>
          <p:nvPr/>
        </p:nvSpPr>
        <p:spPr>
          <a:xfrm>
            <a:off x="8418330" y="2481618"/>
            <a:ext cx="434074" cy="7256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973798-1660-07C7-C59F-02727CA68493}"/>
              </a:ext>
            </a:extLst>
          </p:cNvPr>
          <p:cNvSpPr/>
          <p:nvPr/>
        </p:nvSpPr>
        <p:spPr>
          <a:xfrm>
            <a:off x="9660842" y="2454322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67A849-54B8-DB8B-F8E9-2842F3469662}"/>
              </a:ext>
            </a:extLst>
          </p:cNvPr>
          <p:cNvSpPr/>
          <p:nvPr/>
        </p:nvSpPr>
        <p:spPr>
          <a:xfrm>
            <a:off x="10099782" y="2454322"/>
            <a:ext cx="434074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E11E49-09C4-2BA4-8D95-BF6A4BB6628C}"/>
              </a:ext>
            </a:extLst>
          </p:cNvPr>
          <p:cNvSpPr/>
          <p:nvPr/>
        </p:nvSpPr>
        <p:spPr>
          <a:xfrm>
            <a:off x="10522464" y="2481618"/>
            <a:ext cx="434074" cy="7256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0923096-6F1D-D425-4541-D0DFEB71E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920913"/>
              </p:ext>
            </p:extLst>
          </p:nvPr>
        </p:nvGraphicFramePr>
        <p:xfrm>
          <a:off x="7567146" y="631209"/>
          <a:ext cx="416560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560">
                  <a:extLst>
                    <a:ext uri="{9D8B030D-6E8A-4147-A177-3AD203B41FA5}">
                      <a16:colId xmlns:a16="http://schemas.microsoft.com/office/drawing/2014/main" val="401866236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49396032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60159423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60395398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513626780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18671884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90873396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57792872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42834396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239966793"/>
                    </a:ext>
                  </a:extLst>
                </a:gridCol>
              </a:tblGrid>
              <a:tr h="3484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6523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450076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42604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70546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64013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26371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371513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56019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589745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4917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8D7491F-6B38-060B-77CA-D5B68D005AB8}"/>
              </a:ext>
            </a:extLst>
          </p:cNvPr>
          <p:cNvSpPr/>
          <p:nvPr/>
        </p:nvSpPr>
        <p:spPr>
          <a:xfrm>
            <a:off x="7567146" y="631209"/>
            <a:ext cx="2095475" cy="182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74FE46-1382-176B-C376-E712E327C82E}"/>
              </a:ext>
            </a:extLst>
          </p:cNvPr>
          <p:cNvSpPr/>
          <p:nvPr/>
        </p:nvSpPr>
        <p:spPr>
          <a:xfrm>
            <a:off x="7541796" y="2487304"/>
            <a:ext cx="2095475" cy="182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47B8E2-6A52-F0D6-3792-F5C19181FC8A}"/>
              </a:ext>
            </a:extLst>
          </p:cNvPr>
          <p:cNvSpPr/>
          <p:nvPr/>
        </p:nvSpPr>
        <p:spPr>
          <a:xfrm>
            <a:off x="9652732" y="2487304"/>
            <a:ext cx="2095475" cy="182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B001CB-2CFF-8CDC-55F9-C3EA9580EA45}"/>
              </a:ext>
            </a:extLst>
          </p:cNvPr>
          <p:cNvSpPr/>
          <p:nvPr/>
        </p:nvSpPr>
        <p:spPr>
          <a:xfrm>
            <a:off x="9668193" y="598227"/>
            <a:ext cx="2095475" cy="182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9AD7AB-7787-85D5-5F30-48AEC505D079}"/>
              </a:ext>
            </a:extLst>
          </p:cNvPr>
          <p:cNvSpPr/>
          <p:nvPr/>
        </p:nvSpPr>
        <p:spPr>
          <a:xfrm>
            <a:off x="1073607" y="450934"/>
            <a:ext cx="798286" cy="36575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C8AEAE-6ABF-6B65-67A4-FFE925A7E3BB}"/>
              </a:ext>
            </a:extLst>
          </p:cNvPr>
          <p:cNvSpPr/>
          <p:nvPr/>
        </p:nvSpPr>
        <p:spPr>
          <a:xfrm>
            <a:off x="1922692" y="450932"/>
            <a:ext cx="798286" cy="36575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DEB8E32-6B34-E504-10E4-E0395E812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617324"/>
              </p:ext>
            </p:extLst>
          </p:nvPr>
        </p:nvGraphicFramePr>
        <p:xfrm>
          <a:off x="1053675" y="450931"/>
          <a:ext cx="4180115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6023">
                  <a:extLst>
                    <a:ext uri="{9D8B030D-6E8A-4147-A177-3AD203B41FA5}">
                      <a16:colId xmlns:a16="http://schemas.microsoft.com/office/drawing/2014/main" val="3554371026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721726178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2494264909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621746891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2904109821"/>
                    </a:ext>
                  </a:extLst>
                </a:gridCol>
              </a:tblGrid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293082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840473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006308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574587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374163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260289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11415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803929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448267"/>
                  </a:ext>
                </a:extLst>
              </a:tr>
              <a:tr h="2988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21833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E31CC4F3-836D-C208-8696-BDAE0E9EA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68598"/>
              </p:ext>
            </p:extLst>
          </p:nvPr>
        </p:nvGraphicFramePr>
        <p:xfrm>
          <a:off x="1053675" y="450931"/>
          <a:ext cx="416560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560">
                  <a:extLst>
                    <a:ext uri="{9D8B030D-6E8A-4147-A177-3AD203B41FA5}">
                      <a16:colId xmlns:a16="http://schemas.microsoft.com/office/drawing/2014/main" val="401866236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49396032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601594239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960395398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513626780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18671884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90873396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157792872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742834396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3239966793"/>
                    </a:ext>
                  </a:extLst>
                </a:gridCol>
              </a:tblGrid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6523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450076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42604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705460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64013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26371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371513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560197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589745"/>
                  </a:ext>
                </a:extLst>
              </a:tr>
              <a:tr h="34846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491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8D0B86-4F1A-F24D-208B-435E403FEAEB}"/>
              </a:ext>
            </a:extLst>
          </p:cNvPr>
          <p:cNvSpPr txBox="1"/>
          <p:nvPr/>
        </p:nvSpPr>
        <p:spPr>
          <a:xfrm>
            <a:off x="934406" y="4316106"/>
            <a:ext cx="48037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=২০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=৪০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C13B91-BB2B-B90B-9C66-A9CE167A48D3}"/>
              </a:ext>
            </a:extLst>
          </p:cNvPr>
          <p:cNvSpPr txBox="1"/>
          <p:nvPr/>
        </p:nvSpPr>
        <p:spPr>
          <a:xfrm>
            <a:off x="6947173" y="4430974"/>
            <a:ext cx="5440961" cy="205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২৫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=১২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=৪৮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12448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5" grpId="0" animBg="1"/>
      <p:bldP spid="6" grpId="0" animBg="1"/>
      <p:bldP spid="7" grpId="0" animBg="1"/>
      <p:bldP spid="28" grpId="0" animBg="1"/>
      <p:bldP spid="29" grpId="0" animBg="1"/>
      <p:bldP spid="2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50386A-BACF-8CB6-D4B4-179DFFA94B3E}"/>
              </a:ext>
            </a:extLst>
          </p:cNvPr>
          <p:cNvSpPr txBox="1"/>
          <p:nvPr/>
        </p:nvSpPr>
        <p:spPr>
          <a:xfrm>
            <a:off x="2521944" y="446268"/>
            <a:ext cx="71481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C21122-1015-C391-D3C9-3CE8D34D5583}"/>
              </a:ext>
            </a:extLst>
          </p:cNvPr>
          <p:cNvSpPr txBox="1"/>
          <p:nvPr/>
        </p:nvSpPr>
        <p:spPr>
          <a:xfrm>
            <a:off x="2621558" y="1892818"/>
            <a:ext cx="33906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8BA6381-CC72-5FB4-7803-E40204C0B396}"/>
                  </a:ext>
                </a:extLst>
              </p:cNvPr>
              <p:cNvSpPr txBox="1"/>
              <p:nvPr/>
            </p:nvSpPr>
            <p:spPr>
              <a:xfrm>
                <a:off x="2007703" y="3126624"/>
                <a:ext cx="4618383" cy="144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৪০</m:t>
                          </m:r>
                        </m:num>
                        <m:den>
                          <m:r>
                            <a:rPr lang="en-US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১০০</m:t>
                          </m:r>
                        </m:den>
                      </m:f>
                      <m:r>
                        <a:rPr lang="en-US" sz="4800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৪৮</m:t>
                          </m:r>
                        </m:num>
                        <m:den>
                          <m:r>
                            <a:rPr lang="en-US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১০০</m:t>
                          </m:r>
                        </m:den>
                      </m:f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8BA6381-CC72-5FB4-7803-E40204C0B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703" y="3126624"/>
                <a:ext cx="4618383" cy="14466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C800531-2675-C567-D777-263D3D3A6ADD}"/>
                  </a:ext>
                </a:extLst>
              </p:cNvPr>
              <p:cNvSpPr txBox="1"/>
              <p:nvPr/>
            </p:nvSpPr>
            <p:spPr>
              <a:xfrm>
                <a:off x="2521944" y="4890052"/>
                <a:ext cx="4104142" cy="1048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&lt;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C800531-2675-C567-D777-263D3D3A6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944" y="4890052"/>
                <a:ext cx="4104142" cy="1048107"/>
              </a:xfrm>
              <a:prstGeom prst="rect">
                <a:avLst/>
              </a:prstGeom>
              <a:blipFill>
                <a:blip r:embed="rId3"/>
                <a:stretch>
                  <a:fillRect l="-5349"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5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A3D06F-B039-EBD7-CDC3-2910377681D6}"/>
                  </a:ext>
                </a:extLst>
              </p:cNvPr>
              <p:cNvSpPr txBox="1"/>
              <p:nvPr/>
            </p:nvSpPr>
            <p:spPr>
              <a:xfrm>
                <a:off x="410816" y="450575"/>
                <a:ext cx="11582401" cy="6522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এখন,</a:t>
                </a:r>
              </a:p>
              <a:p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৪০%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লিখতে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পারি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কারণ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শতকরাকে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%(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পার্সেন্ট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চিহ্ন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দ্বারা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প্রকাশ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করা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হয়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১০০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উঠে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গিয়ে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%(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পার্সেন্ট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চিহ্নটি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বসে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বুঝেছো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  <a:p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A3D06F-B039-EBD7-CDC3-2910377681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16" y="450575"/>
                <a:ext cx="11582401" cy="6522555"/>
              </a:xfrm>
              <a:prstGeom prst="rect">
                <a:avLst/>
              </a:prstGeom>
              <a:blipFill>
                <a:blip r:embed="rId2"/>
                <a:stretch>
                  <a:fillRect l="-2105" t="-1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64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347399-2011-932C-96ED-33D6CE0C67D6}"/>
                  </a:ext>
                </a:extLst>
              </p:cNvPr>
              <p:cNvSpPr txBox="1"/>
              <p:nvPr/>
            </p:nvSpPr>
            <p:spPr>
              <a:xfrm>
                <a:off x="649357" y="154353"/>
                <a:ext cx="11131826" cy="5933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তাহলে,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কে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কিভাবে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লিখবো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?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বলো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তো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এভাবে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                  </a:t>
                </a:r>
              </a:p>
              <a:p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=৪৮%     </a:t>
                </a:r>
              </a:p>
              <a:p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</a:t>
                </a:r>
              </a:p>
              <a:p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এবং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</a:t>
                </a:r>
                <a:r>
                  <a:rPr lang="en-US" sz="4000" dirty="0">
                    <a:cs typeface="NikoshBAN" panose="02000000000000000000" pitchFamily="2" charset="0"/>
                  </a:rPr>
                  <a:t>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=৪০%। </a:t>
                </a:r>
              </a:p>
              <a:p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0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</a:t>
                </a:r>
                <a:r>
                  <a:rPr lang="en-US" sz="40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পারবে</a:t>
                </a:r>
                <a:r>
                  <a:rPr lang="en-US" sz="40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347399-2011-932C-96ED-33D6CE0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57" y="154353"/>
                <a:ext cx="11131826" cy="5933740"/>
              </a:xfrm>
              <a:prstGeom prst="rect">
                <a:avLst/>
              </a:prstGeom>
              <a:blipFill>
                <a:blip r:embed="rId2"/>
                <a:stretch>
                  <a:fillRect l="-1972" b="-3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98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9EC8F5-617D-FBA0-E20B-48669E600522}"/>
              </a:ext>
            </a:extLst>
          </p:cNvPr>
          <p:cNvSpPr txBox="1"/>
          <p:nvPr/>
        </p:nvSpPr>
        <p:spPr>
          <a:xfrm>
            <a:off x="4651513" y="662609"/>
            <a:ext cx="20906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row: Notched Right 3">
            <a:extLst>
              <a:ext uri="{FF2B5EF4-FFF2-40B4-BE49-F238E27FC236}">
                <a16:creationId xmlns:a16="http://schemas.microsoft.com/office/drawing/2014/main" id="{1B476068-B1EA-56D1-44D1-2C7FF0C09AC4}"/>
              </a:ext>
            </a:extLst>
          </p:cNvPr>
          <p:cNvSpPr/>
          <p:nvPr/>
        </p:nvSpPr>
        <p:spPr>
          <a:xfrm>
            <a:off x="450574" y="1590261"/>
            <a:ext cx="978408" cy="484632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783C9C-6642-CCA9-60D4-77D241B94168}"/>
                  </a:ext>
                </a:extLst>
              </p:cNvPr>
              <p:cNvSpPr txBox="1"/>
              <p:nvPr/>
            </p:nvSpPr>
            <p:spPr>
              <a:xfrm>
                <a:off x="2445684" y="2330362"/>
                <a:ext cx="4411657" cy="1051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৫৫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den>
                    </m:f>
                  </m:oMath>
                </a14:m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783C9C-6642-CCA9-60D4-77D241B94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684" y="2330362"/>
                <a:ext cx="4411657" cy="1051891"/>
              </a:xfrm>
              <a:prstGeom prst="rect">
                <a:avLst/>
              </a:prstGeom>
              <a:blipFill>
                <a:blip r:embed="rId2"/>
                <a:stretch>
                  <a:fillRect b="-11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759F675-291A-85B0-1D99-0451FA8157B7}"/>
              </a:ext>
            </a:extLst>
          </p:cNvPr>
          <p:cNvSpPr txBox="1"/>
          <p:nvPr/>
        </p:nvSpPr>
        <p:spPr>
          <a:xfrm>
            <a:off x="2034073" y="1478634"/>
            <a:ext cx="627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AD8809E5-21F6-9999-9D42-C4584E3FC350}"/>
              </a:ext>
            </a:extLst>
          </p:cNvPr>
          <p:cNvSpPr/>
          <p:nvPr/>
        </p:nvSpPr>
        <p:spPr>
          <a:xfrm>
            <a:off x="609601" y="4487783"/>
            <a:ext cx="978408" cy="590650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4378DB-4EDA-7A79-65EB-A0302D251F72}"/>
              </a:ext>
            </a:extLst>
          </p:cNvPr>
          <p:cNvSpPr txBox="1"/>
          <p:nvPr/>
        </p:nvSpPr>
        <p:spPr>
          <a:xfrm>
            <a:off x="2089335" y="4335494"/>
            <a:ext cx="7491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শতকরাগুলোকে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২০%, ৩%, ৬৮%, ৯৫%, ২৮%</a:t>
            </a:r>
          </a:p>
        </p:txBody>
      </p:sp>
    </p:spTree>
    <p:extLst>
      <p:ext uri="{BB962C8B-B14F-4D97-AF65-F5344CB8AC3E}">
        <p14:creationId xmlns:p14="http://schemas.microsoft.com/office/powerpoint/2010/main" val="271991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7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01386-4346-1EA5-ED57-DEDCFE67EA5D}"/>
              </a:ext>
            </a:extLst>
          </p:cNvPr>
          <p:cNvSpPr txBox="1"/>
          <p:nvPr/>
        </p:nvSpPr>
        <p:spPr>
          <a:xfrm>
            <a:off x="5300867" y="424069"/>
            <a:ext cx="2040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22F5A5-56DC-432C-A381-047F9DFADFC3}"/>
                  </a:ext>
                </a:extLst>
              </p:cNvPr>
              <p:cNvSpPr txBox="1"/>
              <p:nvPr/>
            </p:nvSpPr>
            <p:spPr>
              <a:xfrm>
                <a:off x="225284" y="1618395"/>
                <a:ext cx="12192003" cy="11458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৩০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44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৩০%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৭০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৭০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%,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%,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৫৫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৫৫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%,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44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৫%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22F5A5-56DC-432C-A381-047F9DFAD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84" y="1618395"/>
                <a:ext cx="12192003" cy="1145891"/>
              </a:xfrm>
              <a:prstGeom prst="rect">
                <a:avLst/>
              </a:prstGeom>
              <a:blipFill>
                <a:blip r:embed="rId2"/>
                <a:stretch>
                  <a:fillRect b="-12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CA20B7-74AD-5A5E-5D1A-D5D68BC12063}"/>
                  </a:ext>
                </a:extLst>
              </p:cNvPr>
              <p:cNvSpPr txBox="1"/>
              <p:nvPr/>
            </p:nvSpPr>
            <p:spPr>
              <a:xfrm>
                <a:off x="225283" y="3708994"/>
                <a:ext cx="11754681" cy="11097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২০%=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 ৩%=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 ৬৮%=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৬৮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 ৯৫%=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৯৫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,২৮%=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২৮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CA20B7-74AD-5A5E-5D1A-D5D68BC12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83" y="3708994"/>
                <a:ext cx="11754681" cy="1109791"/>
              </a:xfrm>
              <a:prstGeom prst="rect">
                <a:avLst/>
              </a:prstGeom>
              <a:blipFill>
                <a:blip r:embed="rId3"/>
                <a:stretch>
                  <a:fillRect l="-2127" b="-15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50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B2412-7BF9-DA1F-8015-A15EE2F72AF9}"/>
              </a:ext>
            </a:extLst>
          </p:cNvPr>
          <p:cNvSpPr txBox="1"/>
          <p:nvPr/>
        </p:nvSpPr>
        <p:spPr>
          <a:xfrm>
            <a:off x="3021496" y="2186609"/>
            <a:ext cx="55643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সার-সংক্ষেপ</a:t>
            </a:r>
            <a:r>
              <a:rPr lang="en-US" sz="60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60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099CBC-8292-2B68-3315-168742956450}"/>
              </a:ext>
            </a:extLst>
          </p:cNvPr>
          <p:cNvSpPr txBox="1"/>
          <p:nvPr/>
        </p:nvSpPr>
        <p:spPr>
          <a:xfrm>
            <a:off x="4147931" y="2767280"/>
            <a:ext cx="25010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78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790CF0-FCFF-44C1-2823-15FDE077039C}"/>
              </a:ext>
            </a:extLst>
          </p:cNvPr>
          <p:cNvSpPr txBox="1"/>
          <p:nvPr/>
        </p:nvSpPr>
        <p:spPr>
          <a:xfrm>
            <a:off x="1277889" y="508337"/>
            <a:ext cx="6096000" cy="10156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330200">
              <a:srgbClr val="92D050"/>
            </a:glow>
          </a:effectLst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 useBgFill="1">
        <p:nvSpPr>
          <p:cNvPr id="5" name="TextBox 4">
            <a:extLst>
              <a:ext uri="{FF2B5EF4-FFF2-40B4-BE49-F238E27FC236}">
                <a16:creationId xmlns:a16="http://schemas.microsoft.com/office/drawing/2014/main" id="{6C777944-7361-088B-2447-8E8F5BE4B382}"/>
              </a:ext>
            </a:extLst>
          </p:cNvPr>
          <p:cNvSpPr txBox="1"/>
          <p:nvPr/>
        </p:nvSpPr>
        <p:spPr>
          <a:xfrm>
            <a:off x="1277889" y="2656119"/>
            <a:ext cx="8127370" cy="3170099"/>
          </a:xfrm>
          <a:prstGeom prst="rect">
            <a:avLst/>
          </a:prstGeom>
          <a:effectLst>
            <a:glow rad="419100">
              <a:srgbClr val="92D050"/>
            </a:glow>
          </a:effectLst>
        </p:spPr>
        <p:txBody>
          <a:bodyPr wrap="square">
            <a:spAutoFit/>
          </a:bodyPr>
          <a:lstStyle/>
          <a:p>
            <a:r>
              <a:rPr lang="en-US" sz="8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সৌরভ</a:t>
            </a: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চক্রবর্ত্তী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গহিরা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আনোয়ারা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1573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6BB63E-63C2-32B5-CB78-019F777B8FE8}"/>
              </a:ext>
            </a:extLst>
          </p:cNvPr>
          <p:cNvSpPr txBox="1"/>
          <p:nvPr/>
        </p:nvSpPr>
        <p:spPr>
          <a:xfrm>
            <a:off x="994117" y="847577"/>
            <a:ext cx="4572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>
                <a:solidFill>
                  <a:srgbClr val="EB611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6000" b="1" u="sng" dirty="0">
                <a:solidFill>
                  <a:srgbClr val="EB611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solidFill>
                  <a:srgbClr val="EB611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পরিচিতিঃ</a:t>
            </a:r>
            <a:endParaRPr lang="en-US" sz="6000" b="1" u="sng" dirty="0">
              <a:solidFill>
                <a:srgbClr val="EB611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C58CA-0CBB-1F53-B9A9-96E195DE5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2133" r="1548"/>
          <a:stretch/>
        </p:blipFill>
        <p:spPr>
          <a:xfrm>
            <a:off x="7174525" y="847577"/>
            <a:ext cx="4023358" cy="51628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8DCBEF-DC2D-616A-2020-713D9191E0E7}"/>
              </a:ext>
            </a:extLst>
          </p:cNvPr>
          <p:cNvSpPr txBox="1"/>
          <p:nvPr/>
        </p:nvSpPr>
        <p:spPr>
          <a:xfrm>
            <a:off x="1076181" y="2200994"/>
            <a:ext cx="58616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অধ্যায়ঃনবম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3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CE1D68-BCBA-5E10-9E9B-E12C32E0B235}"/>
              </a:ext>
            </a:extLst>
          </p:cNvPr>
          <p:cNvSpPr txBox="1"/>
          <p:nvPr/>
        </p:nvSpPr>
        <p:spPr>
          <a:xfrm>
            <a:off x="2663686" y="151179"/>
            <a:ext cx="5735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গেম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631A61-B29C-1343-85A6-C3B56A991840}"/>
              </a:ext>
            </a:extLst>
          </p:cNvPr>
          <p:cNvSpPr txBox="1"/>
          <p:nvPr/>
        </p:nvSpPr>
        <p:spPr>
          <a:xfrm>
            <a:off x="278296" y="1326659"/>
            <a:ext cx="119137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জনকে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জনকে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এভাবে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চলতে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একদম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আমাকে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বলেছিলাম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93ABF-7593-3767-8CEA-B2A83950682E}"/>
              </a:ext>
            </a:extLst>
          </p:cNvPr>
          <p:cNvSpPr txBox="1"/>
          <p:nvPr/>
        </p:nvSpPr>
        <p:spPr>
          <a:xfrm>
            <a:off x="2822713" y="5433392"/>
            <a:ext cx="4264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মজা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1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372C46-E4A0-4801-3FFA-5EBF3D739B78}"/>
              </a:ext>
            </a:extLst>
          </p:cNvPr>
          <p:cNvSpPr txBox="1"/>
          <p:nvPr/>
        </p:nvSpPr>
        <p:spPr>
          <a:xfrm>
            <a:off x="900333" y="520505"/>
            <a:ext cx="4778872" cy="110799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FF0000">
                <a:alpha val="43000"/>
              </a:srgbClr>
            </a:glow>
          </a:effectLst>
        </p:spPr>
        <p:txBody>
          <a:bodyPr wrap="none" rtlCol="0">
            <a:spAutoFit/>
          </a:bodyPr>
          <a:lstStyle/>
          <a:p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A screenshot of a math test&#10;&#10;Description automatically generated">
            <a:extLst>
              <a:ext uri="{FF2B5EF4-FFF2-40B4-BE49-F238E27FC236}">
                <a16:creationId xmlns:a16="http://schemas.microsoft.com/office/drawing/2014/main" id="{EA2A1C0C-D2BD-FC73-88E0-2A73AC7E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812" y="168813"/>
            <a:ext cx="4760895" cy="6257584"/>
          </a:xfrm>
          <a:prstGeom prst="rect">
            <a:avLst/>
          </a:prstGeom>
          <a:effectLst>
            <a:glow rad="177800">
              <a:srgbClr val="FF0000">
                <a:alpha val="43000"/>
              </a:srgb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7804F6-0592-C888-4194-0377D35C8B50}"/>
              </a:ext>
            </a:extLst>
          </p:cNvPr>
          <p:cNvSpPr txBox="1"/>
          <p:nvPr/>
        </p:nvSpPr>
        <p:spPr>
          <a:xfrm>
            <a:off x="900333" y="2166425"/>
            <a:ext cx="5562741" cy="2862322"/>
          </a:xfrm>
          <a:prstGeom prst="rect">
            <a:avLst/>
          </a:prstGeom>
          <a:solidFill>
            <a:schemeClr val="bg1"/>
          </a:solidFill>
          <a:effectLst>
            <a:glow rad="177800">
              <a:srgbClr val="FF0000">
                <a:alpha val="43000"/>
              </a:srgbClr>
            </a:glow>
          </a:effectLst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নংঃ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৯৪</a:t>
            </a:r>
          </a:p>
        </p:txBody>
      </p:sp>
    </p:spTree>
    <p:extLst>
      <p:ext uri="{BB962C8B-B14F-4D97-AF65-F5344CB8AC3E}">
        <p14:creationId xmlns:p14="http://schemas.microsoft.com/office/powerpoint/2010/main" val="67396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171F4D-FB11-E5A1-1DC0-BB903A317768}"/>
              </a:ext>
            </a:extLst>
          </p:cNvPr>
          <p:cNvSpPr txBox="1"/>
          <p:nvPr/>
        </p:nvSpPr>
        <p:spPr>
          <a:xfrm>
            <a:off x="375138" y="970671"/>
            <a:ext cx="2909771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DA7FA-925A-2012-7D18-AFE2353DE89E}"/>
              </a:ext>
            </a:extLst>
          </p:cNvPr>
          <p:cNvSpPr txBox="1"/>
          <p:nvPr/>
        </p:nvSpPr>
        <p:spPr>
          <a:xfrm>
            <a:off x="377484" y="2471009"/>
            <a:ext cx="11453446" cy="280076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২৩.১.১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২৩.১.২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২৩.১.৩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3623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elp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30042C8-2486-4F09-AB3E-92E2DEE9AD3A}"/>
              </a:ext>
            </a:extLst>
          </p:cNvPr>
          <p:cNvSpPr/>
          <p:nvPr/>
        </p:nvSpPr>
        <p:spPr>
          <a:xfrm>
            <a:off x="366903" y="798914"/>
            <a:ext cx="874643" cy="1566915"/>
          </a:xfrm>
          <a:prstGeom prst="actionButtonHelp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E5EC33-AF62-C845-2746-881B77C47654}"/>
              </a:ext>
            </a:extLst>
          </p:cNvPr>
          <p:cNvSpPr txBox="1"/>
          <p:nvPr/>
        </p:nvSpPr>
        <p:spPr>
          <a:xfrm>
            <a:off x="1409870" y="618895"/>
            <a:ext cx="100128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২০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২৫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BA76D63-4030-9A24-924F-FEB61B1E4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52981"/>
              </p:ext>
            </p:extLst>
          </p:nvPr>
        </p:nvGraphicFramePr>
        <p:xfrm>
          <a:off x="2421304" y="3013226"/>
          <a:ext cx="7990005" cy="2204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3335">
                  <a:extLst>
                    <a:ext uri="{9D8B030D-6E8A-4147-A177-3AD203B41FA5}">
                      <a16:colId xmlns:a16="http://schemas.microsoft.com/office/drawing/2014/main" val="428815138"/>
                    </a:ext>
                  </a:extLst>
                </a:gridCol>
                <a:gridCol w="2663335">
                  <a:extLst>
                    <a:ext uri="{9D8B030D-6E8A-4147-A177-3AD203B41FA5}">
                      <a16:colId xmlns:a16="http://schemas.microsoft.com/office/drawing/2014/main" val="3826983751"/>
                    </a:ext>
                  </a:extLst>
                </a:gridCol>
                <a:gridCol w="2663335">
                  <a:extLst>
                    <a:ext uri="{9D8B030D-6E8A-4147-A177-3AD203B41FA5}">
                      <a16:colId xmlns:a16="http://schemas.microsoft.com/office/drawing/2014/main" val="3993509840"/>
                    </a:ext>
                  </a:extLst>
                </a:gridCol>
              </a:tblGrid>
              <a:tr h="802364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মোট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ছাত্রী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729567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চতুর্থ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919674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পঞ্চম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9118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7A8597F-06C6-2A47-F57D-EAEF760AB265}"/>
              </a:ext>
            </a:extLst>
          </p:cNvPr>
          <p:cNvSpPr txBox="1"/>
          <p:nvPr/>
        </p:nvSpPr>
        <p:spPr>
          <a:xfrm>
            <a:off x="646431" y="5406281"/>
            <a:ext cx="10144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তুলনামূলকভাবে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5583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0DD23B-58AD-4D32-D4DF-F9CAB0C31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305259"/>
              </p:ext>
            </p:extLst>
          </p:nvPr>
        </p:nvGraphicFramePr>
        <p:xfrm>
          <a:off x="2100997" y="678543"/>
          <a:ext cx="7990005" cy="2204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3335">
                  <a:extLst>
                    <a:ext uri="{9D8B030D-6E8A-4147-A177-3AD203B41FA5}">
                      <a16:colId xmlns:a16="http://schemas.microsoft.com/office/drawing/2014/main" val="4138665003"/>
                    </a:ext>
                  </a:extLst>
                </a:gridCol>
                <a:gridCol w="2663335">
                  <a:extLst>
                    <a:ext uri="{9D8B030D-6E8A-4147-A177-3AD203B41FA5}">
                      <a16:colId xmlns:a16="http://schemas.microsoft.com/office/drawing/2014/main" val="3713257869"/>
                    </a:ext>
                  </a:extLst>
                </a:gridCol>
                <a:gridCol w="2663335">
                  <a:extLst>
                    <a:ext uri="{9D8B030D-6E8A-4147-A177-3AD203B41FA5}">
                      <a16:colId xmlns:a16="http://schemas.microsoft.com/office/drawing/2014/main" val="2247121374"/>
                    </a:ext>
                  </a:extLst>
                </a:gridCol>
              </a:tblGrid>
              <a:tr h="802364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মোট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ছাত্রী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12306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চতুর্থ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493775"/>
                  </a:ext>
                </a:extLst>
              </a:tr>
              <a:tr h="685375"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পঞ্চম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0905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D9F029-0F02-C317-F6FC-20172B65F075}"/>
              </a:ext>
            </a:extLst>
          </p:cNvPr>
          <p:cNvSpPr txBox="1"/>
          <p:nvPr/>
        </p:nvSpPr>
        <p:spPr>
          <a:xfrm>
            <a:off x="540632" y="3176656"/>
            <a:ext cx="11346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আচ্ছা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সেজন্য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80312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89A66C-354F-BD4A-32D6-E7ABC1232769}"/>
              </a:ext>
            </a:extLst>
          </p:cNvPr>
          <p:cNvSpPr txBox="1"/>
          <p:nvPr/>
        </p:nvSpPr>
        <p:spPr>
          <a:xfrm>
            <a:off x="333971" y="2028616"/>
            <a:ext cx="114849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ভগ্নাংশরূপে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8467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509</Words>
  <Application>Microsoft Office PowerPoint</Application>
  <PresentationFormat>Widescreen</PresentationFormat>
  <Paragraphs>101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Aptos</vt:lpstr>
      <vt:lpstr>Aptos Display</vt:lpstr>
      <vt:lpstr>Arial</vt:lpstr>
      <vt:lpstr>Calisto MT</vt:lpstr>
      <vt:lpstr>Cambria Math</vt:lpstr>
      <vt:lpstr>Corbel</vt:lpstr>
      <vt:lpstr>Garamond</vt:lpstr>
      <vt:lpstr>Gill Sans MT</vt:lpstr>
      <vt:lpstr>NikoshBAN</vt:lpstr>
      <vt:lpstr>Trebuchet MS</vt:lpstr>
      <vt:lpstr>Wingdings 2</vt:lpstr>
      <vt:lpstr>Wingdings 3</vt:lpstr>
      <vt:lpstr>Office Theme</vt:lpstr>
      <vt:lpstr>Gallery</vt:lpstr>
      <vt:lpstr>Organic</vt:lpstr>
      <vt:lpstr>Basis</vt:lpstr>
      <vt:lpstr>Facet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 WPBX5105GRF032215063</dc:creator>
  <cp:lastModifiedBy>Pedp4  WPBX5105GRF032215063</cp:lastModifiedBy>
  <cp:revision>71</cp:revision>
  <dcterms:created xsi:type="dcterms:W3CDTF">2024-02-29T06:48:40Z</dcterms:created>
  <dcterms:modified xsi:type="dcterms:W3CDTF">2024-03-02T07:28:28Z</dcterms:modified>
</cp:coreProperties>
</file>