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76" r:id="rId5"/>
    <p:sldId id="277" r:id="rId6"/>
    <p:sldId id="279" r:id="rId7"/>
    <p:sldId id="275" r:id="rId8"/>
    <p:sldId id="271" r:id="rId9"/>
    <p:sldId id="272" r:id="rId10"/>
    <p:sldId id="263" r:id="rId11"/>
    <p:sldId id="298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8" autoAdjust="0"/>
    <p:restoredTop sz="94660"/>
  </p:normalViewPr>
  <p:slideViewPr>
    <p:cSldViewPr>
      <p:cViewPr varScale="1">
        <p:scale>
          <a:sx n="84" d="100"/>
          <a:sy n="84" d="100"/>
        </p:scale>
        <p:origin x="1734" y="60"/>
      </p:cViewPr>
      <p:guideLst>
        <p:guide orient="horz" pos="2160"/>
        <p:guide pos="27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0044-D97C-4935-87CB-AAC7DFCD1C21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6FF2-714A-4CA0-AB11-1A756D08D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9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0044-D97C-4935-87CB-AAC7DFCD1C21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6FF2-714A-4CA0-AB11-1A756D08D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0044-D97C-4935-87CB-AAC7DFCD1C21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6FF2-714A-4CA0-AB11-1A756D08D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5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0044-D97C-4935-87CB-AAC7DFCD1C21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6FF2-714A-4CA0-AB11-1A756D08D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0044-D97C-4935-87CB-AAC7DFCD1C21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6FF2-714A-4CA0-AB11-1A756D08D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4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0044-D97C-4935-87CB-AAC7DFCD1C21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6FF2-714A-4CA0-AB11-1A756D08D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2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0044-D97C-4935-87CB-AAC7DFCD1C21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6FF2-714A-4CA0-AB11-1A756D08D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73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0044-D97C-4935-87CB-AAC7DFCD1C21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6FF2-714A-4CA0-AB11-1A756D08D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8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0044-D97C-4935-87CB-AAC7DFCD1C21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6FF2-714A-4CA0-AB11-1A756D08D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3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0044-D97C-4935-87CB-AAC7DFCD1C21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6FF2-714A-4CA0-AB11-1A756D08D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08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0044-D97C-4935-87CB-AAC7DFCD1C21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6FF2-714A-4CA0-AB11-1A756D08D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4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20044-D97C-4935-87CB-AAC7DFCD1C21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B6FF2-714A-4CA0-AB11-1A756D08D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94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5240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788528"/>
            <a:ext cx="8229600" cy="4884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21904" y="2157860"/>
            <a:ext cx="71287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স্বাগতম</a:t>
            </a:r>
            <a:endParaRPr lang="en-US" sz="200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738878"/>
            <a:ext cx="7846640" cy="12464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7500" dirty="0">
                <a:latin typeface="Nikosh" panose="02000000000000000000" pitchFamily="2" charset="0"/>
                <a:cs typeface="Nikosh" panose="02000000000000000000" pitchFamily="2" charset="0"/>
              </a:rPr>
              <a:t>আজকের</a:t>
            </a:r>
            <a:r>
              <a:rPr lang="bn-IN" sz="5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5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ক্লাস</a:t>
            </a:r>
            <a:r>
              <a:rPr lang="en-US" sz="7500" dirty="0" smtClean="0">
                <a:latin typeface="Nikosh" panose="02000000000000000000" pitchFamily="2" charset="0"/>
                <a:cs typeface="Nikosh" panose="02000000000000000000" pitchFamily="2" charset="0"/>
              </a:rPr>
              <a:t> এ </a:t>
            </a:r>
            <a:r>
              <a:rPr lang="en-US" sz="75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সবাইকে</a:t>
            </a:r>
            <a:endParaRPr lang="en-US" sz="7500" dirty="0"/>
          </a:p>
        </p:txBody>
      </p:sp>
    </p:spTree>
    <p:extLst>
      <p:ext uri="{BB962C8B-B14F-4D97-AF65-F5344CB8AC3E}">
        <p14:creationId xmlns:p14="http://schemas.microsoft.com/office/powerpoint/2010/main" val="380289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609600"/>
            <a:ext cx="6629400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" panose="02000000000000000000" pitchFamily="2" charset="0"/>
                <a:cs typeface="Nikosh" panose="02000000000000000000" pitchFamily="2" charset="0"/>
              </a:rPr>
              <a:t>দলীয় কাজ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600" y="2852936"/>
            <a:ext cx="75460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00" dirty="0">
                <a:latin typeface="Nikosh" panose="02000000000000000000" pitchFamily="2" charset="0"/>
                <a:cs typeface="Nikosh" panose="02000000000000000000" pitchFamily="2" charset="0"/>
              </a:rPr>
              <a:t>Microsoft Word</a:t>
            </a:r>
            <a:r>
              <a:rPr lang="bn-IN" sz="49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ব্যবহার করে </a:t>
            </a:r>
            <a:r>
              <a:rPr lang="bn-BD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তথ্য আদান প্রদান করা যায় এমন কিছু যন্ত্র পাতির নাম লিখ।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48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238" y="2348880"/>
            <a:ext cx="7848600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তথ্য </a:t>
            </a:r>
            <a:r>
              <a:rPr lang="bn-BD" sz="3600" dirty="0">
                <a:latin typeface="Nikosh" panose="02000000000000000000" pitchFamily="2" charset="0"/>
                <a:cs typeface="Nikosh" panose="02000000000000000000" pitchFamily="2" charset="0"/>
              </a:rPr>
              <a:t>যোগাযোগ প্রযুক্তির যন্ত্র গুলোর নাম </a:t>
            </a:r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হলঃ </a:t>
            </a:r>
            <a:endParaRPr lang="bn-BD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659122"/>
            <a:ext cx="6096000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anose="02000000000000000000" pitchFamily="2" charset="0"/>
                <a:cs typeface="Nikosh" panose="02000000000000000000" pitchFamily="2" charset="0"/>
              </a:rPr>
              <a:t>সমাধান</a:t>
            </a:r>
            <a:endParaRPr lang="en-US" sz="6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16717" y="4343400"/>
            <a:ext cx="1996966" cy="17526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6836" y="4343400"/>
            <a:ext cx="2194034" cy="152796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79152" y="4343400"/>
            <a:ext cx="2464106" cy="173508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8472" y="6262813"/>
            <a:ext cx="2332398" cy="52322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কম্পিউটার</a:t>
            </a:r>
            <a:endParaRPr lang="bn-BD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04038" y="6262813"/>
            <a:ext cx="2608813" cy="52322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ল্যাপটপ</a:t>
            </a:r>
            <a:endParaRPr lang="bn-BD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6216" y="6237715"/>
            <a:ext cx="2158562" cy="52322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মডেম</a:t>
            </a:r>
            <a:endParaRPr lang="bn-BD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86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8" grpId="0" animBg="1"/>
      <p:bldP spid="11" grpId="0" animBg="1"/>
      <p:bldP spid="13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0671" y="1196752"/>
            <a:ext cx="662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বাড়ীর কাজ</a:t>
            </a:r>
            <a:endParaRPr lang="en-US" sz="96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9718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তথ্য ও যোগাযোগ প্রযুক্তির মাধ্যম গুলোর চিত্র ব্যবহার করে একটি পোষ্টার তৈরি </a:t>
            </a:r>
            <a:r>
              <a:rPr lang="bn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করে নিয়ে আসা</a:t>
            </a:r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33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980728"/>
            <a:ext cx="71287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400" dirty="0">
                <a:latin typeface="Nikosh" panose="02000000000000000000" pitchFamily="2" charset="0"/>
                <a:cs typeface="Nikosh" panose="02000000000000000000" pitchFamily="2" charset="0"/>
              </a:rPr>
              <a:t>আজকের ক্লাস এখানেই শেষ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।</a:t>
            </a:r>
            <a:endParaRPr lang="bn-IN" sz="4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IN" sz="9600" dirty="0">
                <a:latin typeface="Nikosh" panose="02000000000000000000" pitchFamily="2" charset="0"/>
                <a:cs typeface="Nikosh" panose="02000000000000000000" pitchFamily="2" charset="0"/>
              </a:rPr>
              <a:t>সকলকে ধন্যবাদ   </a:t>
            </a:r>
            <a:endParaRPr lang="en-US" sz="9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04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bn-BD" sz="8000" dirty="0" smtClean="0"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endParaRPr lang="en-US" sz="8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40757"/>
            <a:ext cx="4267200" cy="2514600"/>
          </a:xfrm>
        </p:spPr>
        <p:txBody>
          <a:bodyPr>
            <a:normAutofit fontScale="85000" lnSpcReduction="20000"/>
          </a:bodyPr>
          <a:lstStyle/>
          <a:p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নামঃ আব্দুল্লাহ হক</a:t>
            </a:r>
          </a:p>
          <a:p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কম্পিউটার ল্যাব অপারেটর</a:t>
            </a:r>
          </a:p>
          <a:p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বলদিয়া মাধ্যমিক বিদ্যালয় </a:t>
            </a:r>
          </a:p>
          <a:p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রাজাবাড়ী নেছারাবাদ, পিরোজপুর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buNone/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0545" y="2610865"/>
            <a:ext cx="4223320" cy="2819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n-BD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শ্রেণিঃ ৬ষ্ঠ</a:t>
            </a:r>
          </a:p>
          <a:p>
            <a:pPr marL="0" indent="0">
              <a:buNone/>
            </a:pPr>
            <a:r>
              <a:rPr lang="bn-BD" sz="3500" dirty="0" smtClean="0">
                <a:latin typeface="Nikosh" panose="02000000000000000000" pitchFamily="2" charset="0"/>
                <a:cs typeface="Nikosh" panose="02000000000000000000" pitchFamily="2" charset="0"/>
              </a:rPr>
              <a:t>বিষয়ঃ তথ্য ও যোগাযোগ প্রযুক্তি।</a:t>
            </a:r>
          </a:p>
          <a:p>
            <a:pPr marL="0" indent="0">
              <a:buNone/>
            </a:pPr>
            <a:r>
              <a:rPr lang="bn-BD" sz="3500" dirty="0" smtClean="0">
                <a:latin typeface="Nikosh" panose="02000000000000000000" pitchFamily="2" charset="0"/>
                <a:cs typeface="Nikosh" panose="02000000000000000000" pitchFamily="2" charset="0"/>
              </a:rPr>
              <a:t> সময়ঃ </a:t>
            </a:r>
            <a:r>
              <a:rPr lang="bn-IN" sz="3500" dirty="0" smtClean="0">
                <a:latin typeface="Nikosh" panose="02000000000000000000" pitchFamily="2" charset="0"/>
                <a:cs typeface="Nikosh" panose="02000000000000000000" pitchFamily="2" charset="0"/>
              </a:rPr>
              <a:t>৪৫</a:t>
            </a:r>
            <a:r>
              <a:rPr lang="bn-BD" sz="3500" dirty="0" smtClean="0">
                <a:latin typeface="Nikosh" panose="02000000000000000000" pitchFamily="2" charset="0"/>
                <a:cs typeface="Nikosh" panose="02000000000000000000" pitchFamily="2" charset="0"/>
              </a:rPr>
              <a:t> মিনিট</a:t>
            </a:r>
          </a:p>
          <a:p>
            <a:pPr marL="0" indent="0">
              <a:buNone/>
            </a:pPr>
            <a:r>
              <a:rPr lang="en-US" sz="35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তারিখঃ</a:t>
            </a:r>
            <a:r>
              <a:rPr lang="en-US" sz="35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bn-IN" sz="3500" dirty="0" smtClean="0">
                <a:latin typeface="Nikosh" panose="02000000000000000000" pitchFamily="2" charset="0"/>
                <a:cs typeface="Nikosh" panose="02000000000000000000" pitchFamily="2" charset="0"/>
              </a:rPr>
              <a:t>১২</a:t>
            </a:r>
            <a:r>
              <a:rPr lang="bn-BD" sz="3500" dirty="0" smtClean="0">
                <a:latin typeface="Nikosh" panose="02000000000000000000" pitchFamily="2" charset="0"/>
                <a:cs typeface="Nikosh" panose="02000000000000000000" pitchFamily="2" charset="0"/>
              </a:rPr>
              <a:t>/</a:t>
            </a:r>
            <a:r>
              <a:rPr lang="bn-IN" sz="3500" dirty="0" smtClean="0">
                <a:latin typeface="Nikosh" panose="02000000000000000000" pitchFamily="2" charset="0"/>
                <a:cs typeface="Nikosh" panose="02000000000000000000" pitchFamily="2" charset="0"/>
              </a:rPr>
              <a:t>০৫</a:t>
            </a:r>
            <a:r>
              <a:rPr lang="bn-BD" sz="3500" dirty="0" smtClean="0">
                <a:latin typeface="Nikosh" panose="02000000000000000000" pitchFamily="2" charset="0"/>
                <a:cs typeface="Nikosh" panose="02000000000000000000" pitchFamily="2" charset="0"/>
              </a:rPr>
              <a:t>/</a:t>
            </a:r>
            <a:r>
              <a:rPr lang="en-US" sz="3500" dirty="0" smtClean="0">
                <a:latin typeface="Nikosh" panose="02000000000000000000" pitchFamily="2" charset="0"/>
                <a:cs typeface="Nikosh" panose="02000000000000000000" pitchFamily="2" charset="0"/>
              </a:rPr>
              <a:t>২০২</a:t>
            </a:r>
            <a:r>
              <a:rPr lang="bn-IN" sz="3500" dirty="0" smtClean="0">
                <a:latin typeface="Nikosh" panose="02000000000000000000" pitchFamily="2" charset="0"/>
                <a:cs typeface="Nikosh" panose="02000000000000000000" pitchFamily="2" charset="0"/>
              </a:rPr>
              <a:t>৪</a:t>
            </a:r>
            <a:r>
              <a:rPr lang="bn-BD" sz="3500" dirty="0" smtClean="0">
                <a:latin typeface="Nikosh" panose="02000000000000000000" pitchFamily="2" charset="0"/>
                <a:cs typeface="Nikosh" panose="02000000000000000000" pitchFamily="2" charset="0"/>
              </a:rPr>
              <a:t> ইং</a:t>
            </a:r>
          </a:p>
          <a:p>
            <a:pPr marL="0" indent="0">
              <a:buNone/>
            </a:pP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724400" y="2112588"/>
            <a:ext cx="0" cy="3276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32040" y="2569788"/>
            <a:ext cx="0" cy="2438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0" y="2569788"/>
            <a:ext cx="0" cy="2438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70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5590" y="2132856"/>
            <a:ext cx="787487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তথ্য প্রযুক্তি কী 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সে সম্পর্কে ধারনা লাভ</a:t>
            </a: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করতে পারা</a:t>
            </a: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তথ্য প্রযুক্তি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ব্যবহার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ের</a:t>
            </a: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ক্ষেত্রসমূহ  চিহ্নিত করতে পার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তথ্য প্রযুক্তির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বিভিন্ন</a:t>
            </a:r>
            <a:r>
              <a:rPr lang="bn-IN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ডিভাইস সমূহের</a:t>
            </a: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নাম 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জানা ও </a:t>
            </a: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বলতে 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পারা</a:t>
            </a:r>
            <a:r>
              <a:rPr lang="bn-BD" sz="2800" dirty="0">
                <a:latin typeface="Nikosh" panose="02000000000000000000" pitchFamily="2" charset="0"/>
                <a:cs typeface="Nikosh" panose="02000000000000000000" pitchFamily="2" charset="0"/>
              </a:rPr>
              <a:t> ।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908720"/>
            <a:ext cx="896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শেখ রাসেল ডিজিটাল ল্যাব এ কম্পিউটার শিখন </a:t>
            </a:r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ক্লাসঃ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24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245" y="1052736"/>
            <a:ext cx="5481510" cy="43728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593467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মোবাইল ফোন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09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76672"/>
            <a:ext cx="5904656" cy="49828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58970" y="5805264"/>
            <a:ext cx="4137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রেডিও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73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New Folder (2)\compu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176" y="620688"/>
            <a:ext cx="6248260" cy="4368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36638" y="5661248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কম্পিউটার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85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764704"/>
            <a:ext cx="6477000" cy="48577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6057900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আকাশ পথে পরিবহন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54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38" y="332656"/>
            <a:ext cx="7128792" cy="45830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5373216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" panose="02000000000000000000" pitchFamily="2" charset="0"/>
                <a:cs typeface="Nikosh" panose="02000000000000000000" pitchFamily="2" charset="0"/>
              </a:rPr>
              <a:t>ইন্টারনেটের </a:t>
            </a:r>
            <a:r>
              <a:rPr lang="bn-BD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মাধ্যমে তথ্যের আদান প্রদান।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91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692696"/>
            <a:ext cx="6114256" cy="45856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6041478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কেডিট কার্ডের মাধ্যমে টাকা </a:t>
            </a:r>
            <a:r>
              <a:rPr lang="bn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উত্তোলন</a:t>
            </a:r>
            <a:endParaRPr lang="bn-BD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4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1148</TotalTime>
  <Words>154</Words>
  <Application>Microsoft Office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Nikosh</vt:lpstr>
      <vt:lpstr>NikoshBAN</vt:lpstr>
      <vt:lpstr>Vrinda</vt:lpstr>
      <vt:lpstr>Wingdings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LAB-07</cp:lastModifiedBy>
  <cp:revision>224</cp:revision>
  <dcterms:created xsi:type="dcterms:W3CDTF">2013-06-23T02:52:00Z</dcterms:created>
  <dcterms:modified xsi:type="dcterms:W3CDTF">2024-05-12T10:31:56Z</dcterms:modified>
</cp:coreProperties>
</file>