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1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5" r:id="rId15"/>
    <p:sldId id="274" r:id="rId16"/>
    <p:sldId id="268" r:id="rId17"/>
    <p:sldId id="270" r:id="rId18"/>
    <p:sldId id="271" r:id="rId19"/>
    <p:sldId id="27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85654" autoAdjust="0"/>
  </p:normalViewPr>
  <p:slideViewPr>
    <p:cSldViewPr>
      <p:cViewPr>
        <p:scale>
          <a:sx n="62" d="100"/>
          <a:sy n="62" d="100"/>
        </p:scale>
        <p:origin x="-139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image" Target="../media/image12.jp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0.jpg"/><Relationship Id="rId1" Type="http://schemas.openxmlformats.org/officeDocument/2006/relationships/image" Target="../media/image12.jpg"/><Relationship Id="rId6" Type="http://schemas.openxmlformats.org/officeDocument/2006/relationships/image" Target="../media/image15.jpg"/><Relationship Id="rId5" Type="http://schemas.openxmlformats.org/officeDocument/2006/relationships/image" Target="../media/image11.jpg"/><Relationship Id="rId4" Type="http://schemas.openxmlformats.org/officeDocument/2006/relationships/image" Target="../media/image14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5A41FC-7E29-4FAE-9325-42959A0F88EF}" type="doc">
      <dgm:prSet loTypeId="urn:microsoft.com/office/officeart/2009/layout/CirclePicture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B669445-8400-45CD-9AAB-A7593E5251B8}">
      <dgm:prSet phldrT="[Text]" custT="1"/>
      <dgm:spPr/>
      <dgm:t>
        <a:bodyPr/>
        <a:lstStyle/>
        <a:p>
          <a:pPr algn="ctr"/>
          <a:r>
            <a:rPr lang="bn-IN" sz="3200" dirty="0" smtClean="0">
              <a:latin typeface="NikoshBAN" pitchFamily="2" charset="0"/>
              <a:cs typeface="NikoshBAN" pitchFamily="2" charset="0"/>
            </a:rPr>
            <a:t>মাটি</a:t>
          </a:r>
          <a:endParaRPr lang="en-US" sz="3200" dirty="0">
            <a:latin typeface="NikoshBAN" pitchFamily="2" charset="0"/>
            <a:cs typeface="NikoshBAN" pitchFamily="2" charset="0"/>
          </a:endParaRPr>
        </a:p>
      </dgm:t>
    </dgm:pt>
    <dgm:pt modelId="{70A217B7-816F-4871-AE6A-45F2F50CD458}" type="parTrans" cxnId="{06E85F15-6858-4053-8C45-272056E64123}">
      <dgm:prSet/>
      <dgm:spPr/>
      <dgm:t>
        <a:bodyPr/>
        <a:lstStyle/>
        <a:p>
          <a:endParaRPr lang="en-US" sz="3200">
            <a:latin typeface="NikoshBAN" pitchFamily="2" charset="0"/>
            <a:cs typeface="NikoshBAN" pitchFamily="2" charset="0"/>
          </a:endParaRPr>
        </a:p>
      </dgm:t>
    </dgm:pt>
    <dgm:pt modelId="{505AB8E1-DD8C-4713-B655-B415629D7849}" type="sibTrans" cxnId="{06E85F15-6858-4053-8C45-272056E64123}">
      <dgm:prSet/>
      <dgm:spPr/>
      <dgm:t>
        <a:bodyPr/>
        <a:lstStyle/>
        <a:p>
          <a:endParaRPr lang="en-US" sz="3200">
            <a:latin typeface="NikoshBAN" pitchFamily="2" charset="0"/>
            <a:cs typeface="NikoshBAN" pitchFamily="2" charset="0"/>
          </a:endParaRPr>
        </a:p>
      </dgm:t>
    </dgm:pt>
    <dgm:pt modelId="{CE6E8C8D-0ACD-465C-9C00-DCA8C412A832}">
      <dgm:prSet phldrT="[Text]" custT="1"/>
      <dgm:spPr/>
      <dgm:t>
        <a:bodyPr/>
        <a:lstStyle/>
        <a:p>
          <a:r>
            <a:rPr lang="bn-IN" sz="3200" dirty="0" smtClean="0">
              <a:latin typeface="NikoshBAN" pitchFamily="2" charset="0"/>
              <a:cs typeface="NikoshBAN" pitchFamily="2" charset="0"/>
            </a:rPr>
            <a:t>যেখানে সেখানে আবর্জনা</a:t>
          </a:r>
          <a:endParaRPr lang="en-US" sz="3200" dirty="0">
            <a:latin typeface="NikoshBAN" pitchFamily="2" charset="0"/>
            <a:cs typeface="NikoshBAN" pitchFamily="2" charset="0"/>
          </a:endParaRPr>
        </a:p>
      </dgm:t>
    </dgm:pt>
    <dgm:pt modelId="{0CDB2320-155C-4D58-8DBF-70AEC038F450}" type="parTrans" cxnId="{F0F30ECB-728C-4631-AD11-00B8886065C1}">
      <dgm:prSet/>
      <dgm:spPr/>
      <dgm:t>
        <a:bodyPr/>
        <a:lstStyle/>
        <a:p>
          <a:endParaRPr lang="en-US" sz="3200">
            <a:latin typeface="NikoshBAN" pitchFamily="2" charset="0"/>
            <a:cs typeface="NikoshBAN" pitchFamily="2" charset="0"/>
          </a:endParaRPr>
        </a:p>
      </dgm:t>
    </dgm:pt>
    <dgm:pt modelId="{00DBBCA5-1344-4788-998F-1BB082C54975}" type="sibTrans" cxnId="{F0F30ECB-728C-4631-AD11-00B8886065C1}">
      <dgm:prSet/>
      <dgm:spPr/>
      <dgm:t>
        <a:bodyPr/>
        <a:lstStyle/>
        <a:p>
          <a:endParaRPr lang="en-US" sz="3200">
            <a:latin typeface="NikoshBAN" pitchFamily="2" charset="0"/>
            <a:cs typeface="NikoshBAN" pitchFamily="2" charset="0"/>
          </a:endParaRPr>
        </a:p>
      </dgm:t>
    </dgm:pt>
    <dgm:pt modelId="{7FE65C1D-F6D8-4474-8EBF-4F97AA62B927}">
      <dgm:prSet phldrT="[Text]" custT="1"/>
      <dgm:spPr/>
      <dgm:t>
        <a:bodyPr/>
        <a:lstStyle/>
        <a:p>
          <a:r>
            <a:rPr lang="bn-IN" sz="3200" dirty="0" smtClean="0">
              <a:latin typeface="NikoshBAN" pitchFamily="2" charset="0"/>
              <a:cs typeface="NikoshBAN" pitchFamily="2" charset="0"/>
            </a:rPr>
            <a:t>??</a:t>
          </a:r>
          <a:endParaRPr lang="en-US" sz="3200" dirty="0">
            <a:latin typeface="NikoshBAN" pitchFamily="2" charset="0"/>
            <a:cs typeface="NikoshBAN" pitchFamily="2" charset="0"/>
          </a:endParaRPr>
        </a:p>
      </dgm:t>
    </dgm:pt>
    <dgm:pt modelId="{78F89839-4E5D-4143-AEE4-82183A466802}" type="parTrans" cxnId="{4003339F-33C4-4726-B5F1-D99F8EDD02E0}">
      <dgm:prSet/>
      <dgm:spPr/>
      <dgm:t>
        <a:bodyPr/>
        <a:lstStyle/>
        <a:p>
          <a:endParaRPr lang="en-US" sz="3200">
            <a:latin typeface="NikoshBAN" pitchFamily="2" charset="0"/>
            <a:cs typeface="NikoshBAN" pitchFamily="2" charset="0"/>
          </a:endParaRPr>
        </a:p>
      </dgm:t>
    </dgm:pt>
    <dgm:pt modelId="{82B5AB09-92D6-4A98-9B43-09D7C0EFD802}" type="sibTrans" cxnId="{4003339F-33C4-4726-B5F1-D99F8EDD02E0}">
      <dgm:prSet/>
      <dgm:spPr/>
      <dgm:t>
        <a:bodyPr/>
        <a:lstStyle/>
        <a:p>
          <a:endParaRPr lang="en-US" sz="3200">
            <a:latin typeface="NikoshBAN" pitchFamily="2" charset="0"/>
            <a:cs typeface="NikoshBAN" pitchFamily="2" charset="0"/>
          </a:endParaRPr>
        </a:p>
      </dgm:t>
    </dgm:pt>
    <dgm:pt modelId="{916D749F-B640-4C73-A2CE-8171AB968EC8}">
      <dgm:prSet phldrT="[Text]" custT="1"/>
      <dgm:spPr/>
      <dgm:t>
        <a:bodyPr/>
        <a:lstStyle/>
        <a:p>
          <a:endParaRPr lang="en-US" sz="3200" dirty="0">
            <a:latin typeface="NikoshBAN" pitchFamily="2" charset="0"/>
            <a:cs typeface="NikoshBAN" pitchFamily="2" charset="0"/>
          </a:endParaRPr>
        </a:p>
      </dgm:t>
    </dgm:pt>
    <dgm:pt modelId="{28A6CF0A-1E35-48F7-A316-AF409113117F}" type="parTrans" cxnId="{462356D1-5944-4DA8-A7C1-C07B1B581080}">
      <dgm:prSet/>
      <dgm:spPr/>
      <dgm:t>
        <a:bodyPr/>
        <a:lstStyle/>
        <a:p>
          <a:endParaRPr lang="en-US" sz="3200">
            <a:latin typeface="NikoshBAN" pitchFamily="2" charset="0"/>
            <a:cs typeface="NikoshBAN" pitchFamily="2" charset="0"/>
          </a:endParaRPr>
        </a:p>
      </dgm:t>
    </dgm:pt>
    <dgm:pt modelId="{2CC705A4-E93E-4804-AE6F-E2E2A72452E4}" type="sibTrans" cxnId="{462356D1-5944-4DA8-A7C1-C07B1B581080}">
      <dgm:prSet/>
      <dgm:spPr/>
      <dgm:t>
        <a:bodyPr/>
        <a:lstStyle/>
        <a:p>
          <a:endParaRPr lang="en-US" sz="3200">
            <a:latin typeface="NikoshBAN" pitchFamily="2" charset="0"/>
            <a:cs typeface="NikoshBAN" pitchFamily="2" charset="0"/>
          </a:endParaRPr>
        </a:p>
      </dgm:t>
    </dgm:pt>
    <dgm:pt modelId="{EFA587A7-2C98-4194-A5B3-9F7352B310D1}">
      <dgm:prSet phldrT="[Text]" custT="1"/>
      <dgm:spPr/>
      <dgm:t>
        <a:bodyPr/>
        <a:lstStyle/>
        <a:p>
          <a:r>
            <a:rPr lang="bn-IN" sz="3200" dirty="0" smtClean="0">
              <a:latin typeface="NikoshBAN" pitchFamily="2" charset="0"/>
              <a:cs typeface="NikoshBAN" pitchFamily="2" charset="0"/>
            </a:rPr>
            <a:t>নির্দিষ্ট জায়গায় আবর্জনা</a:t>
          </a:r>
          <a:endParaRPr lang="en-US" sz="3200" dirty="0">
            <a:latin typeface="NikoshBAN" pitchFamily="2" charset="0"/>
            <a:cs typeface="NikoshBAN" pitchFamily="2" charset="0"/>
          </a:endParaRPr>
        </a:p>
      </dgm:t>
    </dgm:pt>
    <dgm:pt modelId="{26E5559F-D3FD-4266-977C-C6ECE442ACDE}" type="parTrans" cxnId="{F786045E-BDEC-445C-A14D-2244607DB0DD}">
      <dgm:prSet/>
      <dgm:spPr/>
      <dgm:t>
        <a:bodyPr/>
        <a:lstStyle/>
        <a:p>
          <a:endParaRPr lang="en-US" sz="3200">
            <a:latin typeface="NikoshBAN" pitchFamily="2" charset="0"/>
            <a:cs typeface="NikoshBAN" pitchFamily="2" charset="0"/>
          </a:endParaRPr>
        </a:p>
      </dgm:t>
    </dgm:pt>
    <dgm:pt modelId="{D8D0AE32-6732-4DD6-A74C-6606F97538DB}" type="sibTrans" cxnId="{F786045E-BDEC-445C-A14D-2244607DB0DD}">
      <dgm:prSet/>
      <dgm:spPr/>
      <dgm:t>
        <a:bodyPr/>
        <a:lstStyle/>
        <a:p>
          <a:endParaRPr lang="en-US" sz="3200">
            <a:latin typeface="NikoshBAN" pitchFamily="2" charset="0"/>
            <a:cs typeface="NikoshBAN" pitchFamily="2" charset="0"/>
          </a:endParaRPr>
        </a:p>
      </dgm:t>
    </dgm:pt>
    <dgm:pt modelId="{F59CFB94-E4D8-4D23-924A-B7449B6E9F5E}">
      <dgm:prSet phldrT="[Text]" custT="1"/>
      <dgm:spPr/>
      <dgm:t>
        <a:bodyPr/>
        <a:lstStyle/>
        <a:p>
          <a:endParaRPr lang="en-US" sz="3200" dirty="0">
            <a:latin typeface="NikoshBAN" pitchFamily="2" charset="0"/>
            <a:cs typeface="NikoshBAN" pitchFamily="2" charset="0"/>
          </a:endParaRPr>
        </a:p>
      </dgm:t>
    </dgm:pt>
    <dgm:pt modelId="{176F77C5-0B73-4293-950E-5D5D157703A1}" type="parTrans" cxnId="{F537B345-674C-4515-97EA-654CD165D50F}">
      <dgm:prSet/>
      <dgm:spPr/>
      <dgm:t>
        <a:bodyPr/>
        <a:lstStyle/>
        <a:p>
          <a:endParaRPr lang="en-US" sz="3200">
            <a:latin typeface="NikoshBAN" pitchFamily="2" charset="0"/>
            <a:cs typeface="NikoshBAN" pitchFamily="2" charset="0"/>
          </a:endParaRPr>
        </a:p>
      </dgm:t>
    </dgm:pt>
    <dgm:pt modelId="{C7290DCD-F7F0-4A14-8427-BEE9C2E6BC45}" type="sibTrans" cxnId="{F537B345-674C-4515-97EA-654CD165D50F}">
      <dgm:prSet/>
      <dgm:spPr/>
      <dgm:t>
        <a:bodyPr/>
        <a:lstStyle/>
        <a:p>
          <a:endParaRPr lang="en-US" sz="3200">
            <a:latin typeface="NikoshBAN" pitchFamily="2" charset="0"/>
            <a:cs typeface="NikoshBAN" pitchFamily="2" charset="0"/>
          </a:endParaRPr>
        </a:p>
      </dgm:t>
    </dgm:pt>
    <dgm:pt modelId="{3A19799A-BB6E-46FA-9CB9-31C95127EC85}" type="pres">
      <dgm:prSet presAssocID="{575A41FC-7E29-4FAE-9325-42959A0F88E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EE28111-D3A4-45B1-9BD6-DD3F12A2B0F9}" type="pres">
      <dgm:prSet presAssocID="{FB669445-8400-45CD-9AAB-A7593E5251B8}" presName="hierRoot1" presStyleCnt="0"/>
      <dgm:spPr/>
    </dgm:pt>
    <dgm:pt modelId="{F7771BE7-E012-4B3D-BC28-08DE3E582B6E}" type="pres">
      <dgm:prSet presAssocID="{FB669445-8400-45CD-9AAB-A7593E5251B8}" presName="composite" presStyleCnt="0"/>
      <dgm:spPr/>
    </dgm:pt>
    <dgm:pt modelId="{9284D5BF-8D24-4E77-8B49-E9EF49528527}" type="pres">
      <dgm:prSet presAssocID="{FB669445-8400-45CD-9AAB-A7593E5251B8}" presName="image" presStyleLbl="node0" presStyleIdx="0" presStyleCnt="1" custScaleX="123473" custScaleY="120000" custLinFactNeighborX="-1776" custLinFactNeighborY="537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  <dgm:t>
        <a:bodyPr/>
        <a:lstStyle/>
        <a:p>
          <a:endParaRPr lang="en-US"/>
        </a:p>
      </dgm:t>
    </dgm:pt>
    <dgm:pt modelId="{3D54B00E-7029-4B2C-A34B-CE6E6B8C0D10}" type="pres">
      <dgm:prSet presAssocID="{FB669445-8400-45CD-9AAB-A7593E5251B8}" presName="text" presStyleLbl="revTx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4E30B4A-0C2E-4FB3-BCF1-D833FB07FCA4}" type="pres">
      <dgm:prSet presAssocID="{FB669445-8400-45CD-9AAB-A7593E5251B8}" presName="hierChild2" presStyleCnt="0"/>
      <dgm:spPr/>
    </dgm:pt>
    <dgm:pt modelId="{4B62F786-F6C1-4322-9ABB-9E5906786B72}" type="pres">
      <dgm:prSet presAssocID="{0CDB2320-155C-4D58-8DBF-70AEC038F450}" presName="Name10" presStyleLbl="parChTrans1D2" presStyleIdx="0" presStyleCnt="2"/>
      <dgm:spPr/>
      <dgm:t>
        <a:bodyPr/>
        <a:lstStyle/>
        <a:p>
          <a:endParaRPr lang="en-US"/>
        </a:p>
      </dgm:t>
    </dgm:pt>
    <dgm:pt modelId="{0319A572-921A-4F5E-9DB1-57108BC798DC}" type="pres">
      <dgm:prSet presAssocID="{CE6E8C8D-0ACD-465C-9C00-DCA8C412A832}" presName="hierRoot2" presStyleCnt="0"/>
      <dgm:spPr/>
    </dgm:pt>
    <dgm:pt modelId="{A38DE461-8C6C-417B-AC66-6EAD487995D3}" type="pres">
      <dgm:prSet presAssocID="{CE6E8C8D-0ACD-465C-9C00-DCA8C412A832}" presName="composite2" presStyleCnt="0"/>
      <dgm:spPr/>
    </dgm:pt>
    <dgm:pt modelId="{31C51BE7-2B37-4AE0-B23E-DE3088725711}" type="pres">
      <dgm:prSet presAssocID="{CE6E8C8D-0ACD-465C-9C00-DCA8C412A832}" presName="image2" presStyleLbl="node2" presStyleIdx="0" presStyleCnt="2" custScaleX="123473" custScaleY="120000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</dgm:pt>
    <dgm:pt modelId="{16C34A96-CD12-400F-B787-8F86BC4F7B01}" type="pres">
      <dgm:prSet presAssocID="{CE6E8C8D-0ACD-465C-9C00-DCA8C412A832}" presName="text2" presStyleLbl="revTx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6B0620E-CFC8-430E-84E4-FC13667A98C9}" type="pres">
      <dgm:prSet presAssocID="{CE6E8C8D-0ACD-465C-9C00-DCA8C412A832}" presName="hierChild3" presStyleCnt="0"/>
      <dgm:spPr/>
    </dgm:pt>
    <dgm:pt modelId="{7F090CB7-56B3-4151-8BAB-251862A8BADE}" type="pres">
      <dgm:prSet presAssocID="{78F89839-4E5D-4143-AEE4-82183A466802}" presName="Name17" presStyleLbl="parChTrans1D3" presStyleIdx="0" presStyleCnt="3"/>
      <dgm:spPr/>
      <dgm:t>
        <a:bodyPr/>
        <a:lstStyle/>
        <a:p>
          <a:endParaRPr lang="en-US"/>
        </a:p>
      </dgm:t>
    </dgm:pt>
    <dgm:pt modelId="{E82C0E5D-8A04-4F7E-BF52-ADA7F4E126EE}" type="pres">
      <dgm:prSet presAssocID="{7FE65C1D-F6D8-4474-8EBF-4F97AA62B927}" presName="hierRoot3" presStyleCnt="0"/>
      <dgm:spPr/>
    </dgm:pt>
    <dgm:pt modelId="{57EC086B-1C84-415C-8F72-4A8CB6F91429}" type="pres">
      <dgm:prSet presAssocID="{7FE65C1D-F6D8-4474-8EBF-4F97AA62B927}" presName="composite3" presStyleCnt="0"/>
      <dgm:spPr/>
    </dgm:pt>
    <dgm:pt modelId="{79C62E05-590E-43E0-BA93-E6606D476B55}" type="pres">
      <dgm:prSet presAssocID="{7FE65C1D-F6D8-4474-8EBF-4F97AA62B927}" presName="image3" presStyleLbl="node3" presStyleIdx="0" presStyleCnt="3" custScaleX="123473" custScaleY="120000"/>
      <dgm:spPr/>
      <dgm:t>
        <a:bodyPr/>
        <a:lstStyle/>
        <a:p>
          <a:endParaRPr lang="en-US"/>
        </a:p>
      </dgm:t>
    </dgm:pt>
    <dgm:pt modelId="{9DFEE6B1-9F0D-4EFC-9BFB-BAB5558580A1}" type="pres">
      <dgm:prSet presAssocID="{7FE65C1D-F6D8-4474-8EBF-4F97AA62B927}" presName="text3" presStyleLbl="revTx" presStyleIdx="2" presStyleCnt="6" custScaleX="82383" custScaleY="610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BDCD4B-35D3-43BC-A14D-CD52FAC48C97}" type="pres">
      <dgm:prSet presAssocID="{7FE65C1D-F6D8-4474-8EBF-4F97AA62B927}" presName="hierChild4" presStyleCnt="0"/>
      <dgm:spPr/>
    </dgm:pt>
    <dgm:pt modelId="{167EC2BC-6D73-49B4-9C80-FA0A43332753}" type="pres">
      <dgm:prSet presAssocID="{28A6CF0A-1E35-48F7-A316-AF409113117F}" presName="Name17" presStyleLbl="parChTrans1D3" presStyleIdx="1" presStyleCnt="3"/>
      <dgm:spPr/>
      <dgm:t>
        <a:bodyPr/>
        <a:lstStyle/>
        <a:p>
          <a:endParaRPr lang="en-US"/>
        </a:p>
      </dgm:t>
    </dgm:pt>
    <dgm:pt modelId="{7771D192-DBBE-4B9A-9F5A-BC0D72632727}" type="pres">
      <dgm:prSet presAssocID="{916D749F-B640-4C73-A2CE-8171AB968EC8}" presName="hierRoot3" presStyleCnt="0"/>
      <dgm:spPr/>
    </dgm:pt>
    <dgm:pt modelId="{B26A910A-BD4B-48DB-BBDD-9C871DEB0C0B}" type="pres">
      <dgm:prSet presAssocID="{916D749F-B640-4C73-A2CE-8171AB968EC8}" presName="composite3" presStyleCnt="0"/>
      <dgm:spPr/>
    </dgm:pt>
    <dgm:pt modelId="{9090DB4B-BED8-40CF-B24E-1A0894D8F050}" type="pres">
      <dgm:prSet presAssocID="{916D749F-B640-4C73-A2CE-8171AB968EC8}" presName="image3" presStyleLbl="node3" presStyleIdx="1" presStyleCnt="3" custScaleX="112441" custScaleY="120000"/>
      <dgm:spPr/>
      <dgm:t>
        <a:bodyPr/>
        <a:lstStyle/>
        <a:p>
          <a:endParaRPr lang="en-US"/>
        </a:p>
      </dgm:t>
    </dgm:pt>
    <dgm:pt modelId="{5BE39BB7-76CB-4332-B3D1-54CA57AB8AEB}" type="pres">
      <dgm:prSet presAssocID="{916D749F-B640-4C73-A2CE-8171AB968EC8}" presName="text3" presStyleLbl="revTx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A37CDC1-01F6-405A-A030-D4CBE262BE6B}" type="pres">
      <dgm:prSet presAssocID="{916D749F-B640-4C73-A2CE-8171AB968EC8}" presName="hierChild4" presStyleCnt="0"/>
      <dgm:spPr/>
    </dgm:pt>
    <dgm:pt modelId="{C9CB5685-8AAD-4D71-876E-8F74D9B96C64}" type="pres">
      <dgm:prSet presAssocID="{26E5559F-D3FD-4266-977C-C6ECE442ACDE}" presName="Name10" presStyleLbl="parChTrans1D2" presStyleIdx="1" presStyleCnt="2"/>
      <dgm:spPr/>
      <dgm:t>
        <a:bodyPr/>
        <a:lstStyle/>
        <a:p>
          <a:endParaRPr lang="en-US"/>
        </a:p>
      </dgm:t>
    </dgm:pt>
    <dgm:pt modelId="{FF4112AB-56D9-4588-B1B2-B23BC2081098}" type="pres">
      <dgm:prSet presAssocID="{EFA587A7-2C98-4194-A5B3-9F7352B310D1}" presName="hierRoot2" presStyleCnt="0"/>
      <dgm:spPr/>
    </dgm:pt>
    <dgm:pt modelId="{780F5B88-5D88-4DB7-9F31-6D3BB040CFC8}" type="pres">
      <dgm:prSet presAssocID="{EFA587A7-2C98-4194-A5B3-9F7352B310D1}" presName="composite2" presStyleCnt="0"/>
      <dgm:spPr/>
    </dgm:pt>
    <dgm:pt modelId="{630122B7-5CB7-4FAB-861C-9232968B0834}" type="pres">
      <dgm:prSet presAssocID="{EFA587A7-2C98-4194-A5B3-9F7352B310D1}" presName="image2" presStyleLbl="node2" presStyleIdx="1" presStyleCnt="2" custScaleX="123473" custScaleY="120000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</dgm:spPr>
    </dgm:pt>
    <dgm:pt modelId="{F9B3884D-DB19-472D-8A91-01915493ED49}" type="pres">
      <dgm:prSet presAssocID="{EFA587A7-2C98-4194-A5B3-9F7352B310D1}" presName="text2" presStyleLbl="revTx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FDC584-CEB0-4E07-A07E-50DE4F02918D}" type="pres">
      <dgm:prSet presAssocID="{EFA587A7-2C98-4194-A5B3-9F7352B310D1}" presName="hierChild3" presStyleCnt="0"/>
      <dgm:spPr/>
    </dgm:pt>
    <dgm:pt modelId="{595B0CDF-DC78-4991-91B8-BF1956F32C83}" type="pres">
      <dgm:prSet presAssocID="{176F77C5-0B73-4293-950E-5D5D157703A1}" presName="Name17" presStyleLbl="parChTrans1D3" presStyleIdx="2" presStyleCnt="3"/>
      <dgm:spPr/>
      <dgm:t>
        <a:bodyPr/>
        <a:lstStyle/>
        <a:p>
          <a:endParaRPr lang="en-US"/>
        </a:p>
      </dgm:t>
    </dgm:pt>
    <dgm:pt modelId="{A2EDADE4-9078-465B-AEE9-65C7299C98CE}" type="pres">
      <dgm:prSet presAssocID="{F59CFB94-E4D8-4D23-924A-B7449B6E9F5E}" presName="hierRoot3" presStyleCnt="0"/>
      <dgm:spPr/>
    </dgm:pt>
    <dgm:pt modelId="{FD8776ED-B5D8-46F2-BEB5-9FC54C27D802}" type="pres">
      <dgm:prSet presAssocID="{F59CFB94-E4D8-4D23-924A-B7449B6E9F5E}" presName="composite3" presStyleCnt="0"/>
      <dgm:spPr/>
    </dgm:pt>
    <dgm:pt modelId="{05BEC74F-FB82-407E-A7C0-EF1A3A89EAB6}" type="pres">
      <dgm:prSet presAssocID="{F59CFB94-E4D8-4D23-924A-B7449B6E9F5E}" presName="image3" presStyleLbl="node3" presStyleIdx="2" presStyleCnt="3" custScaleX="123473" custScaleY="120000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8A4B2F5B-C9B5-47AE-A16A-61A89FA6CF58}" type="pres">
      <dgm:prSet presAssocID="{F59CFB94-E4D8-4D23-924A-B7449B6E9F5E}" presName="text3" presStyleLbl="revTx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19E4C6-2DFF-4E33-A75B-058E91FF7561}" type="pres">
      <dgm:prSet presAssocID="{F59CFB94-E4D8-4D23-924A-B7449B6E9F5E}" presName="hierChild4" presStyleCnt="0"/>
      <dgm:spPr/>
    </dgm:pt>
  </dgm:ptLst>
  <dgm:cxnLst>
    <dgm:cxn modelId="{518CBBBE-CDF7-4AEA-8022-7058A3FEE54D}" type="presOf" srcId="{FB669445-8400-45CD-9AAB-A7593E5251B8}" destId="{3D54B00E-7029-4B2C-A34B-CE6E6B8C0D10}" srcOrd="0" destOrd="0" presId="urn:microsoft.com/office/officeart/2009/layout/CirclePictureHierarchy"/>
    <dgm:cxn modelId="{1A374F32-6D9D-48BE-84B2-6BB853F0E5CB}" type="presOf" srcId="{F59CFB94-E4D8-4D23-924A-B7449B6E9F5E}" destId="{8A4B2F5B-C9B5-47AE-A16A-61A89FA6CF58}" srcOrd="0" destOrd="0" presId="urn:microsoft.com/office/officeart/2009/layout/CirclePictureHierarchy"/>
    <dgm:cxn modelId="{F786045E-BDEC-445C-A14D-2244607DB0DD}" srcId="{FB669445-8400-45CD-9AAB-A7593E5251B8}" destId="{EFA587A7-2C98-4194-A5B3-9F7352B310D1}" srcOrd="1" destOrd="0" parTransId="{26E5559F-D3FD-4266-977C-C6ECE442ACDE}" sibTransId="{D8D0AE32-6732-4DD6-A74C-6606F97538DB}"/>
    <dgm:cxn modelId="{83B4F938-5043-4D5C-A5D6-5FFA81CC7463}" type="presOf" srcId="{EFA587A7-2C98-4194-A5B3-9F7352B310D1}" destId="{F9B3884D-DB19-472D-8A91-01915493ED49}" srcOrd="0" destOrd="0" presId="urn:microsoft.com/office/officeart/2009/layout/CirclePictureHierarchy"/>
    <dgm:cxn modelId="{5F90CBBA-ECA6-4C59-B6E5-3B1113C5C8F9}" type="presOf" srcId="{CE6E8C8D-0ACD-465C-9C00-DCA8C412A832}" destId="{16C34A96-CD12-400F-B787-8F86BC4F7B01}" srcOrd="0" destOrd="0" presId="urn:microsoft.com/office/officeart/2009/layout/CirclePictureHierarchy"/>
    <dgm:cxn modelId="{B6017B57-402D-4437-9237-66B86F877BAF}" type="presOf" srcId="{575A41FC-7E29-4FAE-9325-42959A0F88EF}" destId="{3A19799A-BB6E-46FA-9CB9-31C95127EC85}" srcOrd="0" destOrd="0" presId="urn:microsoft.com/office/officeart/2009/layout/CirclePictureHierarchy"/>
    <dgm:cxn modelId="{4003339F-33C4-4726-B5F1-D99F8EDD02E0}" srcId="{CE6E8C8D-0ACD-465C-9C00-DCA8C412A832}" destId="{7FE65C1D-F6D8-4474-8EBF-4F97AA62B927}" srcOrd="0" destOrd="0" parTransId="{78F89839-4E5D-4143-AEE4-82183A466802}" sibTransId="{82B5AB09-92D6-4A98-9B43-09D7C0EFD802}"/>
    <dgm:cxn modelId="{06E85F15-6858-4053-8C45-272056E64123}" srcId="{575A41FC-7E29-4FAE-9325-42959A0F88EF}" destId="{FB669445-8400-45CD-9AAB-A7593E5251B8}" srcOrd="0" destOrd="0" parTransId="{70A217B7-816F-4871-AE6A-45F2F50CD458}" sibTransId="{505AB8E1-DD8C-4713-B655-B415629D7849}"/>
    <dgm:cxn modelId="{0A5B842C-FF3D-4CFB-A5D3-9BE38E4E4D44}" type="presOf" srcId="{916D749F-B640-4C73-A2CE-8171AB968EC8}" destId="{5BE39BB7-76CB-4332-B3D1-54CA57AB8AEB}" srcOrd="0" destOrd="0" presId="urn:microsoft.com/office/officeart/2009/layout/CirclePictureHierarchy"/>
    <dgm:cxn modelId="{6D4874E7-4A18-4C68-8385-5AC4B42A9763}" type="presOf" srcId="{26E5559F-D3FD-4266-977C-C6ECE442ACDE}" destId="{C9CB5685-8AAD-4D71-876E-8F74D9B96C64}" srcOrd="0" destOrd="0" presId="urn:microsoft.com/office/officeart/2009/layout/CirclePictureHierarchy"/>
    <dgm:cxn modelId="{67133CED-7046-4217-B005-D2B2A2D8D1F0}" type="presOf" srcId="{7FE65C1D-F6D8-4474-8EBF-4F97AA62B927}" destId="{9DFEE6B1-9F0D-4EFC-9BFB-BAB5558580A1}" srcOrd="0" destOrd="0" presId="urn:microsoft.com/office/officeart/2009/layout/CirclePictureHierarchy"/>
    <dgm:cxn modelId="{F0F30ECB-728C-4631-AD11-00B8886065C1}" srcId="{FB669445-8400-45CD-9AAB-A7593E5251B8}" destId="{CE6E8C8D-0ACD-465C-9C00-DCA8C412A832}" srcOrd="0" destOrd="0" parTransId="{0CDB2320-155C-4D58-8DBF-70AEC038F450}" sibTransId="{00DBBCA5-1344-4788-998F-1BB082C54975}"/>
    <dgm:cxn modelId="{3BFE668C-5DF9-49DD-87AE-A4378312368F}" type="presOf" srcId="{176F77C5-0B73-4293-950E-5D5D157703A1}" destId="{595B0CDF-DC78-4991-91B8-BF1956F32C83}" srcOrd="0" destOrd="0" presId="urn:microsoft.com/office/officeart/2009/layout/CirclePictureHierarchy"/>
    <dgm:cxn modelId="{462356D1-5944-4DA8-A7C1-C07B1B581080}" srcId="{CE6E8C8D-0ACD-465C-9C00-DCA8C412A832}" destId="{916D749F-B640-4C73-A2CE-8171AB968EC8}" srcOrd="1" destOrd="0" parTransId="{28A6CF0A-1E35-48F7-A316-AF409113117F}" sibTransId="{2CC705A4-E93E-4804-AE6F-E2E2A72452E4}"/>
    <dgm:cxn modelId="{01D17F0D-5F6B-4773-B3ED-6F5CB342263C}" type="presOf" srcId="{78F89839-4E5D-4143-AEE4-82183A466802}" destId="{7F090CB7-56B3-4151-8BAB-251862A8BADE}" srcOrd="0" destOrd="0" presId="urn:microsoft.com/office/officeart/2009/layout/CirclePictureHierarchy"/>
    <dgm:cxn modelId="{F537B345-674C-4515-97EA-654CD165D50F}" srcId="{EFA587A7-2C98-4194-A5B3-9F7352B310D1}" destId="{F59CFB94-E4D8-4D23-924A-B7449B6E9F5E}" srcOrd="0" destOrd="0" parTransId="{176F77C5-0B73-4293-950E-5D5D157703A1}" sibTransId="{C7290DCD-F7F0-4A14-8427-BEE9C2E6BC45}"/>
    <dgm:cxn modelId="{6E2AFA42-EB85-4C2F-AA33-AB78552AF013}" type="presOf" srcId="{28A6CF0A-1E35-48F7-A316-AF409113117F}" destId="{167EC2BC-6D73-49B4-9C80-FA0A43332753}" srcOrd="0" destOrd="0" presId="urn:microsoft.com/office/officeart/2009/layout/CirclePictureHierarchy"/>
    <dgm:cxn modelId="{8205491A-3677-4D6E-A7DF-CC3CCFECC5C2}" type="presOf" srcId="{0CDB2320-155C-4D58-8DBF-70AEC038F450}" destId="{4B62F786-F6C1-4322-9ABB-9E5906786B72}" srcOrd="0" destOrd="0" presId="urn:microsoft.com/office/officeart/2009/layout/CirclePictureHierarchy"/>
    <dgm:cxn modelId="{840F88D6-2F8C-4FD2-99F2-5033841254F0}" type="presParOf" srcId="{3A19799A-BB6E-46FA-9CB9-31C95127EC85}" destId="{5EE28111-D3A4-45B1-9BD6-DD3F12A2B0F9}" srcOrd="0" destOrd="0" presId="urn:microsoft.com/office/officeart/2009/layout/CirclePictureHierarchy"/>
    <dgm:cxn modelId="{BD588BD1-16E2-4099-94C9-B15C849056C6}" type="presParOf" srcId="{5EE28111-D3A4-45B1-9BD6-DD3F12A2B0F9}" destId="{F7771BE7-E012-4B3D-BC28-08DE3E582B6E}" srcOrd="0" destOrd="0" presId="urn:microsoft.com/office/officeart/2009/layout/CirclePictureHierarchy"/>
    <dgm:cxn modelId="{0D03FA02-D065-4341-85DB-FA40272620DE}" type="presParOf" srcId="{F7771BE7-E012-4B3D-BC28-08DE3E582B6E}" destId="{9284D5BF-8D24-4E77-8B49-E9EF49528527}" srcOrd="0" destOrd="0" presId="urn:microsoft.com/office/officeart/2009/layout/CirclePictureHierarchy"/>
    <dgm:cxn modelId="{18207A09-1FFD-4411-94D3-DE673AC296E7}" type="presParOf" srcId="{F7771BE7-E012-4B3D-BC28-08DE3E582B6E}" destId="{3D54B00E-7029-4B2C-A34B-CE6E6B8C0D10}" srcOrd="1" destOrd="0" presId="urn:microsoft.com/office/officeart/2009/layout/CirclePictureHierarchy"/>
    <dgm:cxn modelId="{E56F4F5C-4984-4F9C-9FCF-005DE469AFA4}" type="presParOf" srcId="{5EE28111-D3A4-45B1-9BD6-DD3F12A2B0F9}" destId="{24E30B4A-0C2E-4FB3-BCF1-D833FB07FCA4}" srcOrd="1" destOrd="0" presId="urn:microsoft.com/office/officeart/2009/layout/CirclePictureHierarchy"/>
    <dgm:cxn modelId="{CC984B90-F78D-4998-9D79-B4F265E57568}" type="presParOf" srcId="{24E30B4A-0C2E-4FB3-BCF1-D833FB07FCA4}" destId="{4B62F786-F6C1-4322-9ABB-9E5906786B72}" srcOrd="0" destOrd="0" presId="urn:microsoft.com/office/officeart/2009/layout/CirclePictureHierarchy"/>
    <dgm:cxn modelId="{2E47C2BE-CD30-41AA-80C5-BEDE522950A8}" type="presParOf" srcId="{24E30B4A-0C2E-4FB3-BCF1-D833FB07FCA4}" destId="{0319A572-921A-4F5E-9DB1-57108BC798DC}" srcOrd="1" destOrd="0" presId="urn:microsoft.com/office/officeart/2009/layout/CirclePictureHierarchy"/>
    <dgm:cxn modelId="{606F8635-02D5-46FF-9E34-F9BDA8C4B12C}" type="presParOf" srcId="{0319A572-921A-4F5E-9DB1-57108BC798DC}" destId="{A38DE461-8C6C-417B-AC66-6EAD487995D3}" srcOrd="0" destOrd="0" presId="urn:microsoft.com/office/officeart/2009/layout/CirclePictureHierarchy"/>
    <dgm:cxn modelId="{2A5DBF31-C091-4EBB-BBB0-2EF837363188}" type="presParOf" srcId="{A38DE461-8C6C-417B-AC66-6EAD487995D3}" destId="{31C51BE7-2B37-4AE0-B23E-DE3088725711}" srcOrd="0" destOrd="0" presId="urn:microsoft.com/office/officeart/2009/layout/CirclePictureHierarchy"/>
    <dgm:cxn modelId="{548383BE-8897-4E2A-A853-B5EEF6DD0FD3}" type="presParOf" srcId="{A38DE461-8C6C-417B-AC66-6EAD487995D3}" destId="{16C34A96-CD12-400F-B787-8F86BC4F7B01}" srcOrd="1" destOrd="0" presId="urn:microsoft.com/office/officeart/2009/layout/CirclePictureHierarchy"/>
    <dgm:cxn modelId="{E8B454F1-6DD5-4AE0-BFA9-FB7376F66E8E}" type="presParOf" srcId="{0319A572-921A-4F5E-9DB1-57108BC798DC}" destId="{06B0620E-CFC8-430E-84E4-FC13667A98C9}" srcOrd="1" destOrd="0" presId="urn:microsoft.com/office/officeart/2009/layout/CirclePictureHierarchy"/>
    <dgm:cxn modelId="{723EE8F9-6071-4310-B83E-EA01040D5826}" type="presParOf" srcId="{06B0620E-CFC8-430E-84E4-FC13667A98C9}" destId="{7F090CB7-56B3-4151-8BAB-251862A8BADE}" srcOrd="0" destOrd="0" presId="urn:microsoft.com/office/officeart/2009/layout/CirclePictureHierarchy"/>
    <dgm:cxn modelId="{D15207C2-4D1A-496D-8DA0-8982C7D4734F}" type="presParOf" srcId="{06B0620E-CFC8-430E-84E4-FC13667A98C9}" destId="{E82C0E5D-8A04-4F7E-BF52-ADA7F4E126EE}" srcOrd="1" destOrd="0" presId="urn:microsoft.com/office/officeart/2009/layout/CirclePictureHierarchy"/>
    <dgm:cxn modelId="{864D4D6D-4293-4DA9-83A2-1DD4FA72FD6D}" type="presParOf" srcId="{E82C0E5D-8A04-4F7E-BF52-ADA7F4E126EE}" destId="{57EC086B-1C84-415C-8F72-4A8CB6F91429}" srcOrd="0" destOrd="0" presId="urn:microsoft.com/office/officeart/2009/layout/CirclePictureHierarchy"/>
    <dgm:cxn modelId="{F537B83E-8A40-40A0-BC78-FCECCA228296}" type="presParOf" srcId="{57EC086B-1C84-415C-8F72-4A8CB6F91429}" destId="{79C62E05-590E-43E0-BA93-E6606D476B55}" srcOrd="0" destOrd="0" presId="urn:microsoft.com/office/officeart/2009/layout/CirclePictureHierarchy"/>
    <dgm:cxn modelId="{46B398A4-301D-407A-B696-C4941FEC8217}" type="presParOf" srcId="{57EC086B-1C84-415C-8F72-4A8CB6F91429}" destId="{9DFEE6B1-9F0D-4EFC-9BFB-BAB5558580A1}" srcOrd="1" destOrd="0" presId="urn:microsoft.com/office/officeart/2009/layout/CirclePictureHierarchy"/>
    <dgm:cxn modelId="{EB8E6B86-2FFE-4DB1-B37D-E0744385E977}" type="presParOf" srcId="{E82C0E5D-8A04-4F7E-BF52-ADA7F4E126EE}" destId="{FFBDCD4B-35D3-43BC-A14D-CD52FAC48C97}" srcOrd="1" destOrd="0" presId="urn:microsoft.com/office/officeart/2009/layout/CirclePictureHierarchy"/>
    <dgm:cxn modelId="{EC4027D3-DBCF-4DCB-89A0-D29C4948168C}" type="presParOf" srcId="{06B0620E-CFC8-430E-84E4-FC13667A98C9}" destId="{167EC2BC-6D73-49B4-9C80-FA0A43332753}" srcOrd="2" destOrd="0" presId="urn:microsoft.com/office/officeart/2009/layout/CirclePictureHierarchy"/>
    <dgm:cxn modelId="{6609993D-968A-417D-95B4-B0664581D165}" type="presParOf" srcId="{06B0620E-CFC8-430E-84E4-FC13667A98C9}" destId="{7771D192-DBBE-4B9A-9F5A-BC0D72632727}" srcOrd="3" destOrd="0" presId="urn:microsoft.com/office/officeart/2009/layout/CirclePictureHierarchy"/>
    <dgm:cxn modelId="{4893B560-D65E-4112-B2B0-D1243C6ADF91}" type="presParOf" srcId="{7771D192-DBBE-4B9A-9F5A-BC0D72632727}" destId="{B26A910A-BD4B-48DB-BBDD-9C871DEB0C0B}" srcOrd="0" destOrd="0" presId="urn:microsoft.com/office/officeart/2009/layout/CirclePictureHierarchy"/>
    <dgm:cxn modelId="{38FCCC2A-6AF9-43F4-8F78-AC28C51D5848}" type="presParOf" srcId="{B26A910A-BD4B-48DB-BBDD-9C871DEB0C0B}" destId="{9090DB4B-BED8-40CF-B24E-1A0894D8F050}" srcOrd="0" destOrd="0" presId="urn:microsoft.com/office/officeart/2009/layout/CirclePictureHierarchy"/>
    <dgm:cxn modelId="{674B0D73-74BC-432D-ADA8-3EC072FC3B08}" type="presParOf" srcId="{B26A910A-BD4B-48DB-BBDD-9C871DEB0C0B}" destId="{5BE39BB7-76CB-4332-B3D1-54CA57AB8AEB}" srcOrd="1" destOrd="0" presId="urn:microsoft.com/office/officeart/2009/layout/CirclePictureHierarchy"/>
    <dgm:cxn modelId="{9D48892C-52CE-428B-B1CD-D89C498173CD}" type="presParOf" srcId="{7771D192-DBBE-4B9A-9F5A-BC0D72632727}" destId="{0A37CDC1-01F6-405A-A030-D4CBE262BE6B}" srcOrd="1" destOrd="0" presId="urn:microsoft.com/office/officeart/2009/layout/CirclePictureHierarchy"/>
    <dgm:cxn modelId="{E0BA5731-B670-484E-BFD9-7A7A36CCB936}" type="presParOf" srcId="{24E30B4A-0C2E-4FB3-BCF1-D833FB07FCA4}" destId="{C9CB5685-8AAD-4D71-876E-8F74D9B96C64}" srcOrd="2" destOrd="0" presId="urn:microsoft.com/office/officeart/2009/layout/CirclePictureHierarchy"/>
    <dgm:cxn modelId="{8370B15A-8268-4653-95AE-1C132C05D01A}" type="presParOf" srcId="{24E30B4A-0C2E-4FB3-BCF1-D833FB07FCA4}" destId="{FF4112AB-56D9-4588-B1B2-B23BC2081098}" srcOrd="3" destOrd="0" presId="urn:microsoft.com/office/officeart/2009/layout/CirclePictureHierarchy"/>
    <dgm:cxn modelId="{12D8A364-EA29-4F57-8AF7-A1865B9753BD}" type="presParOf" srcId="{FF4112AB-56D9-4588-B1B2-B23BC2081098}" destId="{780F5B88-5D88-4DB7-9F31-6D3BB040CFC8}" srcOrd="0" destOrd="0" presId="urn:microsoft.com/office/officeart/2009/layout/CirclePictureHierarchy"/>
    <dgm:cxn modelId="{107CEDBC-A04A-44E9-B15A-A007DEE3517A}" type="presParOf" srcId="{780F5B88-5D88-4DB7-9F31-6D3BB040CFC8}" destId="{630122B7-5CB7-4FAB-861C-9232968B0834}" srcOrd="0" destOrd="0" presId="urn:microsoft.com/office/officeart/2009/layout/CirclePictureHierarchy"/>
    <dgm:cxn modelId="{AD0D0296-D97F-452D-86AE-472BC17EA4B7}" type="presParOf" srcId="{780F5B88-5D88-4DB7-9F31-6D3BB040CFC8}" destId="{F9B3884D-DB19-472D-8A91-01915493ED49}" srcOrd="1" destOrd="0" presId="urn:microsoft.com/office/officeart/2009/layout/CirclePictureHierarchy"/>
    <dgm:cxn modelId="{23ED7E27-EC12-48EC-BFCF-FC26E3778245}" type="presParOf" srcId="{FF4112AB-56D9-4588-B1B2-B23BC2081098}" destId="{75FDC584-CEB0-4E07-A07E-50DE4F02918D}" srcOrd="1" destOrd="0" presId="urn:microsoft.com/office/officeart/2009/layout/CirclePictureHierarchy"/>
    <dgm:cxn modelId="{453A565E-C54F-4992-808E-E7C5F764B834}" type="presParOf" srcId="{75FDC584-CEB0-4E07-A07E-50DE4F02918D}" destId="{595B0CDF-DC78-4991-91B8-BF1956F32C83}" srcOrd="0" destOrd="0" presId="urn:microsoft.com/office/officeart/2009/layout/CirclePictureHierarchy"/>
    <dgm:cxn modelId="{0054207A-7D49-406A-8975-F04C98F319C0}" type="presParOf" srcId="{75FDC584-CEB0-4E07-A07E-50DE4F02918D}" destId="{A2EDADE4-9078-465B-AEE9-65C7299C98CE}" srcOrd="1" destOrd="0" presId="urn:microsoft.com/office/officeart/2009/layout/CirclePictureHierarchy"/>
    <dgm:cxn modelId="{28FDC548-5CA5-4A6C-A757-842F92761BEB}" type="presParOf" srcId="{A2EDADE4-9078-465B-AEE9-65C7299C98CE}" destId="{FD8776ED-B5D8-46F2-BEB5-9FC54C27D802}" srcOrd="0" destOrd="0" presId="urn:microsoft.com/office/officeart/2009/layout/CirclePictureHierarchy"/>
    <dgm:cxn modelId="{6ABC583E-B218-428C-BBA2-F1BA26A3DF47}" type="presParOf" srcId="{FD8776ED-B5D8-46F2-BEB5-9FC54C27D802}" destId="{05BEC74F-FB82-407E-A7C0-EF1A3A89EAB6}" srcOrd="0" destOrd="0" presId="urn:microsoft.com/office/officeart/2009/layout/CirclePictureHierarchy"/>
    <dgm:cxn modelId="{D344B841-A97B-428C-ABC4-767DD0216650}" type="presParOf" srcId="{FD8776ED-B5D8-46F2-BEB5-9FC54C27D802}" destId="{8A4B2F5B-C9B5-47AE-A16A-61A89FA6CF58}" srcOrd="1" destOrd="0" presId="urn:microsoft.com/office/officeart/2009/layout/CirclePictureHierarchy"/>
    <dgm:cxn modelId="{784C6283-B381-4ECD-83D5-E8C52E95CF7E}" type="presParOf" srcId="{A2EDADE4-9078-465B-AEE9-65C7299C98CE}" destId="{4A19E4C6-2DFF-4E33-A75B-058E91FF7561}" srcOrd="1" destOrd="0" presId="urn:microsoft.com/office/officeart/2009/layout/CirclePicture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5A41FC-7E29-4FAE-9325-42959A0F88EF}" type="doc">
      <dgm:prSet loTypeId="urn:microsoft.com/office/officeart/2009/layout/CirclePicture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B669445-8400-45CD-9AAB-A7593E5251B8}">
      <dgm:prSet phldrT="[Text]" custT="1"/>
      <dgm:spPr/>
      <dgm:t>
        <a:bodyPr/>
        <a:lstStyle/>
        <a:p>
          <a:pPr algn="ctr"/>
          <a:r>
            <a:rPr lang="bn-IN" sz="3600" dirty="0" smtClean="0">
              <a:latin typeface="NikoshBAN" pitchFamily="2" charset="0"/>
              <a:cs typeface="NikoshBAN" pitchFamily="2" charset="0"/>
            </a:rPr>
            <a:t>মাটি</a:t>
          </a:r>
          <a:endParaRPr lang="en-US" sz="3600" dirty="0">
            <a:latin typeface="NikoshBAN" pitchFamily="2" charset="0"/>
            <a:cs typeface="NikoshBAN" pitchFamily="2" charset="0"/>
          </a:endParaRPr>
        </a:p>
      </dgm:t>
    </dgm:pt>
    <dgm:pt modelId="{70A217B7-816F-4871-AE6A-45F2F50CD458}" type="parTrans" cxnId="{06E85F15-6858-4053-8C45-272056E64123}">
      <dgm:prSet/>
      <dgm:spPr/>
      <dgm:t>
        <a:bodyPr/>
        <a:lstStyle/>
        <a:p>
          <a:endParaRPr lang="en-US" sz="3600">
            <a:latin typeface="NikoshBAN" pitchFamily="2" charset="0"/>
            <a:cs typeface="NikoshBAN" pitchFamily="2" charset="0"/>
          </a:endParaRPr>
        </a:p>
      </dgm:t>
    </dgm:pt>
    <dgm:pt modelId="{505AB8E1-DD8C-4713-B655-B415629D7849}" type="sibTrans" cxnId="{06E85F15-6858-4053-8C45-272056E64123}">
      <dgm:prSet/>
      <dgm:spPr/>
      <dgm:t>
        <a:bodyPr/>
        <a:lstStyle/>
        <a:p>
          <a:endParaRPr lang="en-US" sz="3600">
            <a:latin typeface="NikoshBAN" pitchFamily="2" charset="0"/>
            <a:cs typeface="NikoshBAN" pitchFamily="2" charset="0"/>
          </a:endParaRPr>
        </a:p>
      </dgm:t>
    </dgm:pt>
    <dgm:pt modelId="{CE6E8C8D-0ACD-465C-9C00-DCA8C412A832}">
      <dgm:prSet phldrT="[Text]" custT="1"/>
      <dgm:spPr/>
      <dgm:t>
        <a:bodyPr/>
        <a:lstStyle/>
        <a:p>
          <a:r>
            <a:rPr lang="bn-IN" sz="3600" dirty="0" smtClean="0">
              <a:latin typeface="NikoshBAN" pitchFamily="2" charset="0"/>
              <a:cs typeface="NikoshBAN" pitchFamily="2" charset="0"/>
            </a:rPr>
            <a:t>যেখানে সেখানে আবর্জনা</a:t>
          </a:r>
          <a:endParaRPr lang="en-US" sz="3600" dirty="0">
            <a:latin typeface="NikoshBAN" pitchFamily="2" charset="0"/>
            <a:cs typeface="NikoshBAN" pitchFamily="2" charset="0"/>
          </a:endParaRPr>
        </a:p>
      </dgm:t>
    </dgm:pt>
    <dgm:pt modelId="{0CDB2320-155C-4D58-8DBF-70AEC038F450}" type="parTrans" cxnId="{F0F30ECB-728C-4631-AD11-00B8886065C1}">
      <dgm:prSet/>
      <dgm:spPr/>
      <dgm:t>
        <a:bodyPr/>
        <a:lstStyle/>
        <a:p>
          <a:endParaRPr lang="en-US" sz="3600">
            <a:latin typeface="NikoshBAN" pitchFamily="2" charset="0"/>
            <a:cs typeface="NikoshBAN" pitchFamily="2" charset="0"/>
          </a:endParaRPr>
        </a:p>
      </dgm:t>
    </dgm:pt>
    <dgm:pt modelId="{00DBBCA5-1344-4788-998F-1BB082C54975}" type="sibTrans" cxnId="{F0F30ECB-728C-4631-AD11-00B8886065C1}">
      <dgm:prSet/>
      <dgm:spPr/>
      <dgm:t>
        <a:bodyPr/>
        <a:lstStyle/>
        <a:p>
          <a:endParaRPr lang="en-US" sz="3600">
            <a:latin typeface="NikoshBAN" pitchFamily="2" charset="0"/>
            <a:cs typeface="NikoshBAN" pitchFamily="2" charset="0"/>
          </a:endParaRPr>
        </a:p>
      </dgm:t>
    </dgm:pt>
    <dgm:pt modelId="{7FE65C1D-F6D8-4474-8EBF-4F97AA62B927}">
      <dgm:prSet phldrT="[Text]" custT="1"/>
      <dgm:spPr/>
      <dgm:t>
        <a:bodyPr/>
        <a:lstStyle/>
        <a:p>
          <a:r>
            <a:rPr lang="bn-IN" sz="3600" dirty="0" smtClean="0">
              <a:latin typeface="NikoshBAN" pitchFamily="2" charset="0"/>
              <a:cs typeface="NikoshBAN" pitchFamily="2" charset="0"/>
            </a:rPr>
            <a:t>অস্বাস্থ্যকর পরিবেশ</a:t>
          </a:r>
          <a:endParaRPr lang="en-US" sz="3600" dirty="0">
            <a:latin typeface="NikoshBAN" pitchFamily="2" charset="0"/>
            <a:cs typeface="NikoshBAN" pitchFamily="2" charset="0"/>
          </a:endParaRPr>
        </a:p>
      </dgm:t>
    </dgm:pt>
    <dgm:pt modelId="{78F89839-4E5D-4143-AEE4-82183A466802}" type="parTrans" cxnId="{4003339F-33C4-4726-B5F1-D99F8EDD02E0}">
      <dgm:prSet/>
      <dgm:spPr/>
      <dgm:t>
        <a:bodyPr/>
        <a:lstStyle/>
        <a:p>
          <a:endParaRPr lang="en-US" sz="3600">
            <a:latin typeface="NikoshBAN" pitchFamily="2" charset="0"/>
            <a:cs typeface="NikoshBAN" pitchFamily="2" charset="0"/>
          </a:endParaRPr>
        </a:p>
      </dgm:t>
    </dgm:pt>
    <dgm:pt modelId="{82B5AB09-92D6-4A98-9B43-09D7C0EFD802}" type="sibTrans" cxnId="{4003339F-33C4-4726-B5F1-D99F8EDD02E0}">
      <dgm:prSet/>
      <dgm:spPr/>
      <dgm:t>
        <a:bodyPr/>
        <a:lstStyle/>
        <a:p>
          <a:endParaRPr lang="en-US" sz="3600">
            <a:latin typeface="NikoshBAN" pitchFamily="2" charset="0"/>
            <a:cs typeface="NikoshBAN" pitchFamily="2" charset="0"/>
          </a:endParaRPr>
        </a:p>
      </dgm:t>
    </dgm:pt>
    <dgm:pt modelId="{916D749F-B640-4C73-A2CE-8171AB968EC8}">
      <dgm:prSet phldrT="[Text]" custT="1"/>
      <dgm:spPr/>
      <dgm:t>
        <a:bodyPr/>
        <a:lstStyle/>
        <a:p>
          <a:r>
            <a:rPr lang="bn-IN" sz="3600" dirty="0" smtClean="0">
              <a:latin typeface="NikoshBAN" pitchFamily="2" charset="0"/>
              <a:cs typeface="NikoshBAN" pitchFamily="2" charset="0"/>
            </a:rPr>
            <a:t>শারীরিক অসুস্থতা</a:t>
          </a:r>
          <a:endParaRPr lang="en-US" sz="3600" dirty="0">
            <a:latin typeface="NikoshBAN" pitchFamily="2" charset="0"/>
            <a:cs typeface="NikoshBAN" pitchFamily="2" charset="0"/>
          </a:endParaRPr>
        </a:p>
      </dgm:t>
    </dgm:pt>
    <dgm:pt modelId="{28A6CF0A-1E35-48F7-A316-AF409113117F}" type="parTrans" cxnId="{462356D1-5944-4DA8-A7C1-C07B1B581080}">
      <dgm:prSet/>
      <dgm:spPr/>
      <dgm:t>
        <a:bodyPr/>
        <a:lstStyle/>
        <a:p>
          <a:endParaRPr lang="en-US" sz="3600">
            <a:latin typeface="NikoshBAN" pitchFamily="2" charset="0"/>
            <a:cs typeface="NikoshBAN" pitchFamily="2" charset="0"/>
          </a:endParaRPr>
        </a:p>
      </dgm:t>
    </dgm:pt>
    <dgm:pt modelId="{2CC705A4-E93E-4804-AE6F-E2E2A72452E4}" type="sibTrans" cxnId="{462356D1-5944-4DA8-A7C1-C07B1B581080}">
      <dgm:prSet/>
      <dgm:spPr/>
      <dgm:t>
        <a:bodyPr/>
        <a:lstStyle/>
        <a:p>
          <a:endParaRPr lang="en-US" sz="3600">
            <a:latin typeface="NikoshBAN" pitchFamily="2" charset="0"/>
            <a:cs typeface="NikoshBAN" pitchFamily="2" charset="0"/>
          </a:endParaRPr>
        </a:p>
      </dgm:t>
    </dgm:pt>
    <dgm:pt modelId="{EFA587A7-2C98-4194-A5B3-9F7352B310D1}">
      <dgm:prSet phldrT="[Text]" custT="1"/>
      <dgm:spPr/>
      <dgm:t>
        <a:bodyPr/>
        <a:lstStyle/>
        <a:p>
          <a:r>
            <a:rPr lang="bn-IN" sz="3600" dirty="0" smtClean="0">
              <a:latin typeface="NikoshBAN" pitchFamily="2" charset="0"/>
              <a:cs typeface="NikoshBAN" pitchFamily="2" charset="0"/>
            </a:rPr>
            <a:t>নির্দিষ্ট জায়গায় আবর্জনা</a:t>
          </a:r>
          <a:endParaRPr lang="en-US" sz="3600" dirty="0">
            <a:latin typeface="NikoshBAN" pitchFamily="2" charset="0"/>
            <a:cs typeface="NikoshBAN" pitchFamily="2" charset="0"/>
          </a:endParaRPr>
        </a:p>
      </dgm:t>
    </dgm:pt>
    <dgm:pt modelId="{26E5559F-D3FD-4266-977C-C6ECE442ACDE}" type="parTrans" cxnId="{F786045E-BDEC-445C-A14D-2244607DB0DD}">
      <dgm:prSet/>
      <dgm:spPr/>
      <dgm:t>
        <a:bodyPr/>
        <a:lstStyle/>
        <a:p>
          <a:endParaRPr lang="en-US" sz="3600">
            <a:latin typeface="NikoshBAN" pitchFamily="2" charset="0"/>
            <a:cs typeface="NikoshBAN" pitchFamily="2" charset="0"/>
          </a:endParaRPr>
        </a:p>
      </dgm:t>
    </dgm:pt>
    <dgm:pt modelId="{D8D0AE32-6732-4DD6-A74C-6606F97538DB}" type="sibTrans" cxnId="{F786045E-BDEC-445C-A14D-2244607DB0DD}">
      <dgm:prSet/>
      <dgm:spPr/>
      <dgm:t>
        <a:bodyPr/>
        <a:lstStyle/>
        <a:p>
          <a:endParaRPr lang="en-US" sz="3600">
            <a:latin typeface="NikoshBAN" pitchFamily="2" charset="0"/>
            <a:cs typeface="NikoshBAN" pitchFamily="2" charset="0"/>
          </a:endParaRPr>
        </a:p>
      </dgm:t>
    </dgm:pt>
    <dgm:pt modelId="{F59CFB94-E4D8-4D23-924A-B7449B6E9F5E}">
      <dgm:prSet phldrT="[Text]" custT="1"/>
      <dgm:spPr/>
      <dgm:t>
        <a:bodyPr/>
        <a:lstStyle/>
        <a:p>
          <a:r>
            <a:rPr lang="bn-IN" sz="3600" dirty="0" smtClean="0">
              <a:latin typeface="NikoshBAN" pitchFamily="2" charset="0"/>
              <a:cs typeface="NikoshBAN" pitchFamily="2" charset="0"/>
            </a:rPr>
            <a:t>স্বাস্থ্যকর পরিবেশ</a:t>
          </a:r>
          <a:endParaRPr lang="en-US" sz="3600" dirty="0">
            <a:latin typeface="NikoshBAN" pitchFamily="2" charset="0"/>
            <a:cs typeface="NikoshBAN" pitchFamily="2" charset="0"/>
          </a:endParaRPr>
        </a:p>
      </dgm:t>
    </dgm:pt>
    <dgm:pt modelId="{176F77C5-0B73-4293-950E-5D5D157703A1}" type="parTrans" cxnId="{F537B345-674C-4515-97EA-654CD165D50F}">
      <dgm:prSet/>
      <dgm:spPr/>
      <dgm:t>
        <a:bodyPr/>
        <a:lstStyle/>
        <a:p>
          <a:endParaRPr lang="en-US" sz="3600">
            <a:latin typeface="NikoshBAN" pitchFamily="2" charset="0"/>
            <a:cs typeface="NikoshBAN" pitchFamily="2" charset="0"/>
          </a:endParaRPr>
        </a:p>
      </dgm:t>
    </dgm:pt>
    <dgm:pt modelId="{C7290DCD-F7F0-4A14-8427-BEE9C2E6BC45}" type="sibTrans" cxnId="{F537B345-674C-4515-97EA-654CD165D50F}">
      <dgm:prSet/>
      <dgm:spPr/>
      <dgm:t>
        <a:bodyPr/>
        <a:lstStyle/>
        <a:p>
          <a:endParaRPr lang="en-US" sz="3600">
            <a:latin typeface="NikoshBAN" pitchFamily="2" charset="0"/>
            <a:cs typeface="NikoshBAN" pitchFamily="2" charset="0"/>
          </a:endParaRPr>
        </a:p>
      </dgm:t>
    </dgm:pt>
    <dgm:pt modelId="{3A19799A-BB6E-46FA-9CB9-31C95127EC85}" type="pres">
      <dgm:prSet presAssocID="{575A41FC-7E29-4FAE-9325-42959A0F88E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EE28111-D3A4-45B1-9BD6-DD3F12A2B0F9}" type="pres">
      <dgm:prSet presAssocID="{FB669445-8400-45CD-9AAB-A7593E5251B8}" presName="hierRoot1" presStyleCnt="0"/>
      <dgm:spPr/>
    </dgm:pt>
    <dgm:pt modelId="{F7771BE7-E012-4B3D-BC28-08DE3E582B6E}" type="pres">
      <dgm:prSet presAssocID="{FB669445-8400-45CD-9AAB-A7593E5251B8}" presName="composite" presStyleCnt="0"/>
      <dgm:spPr/>
    </dgm:pt>
    <dgm:pt modelId="{9284D5BF-8D24-4E77-8B49-E9EF49528527}" type="pres">
      <dgm:prSet presAssocID="{FB669445-8400-45CD-9AAB-A7593E5251B8}" presName="image" presStyleLbl="node0" presStyleIdx="0" presStyleCnt="1" custScaleX="123473" custScaleY="120000" custLinFactNeighborX="-1776" custLinFactNeighborY="537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</dgm:pt>
    <dgm:pt modelId="{3D54B00E-7029-4B2C-A34B-CE6E6B8C0D10}" type="pres">
      <dgm:prSet presAssocID="{FB669445-8400-45CD-9AAB-A7593E5251B8}" presName="text" presStyleLbl="revTx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4E30B4A-0C2E-4FB3-BCF1-D833FB07FCA4}" type="pres">
      <dgm:prSet presAssocID="{FB669445-8400-45CD-9AAB-A7593E5251B8}" presName="hierChild2" presStyleCnt="0"/>
      <dgm:spPr/>
    </dgm:pt>
    <dgm:pt modelId="{4B62F786-F6C1-4322-9ABB-9E5906786B72}" type="pres">
      <dgm:prSet presAssocID="{0CDB2320-155C-4D58-8DBF-70AEC038F450}" presName="Name10" presStyleLbl="parChTrans1D2" presStyleIdx="0" presStyleCnt="2"/>
      <dgm:spPr/>
      <dgm:t>
        <a:bodyPr/>
        <a:lstStyle/>
        <a:p>
          <a:endParaRPr lang="en-US"/>
        </a:p>
      </dgm:t>
    </dgm:pt>
    <dgm:pt modelId="{0319A572-921A-4F5E-9DB1-57108BC798DC}" type="pres">
      <dgm:prSet presAssocID="{CE6E8C8D-0ACD-465C-9C00-DCA8C412A832}" presName="hierRoot2" presStyleCnt="0"/>
      <dgm:spPr/>
    </dgm:pt>
    <dgm:pt modelId="{A38DE461-8C6C-417B-AC66-6EAD487995D3}" type="pres">
      <dgm:prSet presAssocID="{CE6E8C8D-0ACD-465C-9C00-DCA8C412A832}" presName="composite2" presStyleCnt="0"/>
      <dgm:spPr/>
    </dgm:pt>
    <dgm:pt modelId="{31C51BE7-2B37-4AE0-B23E-DE3088725711}" type="pres">
      <dgm:prSet presAssocID="{CE6E8C8D-0ACD-465C-9C00-DCA8C412A832}" presName="image2" presStyleLbl="node2" presStyleIdx="0" presStyleCnt="2" custScaleX="123473" custScaleY="120000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</dgm:pt>
    <dgm:pt modelId="{16C34A96-CD12-400F-B787-8F86BC4F7B01}" type="pres">
      <dgm:prSet presAssocID="{CE6E8C8D-0ACD-465C-9C00-DCA8C412A832}" presName="text2" presStyleLbl="revTx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6B0620E-CFC8-430E-84E4-FC13667A98C9}" type="pres">
      <dgm:prSet presAssocID="{CE6E8C8D-0ACD-465C-9C00-DCA8C412A832}" presName="hierChild3" presStyleCnt="0"/>
      <dgm:spPr/>
    </dgm:pt>
    <dgm:pt modelId="{7F090CB7-56B3-4151-8BAB-251862A8BADE}" type="pres">
      <dgm:prSet presAssocID="{78F89839-4E5D-4143-AEE4-82183A466802}" presName="Name17" presStyleLbl="parChTrans1D3" presStyleIdx="0" presStyleCnt="3"/>
      <dgm:spPr/>
      <dgm:t>
        <a:bodyPr/>
        <a:lstStyle/>
        <a:p>
          <a:endParaRPr lang="en-US"/>
        </a:p>
      </dgm:t>
    </dgm:pt>
    <dgm:pt modelId="{E82C0E5D-8A04-4F7E-BF52-ADA7F4E126EE}" type="pres">
      <dgm:prSet presAssocID="{7FE65C1D-F6D8-4474-8EBF-4F97AA62B927}" presName="hierRoot3" presStyleCnt="0"/>
      <dgm:spPr/>
    </dgm:pt>
    <dgm:pt modelId="{57EC086B-1C84-415C-8F72-4A8CB6F91429}" type="pres">
      <dgm:prSet presAssocID="{7FE65C1D-F6D8-4474-8EBF-4F97AA62B927}" presName="composite3" presStyleCnt="0"/>
      <dgm:spPr/>
    </dgm:pt>
    <dgm:pt modelId="{79C62E05-590E-43E0-BA93-E6606D476B55}" type="pres">
      <dgm:prSet presAssocID="{7FE65C1D-F6D8-4474-8EBF-4F97AA62B927}" presName="image3" presStyleLbl="node3" presStyleIdx="0" presStyleCnt="3" custScaleX="123473" custScaleY="120000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</dgm:pt>
    <dgm:pt modelId="{9DFEE6B1-9F0D-4EFC-9BFB-BAB5558580A1}" type="pres">
      <dgm:prSet presAssocID="{7FE65C1D-F6D8-4474-8EBF-4F97AA62B927}" presName="text3" presStyleLbl="revTx" presStyleIdx="2" presStyleCnt="6" custScaleX="1222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BDCD4B-35D3-43BC-A14D-CD52FAC48C97}" type="pres">
      <dgm:prSet presAssocID="{7FE65C1D-F6D8-4474-8EBF-4F97AA62B927}" presName="hierChild4" presStyleCnt="0"/>
      <dgm:spPr/>
    </dgm:pt>
    <dgm:pt modelId="{167EC2BC-6D73-49B4-9C80-FA0A43332753}" type="pres">
      <dgm:prSet presAssocID="{28A6CF0A-1E35-48F7-A316-AF409113117F}" presName="Name17" presStyleLbl="parChTrans1D3" presStyleIdx="1" presStyleCnt="3"/>
      <dgm:spPr/>
      <dgm:t>
        <a:bodyPr/>
        <a:lstStyle/>
        <a:p>
          <a:endParaRPr lang="en-US"/>
        </a:p>
      </dgm:t>
    </dgm:pt>
    <dgm:pt modelId="{7771D192-DBBE-4B9A-9F5A-BC0D72632727}" type="pres">
      <dgm:prSet presAssocID="{916D749F-B640-4C73-A2CE-8171AB968EC8}" presName="hierRoot3" presStyleCnt="0"/>
      <dgm:spPr/>
    </dgm:pt>
    <dgm:pt modelId="{B26A910A-BD4B-48DB-BBDD-9C871DEB0C0B}" type="pres">
      <dgm:prSet presAssocID="{916D749F-B640-4C73-A2CE-8171AB968EC8}" presName="composite3" presStyleCnt="0"/>
      <dgm:spPr/>
    </dgm:pt>
    <dgm:pt modelId="{9090DB4B-BED8-40CF-B24E-1A0894D8F050}" type="pres">
      <dgm:prSet presAssocID="{916D749F-B640-4C73-A2CE-8171AB968EC8}" presName="image3" presStyleLbl="node3" presStyleIdx="1" presStyleCnt="3" custScaleX="123473" custScaleY="120000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5BE39BB7-76CB-4332-B3D1-54CA57AB8AEB}" type="pres">
      <dgm:prSet presAssocID="{916D749F-B640-4C73-A2CE-8171AB968EC8}" presName="text3" presStyleLbl="revTx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A37CDC1-01F6-405A-A030-D4CBE262BE6B}" type="pres">
      <dgm:prSet presAssocID="{916D749F-B640-4C73-A2CE-8171AB968EC8}" presName="hierChild4" presStyleCnt="0"/>
      <dgm:spPr/>
    </dgm:pt>
    <dgm:pt modelId="{C9CB5685-8AAD-4D71-876E-8F74D9B96C64}" type="pres">
      <dgm:prSet presAssocID="{26E5559F-D3FD-4266-977C-C6ECE442ACDE}" presName="Name10" presStyleLbl="parChTrans1D2" presStyleIdx="1" presStyleCnt="2"/>
      <dgm:spPr/>
      <dgm:t>
        <a:bodyPr/>
        <a:lstStyle/>
        <a:p>
          <a:endParaRPr lang="en-US"/>
        </a:p>
      </dgm:t>
    </dgm:pt>
    <dgm:pt modelId="{FF4112AB-56D9-4588-B1B2-B23BC2081098}" type="pres">
      <dgm:prSet presAssocID="{EFA587A7-2C98-4194-A5B3-9F7352B310D1}" presName="hierRoot2" presStyleCnt="0"/>
      <dgm:spPr/>
    </dgm:pt>
    <dgm:pt modelId="{780F5B88-5D88-4DB7-9F31-6D3BB040CFC8}" type="pres">
      <dgm:prSet presAssocID="{EFA587A7-2C98-4194-A5B3-9F7352B310D1}" presName="composite2" presStyleCnt="0"/>
      <dgm:spPr/>
    </dgm:pt>
    <dgm:pt modelId="{630122B7-5CB7-4FAB-861C-9232968B0834}" type="pres">
      <dgm:prSet presAssocID="{EFA587A7-2C98-4194-A5B3-9F7352B310D1}" presName="image2" presStyleLbl="node2" presStyleIdx="1" presStyleCnt="2" custScaleX="123473" custScaleY="120000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</dgm:spPr>
    </dgm:pt>
    <dgm:pt modelId="{F9B3884D-DB19-472D-8A91-01915493ED49}" type="pres">
      <dgm:prSet presAssocID="{EFA587A7-2C98-4194-A5B3-9F7352B310D1}" presName="text2" presStyleLbl="revTx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FDC584-CEB0-4E07-A07E-50DE4F02918D}" type="pres">
      <dgm:prSet presAssocID="{EFA587A7-2C98-4194-A5B3-9F7352B310D1}" presName="hierChild3" presStyleCnt="0"/>
      <dgm:spPr/>
    </dgm:pt>
    <dgm:pt modelId="{595B0CDF-DC78-4991-91B8-BF1956F32C83}" type="pres">
      <dgm:prSet presAssocID="{176F77C5-0B73-4293-950E-5D5D157703A1}" presName="Name17" presStyleLbl="parChTrans1D3" presStyleIdx="2" presStyleCnt="3"/>
      <dgm:spPr/>
      <dgm:t>
        <a:bodyPr/>
        <a:lstStyle/>
        <a:p>
          <a:endParaRPr lang="en-US"/>
        </a:p>
      </dgm:t>
    </dgm:pt>
    <dgm:pt modelId="{A2EDADE4-9078-465B-AEE9-65C7299C98CE}" type="pres">
      <dgm:prSet presAssocID="{F59CFB94-E4D8-4D23-924A-B7449B6E9F5E}" presName="hierRoot3" presStyleCnt="0"/>
      <dgm:spPr/>
    </dgm:pt>
    <dgm:pt modelId="{FD8776ED-B5D8-46F2-BEB5-9FC54C27D802}" type="pres">
      <dgm:prSet presAssocID="{F59CFB94-E4D8-4D23-924A-B7449B6E9F5E}" presName="composite3" presStyleCnt="0"/>
      <dgm:spPr/>
    </dgm:pt>
    <dgm:pt modelId="{05BEC74F-FB82-407E-A7C0-EF1A3A89EAB6}" type="pres">
      <dgm:prSet presAssocID="{F59CFB94-E4D8-4D23-924A-B7449B6E9F5E}" presName="image3" presStyleLbl="node3" presStyleIdx="2" presStyleCnt="3" custScaleX="123473" custScaleY="120000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</dgm:pt>
    <dgm:pt modelId="{8A4B2F5B-C9B5-47AE-A16A-61A89FA6CF58}" type="pres">
      <dgm:prSet presAssocID="{F59CFB94-E4D8-4D23-924A-B7449B6E9F5E}" presName="text3" presStyleLbl="revTx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19E4C6-2DFF-4E33-A75B-058E91FF7561}" type="pres">
      <dgm:prSet presAssocID="{F59CFB94-E4D8-4D23-924A-B7449B6E9F5E}" presName="hierChild4" presStyleCnt="0"/>
      <dgm:spPr/>
    </dgm:pt>
  </dgm:ptLst>
  <dgm:cxnLst>
    <dgm:cxn modelId="{F9A302E7-16B6-4612-BC2C-5D3FE3B95A29}" type="presOf" srcId="{916D749F-B640-4C73-A2CE-8171AB968EC8}" destId="{5BE39BB7-76CB-4332-B3D1-54CA57AB8AEB}" srcOrd="0" destOrd="0" presId="urn:microsoft.com/office/officeart/2009/layout/CirclePictureHierarchy"/>
    <dgm:cxn modelId="{06E85F15-6858-4053-8C45-272056E64123}" srcId="{575A41FC-7E29-4FAE-9325-42959A0F88EF}" destId="{FB669445-8400-45CD-9AAB-A7593E5251B8}" srcOrd="0" destOrd="0" parTransId="{70A217B7-816F-4871-AE6A-45F2F50CD458}" sibTransId="{505AB8E1-DD8C-4713-B655-B415629D7849}"/>
    <dgm:cxn modelId="{B6DE7281-F3C7-4A88-8DBC-7AAD0DDD0075}" type="presOf" srcId="{EFA587A7-2C98-4194-A5B3-9F7352B310D1}" destId="{F9B3884D-DB19-472D-8A91-01915493ED49}" srcOrd="0" destOrd="0" presId="urn:microsoft.com/office/officeart/2009/layout/CirclePictureHierarchy"/>
    <dgm:cxn modelId="{9DECF09A-AF9C-4A55-B3F6-B8542B039C06}" type="presOf" srcId="{78F89839-4E5D-4143-AEE4-82183A466802}" destId="{7F090CB7-56B3-4151-8BAB-251862A8BADE}" srcOrd="0" destOrd="0" presId="urn:microsoft.com/office/officeart/2009/layout/CirclePictureHierarchy"/>
    <dgm:cxn modelId="{3B854660-016B-4CB5-9DD0-DAE210419F28}" type="presOf" srcId="{CE6E8C8D-0ACD-465C-9C00-DCA8C412A832}" destId="{16C34A96-CD12-400F-B787-8F86BC4F7B01}" srcOrd="0" destOrd="0" presId="urn:microsoft.com/office/officeart/2009/layout/CirclePictureHierarchy"/>
    <dgm:cxn modelId="{D693C69A-4B50-41E1-927D-46B077B9F393}" type="presOf" srcId="{FB669445-8400-45CD-9AAB-A7593E5251B8}" destId="{3D54B00E-7029-4B2C-A34B-CE6E6B8C0D10}" srcOrd="0" destOrd="0" presId="urn:microsoft.com/office/officeart/2009/layout/CirclePictureHierarchy"/>
    <dgm:cxn modelId="{4DD9559D-BF77-4006-9D1D-D8508A1AD6DA}" type="presOf" srcId="{26E5559F-D3FD-4266-977C-C6ECE442ACDE}" destId="{C9CB5685-8AAD-4D71-876E-8F74D9B96C64}" srcOrd="0" destOrd="0" presId="urn:microsoft.com/office/officeart/2009/layout/CirclePictureHierarchy"/>
    <dgm:cxn modelId="{70A6FD99-32CE-4A75-987F-8BF573A10EB7}" type="presOf" srcId="{0CDB2320-155C-4D58-8DBF-70AEC038F450}" destId="{4B62F786-F6C1-4322-9ABB-9E5906786B72}" srcOrd="0" destOrd="0" presId="urn:microsoft.com/office/officeart/2009/layout/CirclePictureHierarchy"/>
    <dgm:cxn modelId="{472EEC58-843A-4D6A-BA08-11B98ACF16C7}" type="presOf" srcId="{28A6CF0A-1E35-48F7-A316-AF409113117F}" destId="{167EC2BC-6D73-49B4-9C80-FA0A43332753}" srcOrd="0" destOrd="0" presId="urn:microsoft.com/office/officeart/2009/layout/CirclePictureHierarchy"/>
    <dgm:cxn modelId="{375B033C-F557-47C1-9158-BCF673CB56DB}" type="presOf" srcId="{176F77C5-0B73-4293-950E-5D5D157703A1}" destId="{595B0CDF-DC78-4991-91B8-BF1956F32C83}" srcOrd="0" destOrd="0" presId="urn:microsoft.com/office/officeart/2009/layout/CirclePictureHierarchy"/>
    <dgm:cxn modelId="{4003339F-33C4-4726-B5F1-D99F8EDD02E0}" srcId="{CE6E8C8D-0ACD-465C-9C00-DCA8C412A832}" destId="{7FE65C1D-F6D8-4474-8EBF-4F97AA62B927}" srcOrd="0" destOrd="0" parTransId="{78F89839-4E5D-4143-AEE4-82183A466802}" sibTransId="{82B5AB09-92D6-4A98-9B43-09D7C0EFD802}"/>
    <dgm:cxn modelId="{49AE27AA-ACE1-4202-8BA0-EB0C1FF0351D}" type="presOf" srcId="{575A41FC-7E29-4FAE-9325-42959A0F88EF}" destId="{3A19799A-BB6E-46FA-9CB9-31C95127EC85}" srcOrd="0" destOrd="0" presId="urn:microsoft.com/office/officeart/2009/layout/CirclePictureHierarchy"/>
    <dgm:cxn modelId="{F786045E-BDEC-445C-A14D-2244607DB0DD}" srcId="{FB669445-8400-45CD-9AAB-A7593E5251B8}" destId="{EFA587A7-2C98-4194-A5B3-9F7352B310D1}" srcOrd="1" destOrd="0" parTransId="{26E5559F-D3FD-4266-977C-C6ECE442ACDE}" sibTransId="{D8D0AE32-6732-4DD6-A74C-6606F97538DB}"/>
    <dgm:cxn modelId="{1D40A3B4-C23C-4AC2-8C78-3E280449A59F}" type="presOf" srcId="{F59CFB94-E4D8-4D23-924A-B7449B6E9F5E}" destId="{8A4B2F5B-C9B5-47AE-A16A-61A89FA6CF58}" srcOrd="0" destOrd="0" presId="urn:microsoft.com/office/officeart/2009/layout/CirclePictureHierarchy"/>
    <dgm:cxn modelId="{09895549-A2DA-41BD-B003-69B47A6E3AB0}" type="presOf" srcId="{7FE65C1D-F6D8-4474-8EBF-4F97AA62B927}" destId="{9DFEE6B1-9F0D-4EFC-9BFB-BAB5558580A1}" srcOrd="0" destOrd="0" presId="urn:microsoft.com/office/officeart/2009/layout/CirclePictureHierarchy"/>
    <dgm:cxn modelId="{F0F30ECB-728C-4631-AD11-00B8886065C1}" srcId="{FB669445-8400-45CD-9AAB-A7593E5251B8}" destId="{CE6E8C8D-0ACD-465C-9C00-DCA8C412A832}" srcOrd="0" destOrd="0" parTransId="{0CDB2320-155C-4D58-8DBF-70AEC038F450}" sibTransId="{00DBBCA5-1344-4788-998F-1BB082C54975}"/>
    <dgm:cxn modelId="{F537B345-674C-4515-97EA-654CD165D50F}" srcId="{EFA587A7-2C98-4194-A5B3-9F7352B310D1}" destId="{F59CFB94-E4D8-4D23-924A-B7449B6E9F5E}" srcOrd="0" destOrd="0" parTransId="{176F77C5-0B73-4293-950E-5D5D157703A1}" sibTransId="{C7290DCD-F7F0-4A14-8427-BEE9C2E6BC45}"/>
    <dgm:cxn modelId="{462356D1-5944-4DA8-A7C1-C07B1B581080}" srcId="{CE6E8C8D-0ACD-465C-9C00-DCA8C412A832}" destId="{916D749F-B640-4C73-A2CE-8171AB968EC8}" srcOrd="1" destOrd="0" parTransId="{28A6CF0A-1E35-48F7-A316-AF409113117F}" sibTransId="{2CC705A4-E93E-4804-AE6F-E2E2A72452E4}"/>
    <dgm:cxn modelId="{EC06A2D5-B8AD-46BE-A6DC-17BA890EA8B0}" type="presParOf" srcId="{3A19799A-BB6E-46FA-9CB9-31C95127EC85}" destId="{5EE28111-D3A4-45B1-9BD6-DD3F12A2B0F9}" srcOrd="0" destOrd="0" presId="urn:microsoft.com/office/officeart/2009/layout/CirclePictureHierarchy"/>
    <dgm:cxn modelId="{02377980-4C33-4A17-953E-9B88C35DFF31}" type="presParOf" srcId="{5EE28111-D3A4-45B1-9BD6-DD3F12A2B0F9}" destId="{F7771BE7-E012-4B3D-BC28-08DE3E582B6E}" srcOrd="0" destOrd="0" presId="urn:microsoft.com/office/officeart/2009/layout/CirclePictureHierarchy"/>
    <dgm:cxn modelId="{AC29B96A-2ED3-4EEC-8C75-EB6284A88231}" type="presParOf" srcId="{F7771BE7-E012-4B3D-BC28-08DE3E582B6E}" destId="{9284D5BF-8D24-4E77-8B49-E9EF49528527}" srcOrd="0" destOrd="0" presId="urn:microsoft.com/office/officeart/2009/layout/CirclePictureHierarchy"/>
    <dgm:cxn modelId="{2094EF6E-946E-4DA9-BF98-1511B9C698D0}" type="presParOf" srcId="{F7771BE7-E012-4B3D-BC28-08DE3E582B6E}" destId="{3D54B00E-7029-4B2C-A34B-CE6E6B8C0D10}" srcOrd="1" destOrd="0" presId="urn:microsoft.com/office/officeart/2009/layout/CirclePictureHierarchy"/>
    <dgm:cxn modelId="{B924AC9E-25B4-4E68-81F0-A531EDDC2829}" type="presParOf" srcId="{5EE28111-D3A4-45B1-9BD6-DD3F12A2B0F9}" destId="{24E30B4A-0C2E-4FB3-BCF1-D833FB07FCA4}" srcOrd="1" destOrd="0" presId="urn:microsoft.com/office/officeart/2009/layout/CirclePictureHierarchy"/>
    <dgm:cxn modelId="{A084FC6D-66F0-444B-AEFC-0CA36BAA8A49}" type="presParOf" srcId="{24E30B4A-0C2E-4FB3-BCF1-D833FB07FCA4}" destId="{4B62F786-F6C1-4322-9ABB-9E5906786B72}" srcOrd="0" destOrd="0" presId="urn:microsoft.com/office/officeart/2009/layout/CirclePictureHierarchy"/>
    <dgm:cxn modelId="{13F5A889-A292-4493-B38B-EC5B2F8A99EF}" type="presParOf" srcId="{24E30B4A-0C2E-4FB3-BCF1-D833FB07FCA4}" destId="{0319A572-921A-4F5E-9DB1-57108BC798DC}" srcOrd="1" destOrd="0" presId="urn:microsoft.com/office/officeart/2009/layout/CirclePictureHierarchy"/>
    <dgm:cxn modelId="{A544F597-E1C1-40F2-94C2-35CC01124EB5}" type="presParOf" srcId="{0319A572-921A-4F5E-9DB1-57108BC798DC}" destId="{A38DE461-8C6C-417B-AC66-6EAD487995D3}" srcOrd="0" destOrd="0" presId="urn:microsoft.com/office/officeart/2009/layout/CirclePictureHierarchy"/>
    <dgm:cxn modelId="{CF54B9EA-E1CB-4E51-AE25-767C836F8F31}" type="presParOf" srcId="{A38DE461-8C6C-417B-AC66-6EAD487995D3}" destId="{31C51BE7-2B37-4AE0-B23E-DE3088725711}" srcOrd="0" destOrd="0" presId="urn:microsoft.com/office/officeart/2009/layout/CirclePictureHierarchy"/>
    <dgm:cxn modelId="{880B243B-8473-444E-B32D-BD9E9DD316D9}" type="presParOf" srcId="{A38DE461-8C6C-417B-AC66-6EAD487995D3}" destId="{16C34A96-CD12-400F-B787-8F86BC4F7B01}" srcOrd="1" destOrd="0" presId="urn:microsoft.com/office/officeart/2009/layout/CirclePictureHierarchy"/>
    <dgm:cxn modelId="{989F462C-D77A-4880-917D-E27841341C98}" type="presParOf" srcId="{0319A572-921A-4F5E-9DB1-57108BC798DC}" destId="{06B0620E-CFC8-430E-84E4-FC13667A98C9}" srcOrd="1" destOrd="0" presId="urn:microsoft.com/office/officeart/2009/layout/CirclePictureHierarchy"/>
    <dgm:cxn modelId="{8E25C749-7F88-4257-8BFF-025D0C18CB89}" type="presParOf" srcId="{06B0620E-CFC8-430E-84E4-FC13667A98C9}" destId="{7F090CB7-56B3-4151-8BAB-251862A8BADE}" srcOrd="0" destOrd="0" presId="urn:microsoft.com/office/officeart/2009/layout/CirclePictureHierarchy"/>
    <dgm:cxn modelId="{FFC3599F-DEE4-4524-BE0A-BA7418FB24BC}" type="presParOf" srcId="{06B0620E-CFC8-430E-84E4-FC13667A98C9}" destId="{E82C0E5D-8A04-4F7E-BF52-ADA7F4E126EE}" srcOrd="1" destOrd="0" presId="urn:microsoft.com/office/officeart/2009/layout/CirclePictureHierarchy"/>
    <dgm:cxn modelId="{ED72EC8E-6234-48F1-9D7F-A3F7E97ACFEF}" type="presParOf" srcId="{E82C0E5D-8A04-4F7E-BF52-ADA7F4E126EE}" destId="{57EC086B-1C84-415C-8F72-4A8CB6F91429}" srcOrd="0" destOrd="0" presId="urn:microsoft.com/office/officeart/2009/layout/CirclePictureHierarchy"/>
    <dgm:cxn modelId="{29116D92-7F6B-434B-8FD9-7DCCC7FF92B4}" type="presParOf" srcId="{57EC086B-1C84-415C-8F72-4A8CB6F91429}" destId="{79C62E05-590E-43E0-BA93-E6606D476B55}" srcOrd="0" destOrd="0" presId="urn:microsoft.com/office/officeart/2009/layout/CirclePictureHierarchy"/>
    <dgm:cxn modelId="{C85CB19A-75E1-4312-9695-C6B2CF914F40}" type="presParOf" srcId="{57EC086B-1C84-415C-8F72-4A8CB6F91429}" destId="{9DFEE6B1-9F0D-4EFC-9BFB-BAB5558580A1}" srcOrd="1" destOrd="0" presId="urn:microsoft.com/office/officeart/2009/layout/CirclePictureHierarchy"/>
    <dgm:cxn modelId="{9C5D2D41-2FB9-49FD-BE8D-4F01C6E51ECA}" type="presParOf" srcId="{E82C0E5D-8A04-4F7E-BF52-ADA7F4E126EE}" destId="{FFBDCD4B-35D3-43BC-A14D-CD52FAC48C97}" srcOrd="1" destOrd="0" presId="urn:microsoft.com/office/officeart/2009/layout/CirclePictureHierarchy"/>
    <dgm:cxn modelId="{559AA2EA-51DA-4A40-B209-9112EE405E35}" type="presParOf" srcId="{06B0620E-CFC8-430E-84E4-FC13667A98C9}" destId="{167EC2BC-6D73-49B4-9C80-FA0A43332753}" srcOrd="2" destOrd="0" presId="urn:microsoft.com/office/officeart/2009/layout/CirclePictureHierarchy"/>
    <dgm:cxn modelId="{6FAC6A16-907D-4D9F-9F56-D57419935C26}" type="presParOf" srcId="{06B0620E-CFC8-430E-84E4-FC13667A98C9}" destId="{7771D192-DBBE-4B9A-9F5A-BC0D72632727}" srcOrd="3" destOrd="0" presId="urn:microsoft.com/office/officeart/2009/layout/CirclePictureHierarchy"/>
    <dgm:cxn modelId="{E98836F8-7245-429E-9B46-85EE45E5CCEF}" type="presParOf" srcId="{7771D192-DBBE-4B9A-9F5A-BC0D72632727}" destId="{B26A910A-BD4B-48DB-BBDD-9C871DEB0C0B}" srcOrd="0" destOrd="0" presId="urn:microsoft.com/office/officeart/2009/layout/CirclePictureHierarchy"/>
    <dgm:cxn modelId="{5A057881-D5EA-4F53-9C41-F32EB82EDD87}" type="presParOf" srcId="{B26A910A-BD4B-48DB-BBDD-9C871DEB0C0B}" destId="{9090DB4B-BED8-40CF-B24E-1A0894D8F050}" srcOrd="0" destOrd="0" presId="urn:microsoft.com/office/officeart/2009/layout/CirclePictureHierarchy"/>
    <dgm:cxn modelId="{3ADB1E89-528E-43BD-80FC-8A735184A6DC}" type="presParOf" srcId="{B26A910A-BD4B-48DB-BBDD-9C871DEB0C0B}" destId="{5BE39BB7-76CB-4332-B3D1-54CA57AB8AEB}" srcOrd="1" destOrd="0" presId="urn:microsoft.com/office/officeart/2009/layout/CirclePictureHierarchy"/>
    <dgm:cxn modelId="{4AD983D0-ACFE-4CD6-8930-B5CE694AE483}" type="presParOf" srcId="{7771D192-DBBE-4B9A-9F5A-BC0D72632727}" destId="{0A37CDC1-01F6-405A-A030-D4CBE262BE6B}" srcOrd="1" destOrd="0" presId="urn:microsoft.com/office/officeart/2009/layout/CirclePictureHierarchy"/>
    <dgm:cxn modelId="{F931AF02-2594-4D9C-A238-D4C4B45B323E}" type="presParOf" srcId="{24E30B4A-0C2E-4FB3-BCF1-D833FB07FCA4}" destId="{C9CB5685-8AAD-4D71-876E-8F74D9B96C64}" srcOrd="2" destOrd="0" presId="urn:microsoft.com/office/officeart/2009/layout/CirclePictureHierarchy"/>
    <dgm:cxn modelId="{810C070B-A688-4396-9F11-29D8B672B450}" type="presParOf" srcId="{24E30B4A-0C2E-4FB3-BCF1-D833FB07FCA4}" destId="{FF4112AB-56D9-4588-B1B2-B23BC2081098}" srcOrd="3" destOrd="0" presId="urn:microsoft.com/office/officeart/2009/layout/CirclePictureHierarchy"/>
    <dgm:cxn modelId="{69E53C41-B6E5-4924-B602-E28D03D535CA}" type="presParOf" srcId="{FF4112AB-56D9-4588-B1B2-B23BC2081098}" destId="{780F5B88-5D88-4DB7-9F31-6D3BB040CFC8}" srcOrd="0" destOrd="0" presId="urn:microsoft.com/office/officeart/2009/layout/CirclePictureHierarchy"/>
    <dgm:cxn modelId="{0EC6005B-DDE9-41C0-82A4-39C1A4F45E51}" type="presParOf" srcId="{780F5B88-5D88-4DB7-9F31-6D3BB040CFC8}" destId="{630122B7-5CB7-4FAB-861C-9232968B0834}" srcOrd="0" destOrd="0" presId="urn:microsoft.com/office/officeart/2009/layout/CirclePictureHierarchy"/>
    <dgm:cxn modelId="{FBC184D4-2CE0-4534-9304-C1E6E53620D4}" type="presParOf" srcId="{780F5B88-5D88-4DB7-9F31-6D3BB040CFC8}" destId="{F9B3884D-DB19-472D-8A91-01915493ED49}" srcOrd="1" destOrd="0" presId="urn:microsoft.com/office/officeart/2009/layout/CirclePictureHierarchy"/>
    <dgm:cxn modelId="{7AD179B9-6CD6-4FE6-A089-EFD0A3476DEA}" type="presParOf" srcId="{FF4112AB-56D9-4588-B1B2-B23BC2081098}" destId="{75FDC584-CEB0-4E07-A07E-50DE4F02918D}" srcOrd="1" destOrd="0" presId="urn:microsoft.com/office/officeart/2009/layout/CirclePictureHierarchy"/>
    <dgm:cxn modelId="{7A446403-01F7-44C2-8591-748840BF7F67}" type="presParOf" srcId="{75FDC584-CEB0-4E07-A07E-50DE4F02918D}" destId="{595B0CDF-DC78-4991-91B8-BF1956F32C83}" srcOrd="0" destOrd="0" presId="urn:microsoft.com/office/officeart/2009/layout/CirclePictureHierarchy"/>
    <dgm:cxn modelId="{74D04BDE-526A-4D00-B092-BDDA477E167D}" type="presParOf" srcId="{75FDC584-CEB0-4E07-A07E-50DE4F02918D}" destId="{A2EDADE4-9078-465B-AEE9-65C7299C98CE}" srcOrd="1" destOrd="0" presId="urn:microsoft.com/office/officeart/2009/layout/CirclePictureHierarchy"/>
    <dgm:cxn modelId="{7EFDF5BD-69B6-4818-95C6-99ACB5283E37}" type="presParOf" srcId="{A2EDADE4-9078-465B-AEE9-65C7299C98CE}" destId="{FD8776ED-B5D8-46F2-BEB5-9FC54C27D802}" srcOrd="0" destOrd="0" presId="urn:microsoft.com/office/officeart/2009/layout/CirclePictureHierarchy"/>
    <dgm:cxn modelId="{781DB19E-46F9-4540-A50F-05D81BBDD9E5}" type="presParOf" srcId="{FD8776ED-B5D8-46F2-BEB5-9FC54C27D802}" destId="{05BEC74F-FB82-407E-A7C0-EF1A3A89EAB6}" srcOrd="0" destOrd="0" presId="urn:microsoft.com/office/officeart/2009/layout/CirclePictureHierarchy"/>
    <dgm:cxn modelId="{46A0EF56-DC45-4DD2-847C-A95D7BC2916A}" type="presParOf" srcId="{FD8776ED-B5D8-46F2-BEB5-9FC54C27D802}" destId="{8A4B2F5B-C9B5-47AE-A16A-61A89FA6CF58}" srcOrd="1" destOrd="0" presId="urn:microsoft.com/office/officeart/2009/layout/CirclePictureHierarchy"/>
    <dgm:cxn modelId="{0B25CA17-322C-4795-882D-F1A87CB44D27}" type="presParOf" srcId="{A2EDADE4-9078-465B-AEE9-65C7299C98CE}" destId="{4A19E4C6-2DFF-4E33-A75B-058E91FF7561}" srcOrd="1" destOrd="0" presId="urn:microsoft.com/office/officeart/2009/layout/CirclePicture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3C9967-586F-41AD-91C4-BC5E014BEBD4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6FA92C-0B56-40BE-B138-ED7CAF993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329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6FA92C-0B56-40BE-B138-ED7CAF99394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233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6FA92C-0B56-40BE-B138-ED7CAF99394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9754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n-IN" dirty="0" smtClean="0"/>
              <a:t>                                                                                                       শিক্ষকের</a:t>
            </a:r>
            <a:r>
              <a:rPr lang="bn-IN" baseline="0" dirty="0" smtClean="0"/>
              <a:t> কাজ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6FA92C-0B56-40BE-B138-ED7CAF99394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227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57400" y="377326"/>
            <a:ext cx="5257800" cy="1015663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স্বাগতম</a:t>
            </a:r>
            <a:endParaRPr lang="en-US" sz="6000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00250"/>
            <a:ext cx="7772400" cy="437197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485123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838200"/>
            <a:ext cx="6781800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এসো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কিছু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ছবি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দেখি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1" y="1846192"/>
            <a:ext cx="3922268" cy="196380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1846193"/>
            <a:ext cx="4276725" cy="196380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87" y="4194933"/>
            <a:ext cx="2876550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708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3878" y="1600200"/>
            <a:ext cx="6248400" cy="286232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bn-IN" sz="3600" dirty="0" smtClean="0"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bn-IN" sz="3600" dirty="0" smtClean="0">
                <a:latin typeface="NikoshBAN" pitchFamily="2" charset="0"/>
                <a:cs typeface="NikoshBAN" pitchFamily="2" charset="0"/>
              </a:rPr>
              <a:t>১। লাল</a:t>
            </a:r>
          </a:p>
          <a:p>
            <a:pPr algn="ctr"/>
            <a:r>
              <a:rPr lang="bn-IN" sz="3600" dirty="0" smtClean="0">
                <a:latin typeface="NikoshBAN" pitchFamily="2" charset="0"/>
                <a:cs typeface="NikoshBAN" pitchFamily="2" charset="0"/>
              </a:rPr>
              <a:t>২।নীল</a:t>
            </a:r>
          </a:p>
          <a:p>
            <a:pPr algn="ctr"/>
            <a:r>
              <a:rPr lang="bn-IN" sz="3600" dirty="0" smtClean="0">
                <a:latin typeface="NikoshBAN" pitchFamily="2" charset="0"/>
                <a:cs typeface="NikoshBAN" pitchFamily="2" charset="0"/>
              </a:rPr>
              <a:t>৩।হলুদ</a:t>
            </a:r>
          </a:p>
          <a:p>
            <a:pPr algn="ctr"/>
            <a:r>
              <a:rPr lang="bn-IN" sz="3600" dirty="0" smtClean="0">
                <a:latin typeface="NikoshBAN" pitchFamily="2" charset="0"/>
                <a:cs typeface="NikoshBAN" pitchFamily="2" charset="0"/>
              </a:rPr>
              <a:t>৪।সবুজ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18578" y="549195"/>
            <a:ext cx="4800600" cy="707886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bn-IN" sz="4000" dirty="0" smtClean="0"/>
              <a:t>৪টি দলে ভাগ হই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1620078" y="4876800"/>
            <a:ext cx="6076122" cy="1200329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bn-IN" sz="3600" dirty="0" smtClean="0">
                <a:latin typeface="NikoshBAN" pitchFamily="2" charset="0"/>
                <a:cs typeface="NikoshBAN" pitchFamily="2" charset="0"/>
              </a:rPr>
              <a:t>খাতায় আঁকা ছকটি দলে আলোচনা করে পূরণ করি।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871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46433" y="812691"/>
            <a:ext cx="4806539" cy="101566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bn-IN" sz="60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মিলিয়ে নেই</a:t>
            </a:r>
            <a:endParaRPr lang="en-US" sz="6000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583566"/>
              </p:ext>
            </p:extLst>
          </p:nvPr>
        </p:nvGraphicFramePr>
        <p:xfrm>
          <a:off x="1295400" y="2133600"/>
          <a:ext cx="6248400" cy="3314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8400"/>
              </a:tblGrid>
              <a:tr h="800100"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err="1" smtClean="0">
                          <a:solidFill>
                            <a:srgbClr val="FF0000"/>
                          </a:solidFill>
                          <a:latin typeface="NikoshBAN" pitchFamily="2" charset="0"/>
                          <a:cs typeface="NikoshBAN" pitchFamily="2" charset="0"/>
                        </a:rPr>
                        <a:t>মাটির</a:t>
                      </a:r>
                      <a:r>
                        <a:rPr lang="en-US" sz="5400" baseline="0" dirty="0" smtClean="0">
                          <a:solidFill>
                            <a:srgbClr val="FF0000"/>
                          </a:solidFill>
                          <a:latin typeface="NikoshBAN" pitchFamily="2" charset="0"/>
                          <a:cs typeface="NikoshBAN" pitchFamily="2" charset="0"/>
                        </a:rPr>
                        <a:t> </a:t>
                      </a:r>
                      <a:r>
                        <a:rPr lang="en-US" sz="5400" baseline="0" dirty="0" err="1" smtClean="0">
                          <a:solidFill>
                            <a:srgbClr val="FF0000"/>
                          </a:solidFill>
                          <a:latin typeface="NikoshBAN" pitchFamily="2" charset="0"/>
                          <a:cs typeface="NikoshBAN" pitchFamily="2" charset="0"/>
                        </a:rPr>
                        <a:t>ব্যবহার</a:t>
                      </a:r>
                      <a:endParaRPr lang="en-US" sz="5400" dirty="0">
                        <a:solidFill>
                          <a:srgbClr val="FF0000"/>
                        </a:solidFill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800100">
                <a:tc>
                  <a:txBody>
                    <a:bodyPr/>
                    <a:lstStyle/>
                    <a:p>
                      <a:pPr algn="ctr"/>
                      <a:r>
                        <a:rPr lang="bn-IN" sz="4400" dirty="0" smtClean="0">
                          <a:latin typeface="NikoshBAN" pitchFamily="2" charset="0"/>
                          <a:cs typeface="NikoshBAN" pitchFamily="2" charset="0"/>
                        </a:rPr>
                        <a:t>১। ফসল ফলানো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800100">
                <a:tc>
                  <a:txBody>
                    <a:bodyPr/>
                    <a:lstStyle/>
                    <a:p>
                      <a:pPr algn="ctr"/>
                      <a:r>
                        <a:rPr lang="bn-IN" sz="4400" dirty="0" smtClean="0">
                          <a:latin typeface="NikoshBAN" pitchFamily="2" charset="0"/>
                          <a:cs typeface="NikoshBAN" pitchFamily="2" charset="0"/>
                        </a:rPr>
                        <a:t>২।ইট</a:t>
                      </a:r>
                      <a:r>
                        <a:rPr lang="bn-IN" sz="4400" baseline="0" dirty="0" smtClean="0">
                          <a:latin typeface="NikoshBAN" pitchFamily="2" charset="0"/>
                          <a:cs typeface="NikoshBAN" pitchFamily="2" charset="0"/>
                        </a:rPr>
                        <a:t> তৈরি</a:t>
                      </a:r>
                      <a:endParaRPr lang="en-US" sz="44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800100">
                <a:tc>
                  <a:txBody>
                    <a:bodyPr/>
                    <a:lstStyle/>
                    <a:p>
                      <a:pPr algn="ctr"/>
                      <a:r>
                        <a:rPr lang="bn-IN" sz="4400" dirty="0" smtClean="0">
                          <a:latin typeface="NikoshBAN" pitchFamily="2" charset="0"/>
                          <a:cs typeface="NikoshBAN" pitchFamily="2" charset="0"/>
                        </a:rPr>
                        <a:t>৩।ঘরবাড়ি</a:t>
                      </a:r>
                      <a:r>
                        <a:rPr lang="bn-IN" sz="4400" baseline="0" dirty="0" smtClean="0">
                          <a:latin typeface="NikoshBAN" pitchFamily="2" charset="0"/>
                          <a:cs typeface="NikoshBAN" pitchFamily="2" charset="0"/>
                        </a:rPr>
                        <a:t> নির্মাণ</a:t>
                      </a:r>
                      <a:endParaRPr lang="en-US" sz="44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2206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17" y="1367332"/>
            <a:ext cx="4201884" cy="282366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1107077"/>
            <a:ext cx="3505200" cy="30839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flipH="1">
            <a:off x="2179319" y="152400"/>
            <a:ext cx="4983481" cy="64633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bn-IN" sz="3600" dirty="0" smtClean="0">
                <a:latin typeface="NikoshBAN" pitchFamily="2" charset="0"/>
                <a:cs typeface="NikoshBAN" pitchFamily="2" charset="0"/>
              </a:rPr>
              <a:t>আর ও কিছু ছবি দেখি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4724400"/>
            <a:ext cx="3657600" cy="10772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যেখানে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সেখানে</a:t>
            </a:r>
            <a:r>
              <a:rPr lang="bn-IN" sz="3200" dirty="0" smtClean="0">
                <a:latin typeface="NikoshBAN" pitchFamily="2" charset="0"/>
                <a:cs typeface="NikoshBAN" pitchFamily="2" charset="0"/>
              </a:rPr>
              <a:t> আবর্জনা ফেলা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57800" y="4689924"/>
            <a:ext cx="2743200" cy="10772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নির্দিষ্ট স্থানে গর্ত করে আবর্জনা ফেলা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489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258688"/>
            <a:ext cx="6705600" cy="646331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     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এসো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জোড়ায়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কাজটি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করি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5638799"/>
            <a:ext cx="7543800" cy="1200329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bn-IN" sz="3600" dirty="0" smtClean="0">
                <a:latin typeface="NikoshBAN" pitchFamily="2" charset="0"/>
                <a:cs typeface="NikoshBAN" pitchFamily="2" charset="0"/>
              </a:rPr>
              <a:t>পরিবেশের উপর কি প্রভাব ফেলবে তা জোড়ায় আলোচনা করে লিখি।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81300001"/>
              </p:ext>
            </p:extLst>
          </p:nvPr>
        </p:nvGraphicFramePr>
        <p:xfrm>
          <a:off x="1143000" y="1295401"/>
          <a:ext cx="70866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724400" y="44958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dirty="0" smtClean="0"/>
              <a:t>??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162800" y="4495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dirty="0" smtClean="0"/>
              <a:t>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300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284D5BF-8D24-4E77-8B49-E9EF495285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>
                                            <p:graphicEl>
                                              <a:dgm id="{9284D5BF-8D24-4E77-8B49-E9EF495285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>
                                            <p:graphicEl>
                                              <a:dgm id="{9284D5BF-8D24-4E77-8B49-E9EF495285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>
                                            <p:graphicEl>
                                              <a:dgm id="{9284D5BF-8D24-4E77-8B49-E9EF495285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D54B00E-7029-4B2C-A34B-CE6E6B8C0D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>
                                            <p:graphicEl>
                                              <a:dgm id="{3D54B00E-7029-4B2C-A34B-CE6E6B8C0D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>
                                            <p:graphicEl>
                                              <a:dgm id="{3D54B00E-7029-4B2C-A34B-CE6E6B8C0D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graphicEl>
                                              <a:dgm id="{3D54B00E-7029-4B2C-A34B-CE6E6B8C0D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B62F786-F6C1-4322-9ABB-9E5906786B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>
                                            <p:graphicEl>
                                              <a:dgm id="{4B62F786-F6C1-4322-9ABB-9E5906786B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>
                                            <p:graphicEl>
                                              <a:dgm id="{4B62F786-F6C1-4322-9ABB-9E5906786B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graphicEl>
                                              <a:dgm id="{4B62F786-F6C1-4322-9ABB-9E5906786B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1C51BE7-2B37-4AE0-B23E-DE30887257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>
                                            <p:graphicEl>
                                              <a:dgm id="{31C51BE7-2B37-4AE0-B23E-DE30887257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>
                                            <p:graphicEl>
                                              <a:dgm id="{31C51BE7-2B37-4AE0-B23E-DE30887257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graphicEl>
                                              <a:dgm id="{31C51BE7-2B37-4AE0-B23E-DE30887257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6C34A96-CD12-400F-B787-8F86BC4F7B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>
                                            <p:graphicEl>
                                              <a:dgm id="{16C34A96-CD12-400F-B787-8F86BC4F7B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>
                                            <p:graphicEl>
                                              <a:dgm id="{16C34A96-CD12-400F-B787-8F86BC4F7B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graphicEl>
                                              <a:dgm id="{16C34A96-CD12-400F-B787-8F86BC4F7B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9CB5685-8AAD-4D71-876E-8F74D9B96C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>
                                            <p:graphicEl>
                                              <a:dgm id="{C9CB5685-8AAD-4D71-876E-8F74D9B96C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>
                                            <p:graphicEl>
                                              <a:dgm id="{C9CB5685-8AAD-4D71-876E-8F74D9B96C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graphicEl>
                                              <a:dgm id="{C9CB5685-8AAD-4D71-876E-8F74D9B96C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30122B7-5CB7-4FAB-861C-9232968B08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>
                                            <p:graphicEl>
                                              <a:dgm id="{630122B7-5CB7-4FAB-861C-9232968B08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>
                                            <p:graphicEl>
                                              <a:dgm id="{630122B7-5CB7-4FAB-861C-9232968B08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>
                                            <p:graphicEl>
                                              <a:dgm id="{630122B7-5CB7-4FAB-861C-9232968B08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9B3884D-DB19-472D-8A91-01915493ED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">
                                            <p:graphicEl>
                                              <a:dgm id="{F9B3884D-DB19-472D-8A91-01915493ED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">
                                            <p:graphicEl>
                                              <a:dgm id="{F9B3884D-DB19-472D-8A91-01915493ED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>
                                            <p:graphicEl>
                                              <a:dgm id="{F9B3884D-DB19-472D-8A91-01915493ED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F090CB7-56B3-4151-8BAB-251862A8BA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">
                                            <p:graphicEl>
                                              <a:dgm id="{7F090CB7-56B3-4151-8BAB-251862A8BA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">
                                            <p:graphicEl>
                                              <a:dgm id="{7F090CB7-56B3-4151-8BAB-251862A8BA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">
                                            <p:graphicEl>
                                              <a:dgm id="{7F090CB7-56B3-4151-8BAB-251862A8BA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9C62E05-590E-43E0-BA93-E6606D476B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">
                                            <p:graphicEl>
                                              <a:dgm id="{79C62E05-590E-43E0-BA93-E6606D476B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">
                                            <p:graphicEl>
                                              <a:dgm id="{79C62E05-590E-43E0-BA93-E6606D476B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">
                                            <p:graphicEl>
                                              <a:dgm id="{79C62E05-590E-43E0-BA93-E6606D476B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DFEE6B1-9F0D-4EFC-9BFB-BAB5558580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">
                                            <p:graphicEl>
                                              <a:dgm id="{9DFEE6B1-9F0D-4EFC-9BFB-BAB5558580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">
                                            <p:graphicEl>
                                              <a:dgm id="{9DFEE6B1-9F0D-4EFC-9BFB-BAB5558580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">
                                            <p:graphicEl>
                                              <a:dgm id="{9DFEE6B1-9F0D-4EFC-9BFB-BAB5558580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67EC2BC-6D73-49B4-9C80-FA0A433327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">
                                            <p:graphicEl>
                                              <a:dgm id="{167EC2BC-6D73-49B4-9C80-FA0A433327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">
                                            <p:graphicEl>
                                              <a:dgm id="{167EC2BC-6D73-49B4-9C80-FA0A433327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">
                                            <p:graphicEl>
                                              <a:dgm id="{167EC2BC-6D73-49B4-9C80-FA0A433327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090DB4B-BED8-40CF-B24E-1A0894D8F0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">
                                            <p:graphicEl>
                                              <a:dgm id="{9090DB4B-BED8-40CF-B24E-1A0894D8F0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">
                                            <p:graphicEl>
                                              <a:dgm id="{9090DB4B-BED8-40CF-B24E-1A0894D8F0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">
                                            <p:graphicEl>
                                              <a:dgm id="{9090DB4B-BED8-40CF-B24E-1A0894D8F0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BE39BB7-76CB-4332-B3D1-54CA57AB8A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">
                                            <p:graphicEl>
                                              <a:dgm id="{5BE39BB7-76CB-4332-B3D1-54CA57AB8A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7">
                                            <p:graphicEl>
                                              <a:dgm id="{5BE39BB7-76CB-4332-B3D1-54CA57AB8A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">
                                            <p:graphicEl>
                                              <a:dgm id="{5BE39BB7-76CB-4332-B3D1-54CA57AB8A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95B0CDF-DC78-4991-91B8-BF1956F32C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">
                                            <p:graphicEl>
                                              <a:dgm id="{595B0CDF-DC78-4991-91B8-BF1956F32C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7">
                                            <p:graphicEl>
                                              <a:dgm id="{595B0CDF-DC78-4991-91B8-BF1956F32C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7">
                                            <p:graphicEl>
                                              <a:dgm id="{595B0CDF-DC78-4991-91B8-BF1956F32C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5BEC74F-FB82-407E-A7C0-EF1A3A89EA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7">
                                            <p:graphicEl>
                                              <a:dgm id="{05BEC74F-FB82-407E-A7C0-EF1A3A89EA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7">
                                            <p:graphicEl>
                                              <a:dgm id="{05BEC74F-FB82-407E-A7C0-EF1A3A89EA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7">
                                            <p:graphicEl>
                                              <a:dgm id="{05BEC74F-FB82-407E-A7C0-EF1A3A89EA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A4B2F5B-C9B5-47AE-A16A-61A89FA6CF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7">
                                            <p:graphicEl>
                                              <a:dgm id="{8A4B2F5B-C9B5-47AE-A16A-61A89FA6CF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7">
                                            <p:graphicEl>
                                              <a:dgm id="{8A4B2F5B-C9B5-47AE-A16A-61A89FA6CF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7">
                                            <p:graphicEl>
                                              <a:dgm id="{8A4B2F5B-C9B5-47AE-A16A-61A89FA6CF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Graphic spid="7" grpId="0">
        <p:bldSub>
          <a:bldDgm bld="lvlOne"/>
        </p:bldSub>
      </p:bldGraphic>
      <p:bldP spid="4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559506388"/>
              </p:ext>
            </p:extLst>
          </p:nvPr>
        </p:nvGraphicFramePr>
        <p:xfrm>
          <a:off x="76200" y="1219200"/>
          <a:ext cx="8915400" cy="54496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057400" y="208547"/>
            <a:ext cx="5715000" cy="646331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bn-IN" sz="3600" dirty="0" smtClean="0">
                <a:latin typeface="NikoshBAN" pitchFamily="2" charset="0"/>
                <a:cs typeface="NikoshBAN" pitchFamily="2" charset="0"/>
              </a:rPr>
              <a:t>জোড়ায় করা কাজটি মিলিয়ে নেই।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344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284D5BF-8D24-4E77-8B49-E9EF495285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graphicEl>
                                              <a:dgm id="{9284D5BF-8D24-4E77-8B49-E9EF495285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graphicEl>
                                              <a:dgm id="{9284D5BF-8D24-4E77-8B49-E9EF495285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graphicEl>
                                              <a:dgm id="{9284D5BF-8D24-4E77-8B49-E9EF495285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D54B00E-7029-4B2C-A34B-CE6E6B8C0D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graphicEl>
                                              <a:dgm id="{3D54B00E-7029-4B2C-A34B-CE6E6B8C0D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graphicEl>
                                              <a:dgm id="{3D54B00E-7029-4B2C-A34B-CE6E6B8C0D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graphicEl>
                                              <a:dgm id="{3D54B00E-7029-4B2C-A34B-CE6E6B8C0D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B62F786-F6C1-4322-9ABB-9E5906786B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graphicEl>
                                              <a:dgm id="{4B62F786-F6C1-4322-9ABB-9E5906786B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graphicEl>
                                              <a:dgm id="{4B62F786-F6C1-4322-9ABB-9E5906786B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graphicEl>
                                              <a:dgm id="{4B62F786-F6C1-4322-9ABB-9E5906786B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1C51BE7-2B37-4AE0-B23E-DE30887257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graphicEl>
                                              <a:dgm id="{31C51BE7-2B37-4AE0-B23E-DE30887257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graphicEl>
                                              <a:dgm id="{31C51BE7-2B37-4AE0-B23E-DE30887257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graphicEl>
                                              <a:dgm id="{31C51BE7-2B37-4AE0-B23E-DE30887257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6C34A96-CD12-400F-B787-8F86BC4F7B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graphicEl>
                                              <a:dgm id="{16C34A96-CD12-400F-B787-8F86BC4F7B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graphicEl>
                                              <a:dgm id="{16C34A96-CD12-400F-B787-8F86BC4F7B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graphicEl>
                                              <a:dgm id="{16C34A96-CD12-400F-B787-8F86BC4F7B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9CB5685-8AAD-4D71-876E-8F74D9B96C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graphicEl>
                                              <a:dgm id="{C9CB5685-8AAD-4D71-876E-8F74D9B96C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graphicEl>
                                              <a:dgm id="{C9CB5685-8AAD-4D71-876E-8F74D9B96C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graphicEl>
                                              <a:dgm id="{C9CB5685-8AAD-4D71-876E-8F74D9B96C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30122B7-5CB7-4FAB-861C-9232968B08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graphicEl>
                                              <a:dgm id="{630122B7-5CB7-4FAB-861C-9232968B08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graphicEl>
                                              <a:dgm id="{630122B7-5CB7-4FAB-861C-9232968B08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>
                                            <p:graphicEl>
                                              <a:dgm id="{630122B7-5CB7-4FAB-861C-9232968B08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9B3884D-DB19-472D-8A91-01915493ED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>
                                            <p:graphicEl>
                                              <a:dgm id="{F9B3884D-DB19-472D-8A91-01915493ED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>
                                            <p:graphicEl>
                                              <a:dgm id="{F9B3884D-DB19-472D-8A91-01915493ED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">
                                            <p:graphicEl>
                                              <a:dgm id="{F9B3884D-DB19-472D-8A91-01915493ED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F090CB7-56B3-4151-8BAB-251862A8BA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">
                                            <p:graphicEl>
                                              <a:dgm id="{7F090CB7-56B3-4151-8BAB-251862A8BA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">
                                            <p:graphicEl>
                                              <a:dgm id="{7F090CB7-56B3-4151-8BAB-251862A8BA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">
                                            <p:graphicEl>
                                              <a:dgm id="{7F090CB7-56B3-4151-8BAB-251862A8BA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9C62E05-590E-43E0-BA93-E6606D476B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">
                                            <p:graphicEl>
                                              <a:dgm id="{79C62E05-590E-43E0-BA93-E6606D476B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">
                                            <p:graphicEl>
                                              <a:dgm id="{79C62E05-590E-43E0-BA93-E6606D476B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">
                                            <p:graphicEl>
                                              <a:dgm id="{79C62E05-590E-43E0-BA93-E6606D476B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DFEE6B1-9F0D-4EFC-9BFB-BAB5558580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">
                                            <p:graphicEl>
                                              <a:dgm id="{9DFEE6B1-9F0D-4EFC-9BFB-BAB5558580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">
                                            <p:graphicEl>
                                              <a:dgm id="{9DFEE6B1-9F0D-4EFC-9BFB-BAB5558580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">
                                            <p:graphicEl>
                                              <a:dgm id="{9DFEE6B1-9F0D-4EFC-9BFB-BAB5558580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67EC2BC-6D73-49B4-9C80-FA0A433327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">
                                            <p:graphicEl>
                                              <a:dgm id="{167EC2BC-6D73-49B4-9C80-FA0A433327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">
                                            <p:graphicEl>
                                              <a:dgm id="{167EC2BC-6D73-49B4-9C80-FA0A433327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">
                                            <p:graphicEl>
                                              <a:dgm id="{167EC2BC-6D73-49B4-9C80-FA0A433327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090DB4B-BED8-40CF-B24E-1A0894D8F0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">
                                            <p:graphicEl>
                                              <a:dgm id="{9090DB4B-BED8-40CF-B24E-1A0894D8F0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">
                                            <p:graphicEl>
                                              <a:dgm id="{9090DB4B-BED8-40CF-B24E-1A0894D8F0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">
                                            <p:graphicEl>
                                              <a:dgm id="{9090DB4B-BED8-40CF-B24E-1A0894D8F0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BE39BB7-76CB-4332-B3D1-54CA57AB8A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">
                                            <p:graphicEl>
                                              <a:dgm id="{5BE39BB7-76CB-4332-B3D1-54CA57AB8A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">
                                            <p:graphicEl>
                                              <a:dgm id="{5BE39BB7-76CB-4332-B3D1-54CA57AB8A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">
                                            <p:graphicEl>
                                              <a:dgm id="{5BE39BB7-76CB-4332-B3D1-54CA57AB8A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95B0CDF-DC78-4991-91B8-BF1956F32C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">
                                            <p:graphicEl>
                                              <a:dgm id="{595B0CDF-DC78-4991-91B8-BF1956F32C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">
                                            <p:graphicEl>
                                              <a:dgm id="{595B0CDF-DC78-4991-91B8-BF1956F32C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">
                                            <p:graphicEl>
                                              <a:dgm id="{595B0CDF-DC78-4991-91B8-BF1956F32C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5BEC74F-FB82-407E-A7C0-EF1A3A89EA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">
                                            <p:graphicEl>
                                              <a:dgm id="{05BEC74F-FB82-407E-A7C0-EF1A3A89EA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">
                                            <p:graphicEl>
                                              <a:dgm id="{05BEC74F-FB82-407E-A7C0-EF1A3A89EA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">
                                            <p:graphicEl>
                                              <a:dgm id="{05BEC74F-FB82-407E-A7C0-EF1A3A89EA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A4B2F5B-C9B5-47AE-A16A-61A89FA6CF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">
                                            <p:graphicEl>
                                              <a:dgm id="{8A4B2F5B-C9B5-47AE-A16A-61A89FA6CF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">
                                            <p:graphicEl>
                                              <a:dgm id="{8A4B2F5B-C9B5-47AE-A16A-61A89FA6CF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">
                                            <p:graphicEl>
                                              <a:dgm id="{8A4B2F5B-C9B5-47AE-A16A-61A89FA6CF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Dgm bld="lvlOne"/>
        </p:bldSub>
      </p:bldGraphic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9800" y="1286470"/>
            <a:ext cx="5105400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বিস্তারিত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আলোচনা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</a:t>
            </a:r>
            <a:endParaRPr lang="en-US" sz="54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09800" y="3124200"/>
            <a:ext cx="5791200" cy="230832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১।কৃষিকাজে</a:t>
            </a:r>
          </a:p>
          <a:p>
            <a:pPr algn="ctr"/>
            <a:r>
              <a:rPr lang="en-US" sz="36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২।গৃহ </a:t>
            </a:r>
            <a:r>
              <a:rPr lang="en-US" sz="3600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নির্মাণে</a:t>
            </a:r>
            <a:endParaRPr lang="en-US" sz="3600" dirty="0" smtClean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en-US" sz="36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৩।মৃৎশিল্পে</a:t>
            </a:r>
          </a:p>
          <a:p>
            <a:pPr algn="ctr"/>
            <a:r>
              <a:rPr lang="en-US" sz="36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৪।আবর্জনা </a:t>
            </a:r>
            <a:r>
              <a:rPr lang="en-US" sz="3600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ফেলার</a:t>
            </a:r>
            <a:r>
              <a:rPr lang="en-US" sz="36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স্থান</a:t>
            </a:r>
            <a:r>
              <a:rPr lang="en-US" sz="36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হিসেবে</a:t>
            </a:r>
            <a:r>
              <a:rPr lang="en-US" sz="36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।</a:t>
            </a:r>
            <a:endParaRPr lang="en-US" sz="3600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327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47800" y="457200"/>
            <a:ext cx="6019800" cy="646331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bn-IN" sz="3600" dirty="0" smtClean="0">
                <a:latin typeface="NikoshBAN" pitchFamily="2" charset="0"/>
                <a:cs typeface="NikoshBAN" pitchFamily="2" charset="0"/>
              </a:rPr>
              <a:t>বইয়ের সাথে সংযোগ স্থাপন করি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184" y="1447800"/>
            <a:ext cx="3098016" cy="41148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 rot="10800000" flipV="1">
            <a:off x="3930024" y="1652234"/>
            <a:ext cx="4484528" cy="341632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dirty="0" smtClean="0">
                <a:latin typeface="NikoshBAN" pitchFamily="2" charset="0"/>
                <a:cs typeface="NikoshBAN" pitchFamily="2" charset="0"/>
              </a:rPr>
              <a:t>২১, ২২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পৃষ্ঠা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খুলে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নিরবে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পড়ি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আজকের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আলোচনার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বিষয়বস্তু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সম্পর্কে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জানি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।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এতক্ষন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যা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জানলাম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সে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সম্পর্কে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মিল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খুঁজে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পাই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কিনা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তা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দেখি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।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397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65684" y="1020997"/>
            <a:ext cx="4724400" cy="101566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bn-IN" sz="6000" dirty="0" smtClean="0">
                <a:latin typeface="NikoshBAN" pitchFamily="2" charset="0"/>
                <a:cs typeface="NikoshBAN" pitchFamily="2" charset="0"/>
              </a:rPr>
              <a:t>মূল্যায়ন</a:t>
            </a:r>
            <a:endParaRPr lang="en-US" sz="60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2819400"/>
            <a:ext cx="7467600" cy="230832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bn-IN" sz="3600" dirty="0" smtClean="0">
                <a:latin typeface="NikoshBAN" pitchFamily="2" charset="0"/>
                <a:cs typeface="NikoshBAN" pitchFamily="2" charset="0"/>
              </a:rPr>
              <a:t>১।মাটি কেন গুরুত্বপূর্ণ?লেখ।</a:t>
            </a:r>
          </a:p>
          <a:p>
            <a:r>
              <a:rPr lang="bn-IN" sz="3600" dirty="0" smtClean="0">
                <a:latin typeface="NikoshBAN" pitchFamily="2" charset="0"/>
                <a:cs typeface="NikoshBAN" pitchFamily="2" charset="0"/>
              </a:rPr>
              <a:t>২।আবর্জনা ফেলার স্থান হিসেবে মাটির দুইটি গুরুত্ব লেখ।</a:t>
            </a:r>
          </a:p>
          <a:p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229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92795" y="381001"/>
            <a:ext cx="4346205" cy="1015663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bn-IN" sz="6000" dirty="0" smtClean="0">
                <a:latin typeface="NikoshBAN" pitchFamily="2" charset="0"/>
                <a:cs typeface="NikoshBAN" pitchFamily="2" charset="0"/>
              </a:rPr>
              <a:t>সবাইকে ধন্যবাদ</a:t>
            </a:r>
            <a:endParaRPr lang="en-US" sz="6000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1" y="1904999"/>
            <a:ext cx="7207132" cy="3886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901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2200" y="1143000"/>
            <a:ext cx="4953000" cy="1107996"/>
          </a:xfrm>
          <a:prstGeom prst="rect">
            <a:avLst/>
          </a:prstGeom>
          <a:solidFill>
            <a:schemeClr val="accent5"/>
          </a:solidFill>
          <a:ln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bn-IN" sz="6600" dirty="0" smtClean="0">
                <a:latin typeface="NikoshBAN" pitchFamily="2" charset="0"/>
                <a:cs typeface="NikoshBAN" pitchFamily="2" charset="0"/>
              </a:rPr>
              <a:t>শিক্ষক পরিচিতি</a:t>
            </a:r>
            <a:endParaRPr lang="en-US" sz="66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2602832"/>
            <a:ext cx="7848600" cy="2308324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bn-IN" sz="3600" dirty="0" smtClean="0">
                <a:latin typeface="NikoshBAN" pitchFamily="2" charset="0"/>
                <a:cs typeface="NikoshBAN" pitchFamily="2" charset="0"/>
              </a:rPr>
              <a:t>নামঃ    জান্নাতুল ফেরদৌস </a:t>
            </a:r>
          </a:p>
          <a:p>
            <a:r>
              <a:rPr lang="bn-IN" sz="3600" dirty="0" smtClean="0">
                <a:latin typeface="NikoshBAN" pitchFamily="2" charset="0"/>
                <a:cs typeface="NikoshBAN" pitchFamily="2" charset="0"/>
              </a:rPr>
              <a:t>পদবীঃ  সহকারী শিক্ষক</a:t>
            </a:r>
          </a:p>
          <a:p>
            <a:r>
              <a:rPr lang="bn-IN" sz="3600" dirty="0" smtClean="0">
                <a:latin typeface="NikoshBAN" pitchFamily="2" charset="0"/>
                <a:cs typeface="NikoshBAN" pitchFamily="2" charset="0"/>
              </a:rPr>
              <a:t>বিদ্যালয়ের নামঃ  হরিদাস সরকারি প্রাথমিক বিদ্যালয়,           </a:t>
            </a:r>
          </a:p>
          <a:p>
            <a:pPr algn="ctr"/>
            <a:r>
              <a:rPr lang="bn-IN" sz="3600" dirty="0" smtClean="0">
                <a:latin typeface="NikoshBAN" pitchFamily="2" charset="0"/>
                <a:cs typeface="NikoshBAN" pitchFamily="2" charset="0"/>
              </a:rPr>
              <a:t>           আদিতমারি, লালমনিরহাট।     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198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49379" y="381000"/>
            <a:ext cx="5342021" cy="83099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bn-IN" sz="4800" dirty="0" smtClean="0">
                <a:latin typeface="NikoshBAN" pitchFamily="2" charset="0"/>
                <a:cs typeface="NikoshBAN" pitchFamily="2" charset="0"/>
              </a:rPr>
              <a:t>পাঠ পরিচিতি</a:t>
            </a:r>
            <a:endParaRPr lang="en-US" sz="48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1752600"/>
            <a:ext cx="7620000" cy="39703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bn-IN" sz="3600" dirty="0" smtClean="0">
                <a:latin typeface="NikoshBAN" pitchFamily="2" charset="0"/>
                <a:cs typeface="NikoshBAN" pitchFamily="2" charset="0"/>
              </a:rPr>
              <a:t>বিষয়ঃ    প্রাথমিক বিজ্ঞান</a:t>
            </a:r>
          </a:p>
          <a:p>
            <a:r>
              <a:rPr lang="bn-IN" sz="3600" dirty="0" smtClean="0">
                <a:latin typeface="NikoshBAN" pitchFamily="2" charset="0"/>
                <a:cs typeface="NikoshBAN" pitchFamily="2" charset="0"/>
              </a:rPr>
              <a:t>শ্রেণিঃ     চতুর্থ </a:t>
            </a:r>
          </a:p>
          <a:p>
            <a:r>
              <a:rPr lang="bn-IN" sz="3600" dirty="0" smtClean="0">
                <a:latin typeface="NikoshBAN" pitchFamily="2" charset="0"/>
                <a:cs typeface="NikoshBAN" pitchFamily="2" charset="0"/>
              </a:rPr>
              <a:t>অধ্যায়ঃ   ০৩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(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মাটি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)</a:t>
            </a:r>
          </a:p>
          <a:p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পাঠঃ</a:t>
            </a:r>
            <a:r>
              <a:rPr lang="bn-IN" sz="3600" dirty="0" smtClean="0">
                <a:latin typeface="NikoshBAN" pitchFamily="2" charset="0"/>
                <a:cs typeface="NikoshBAN" pitchFamily="2" charset="0"/>
              </a:rPr>
              <a:t>   মাটি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র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গুরুত্ব</a:t>
            </a:r>
            <a:endParaRPr lang="bn-IN" sz="3600" dirty="0" smtClean="0">
              <a:latin typeface="NikoshBAN" pitchFamily="2" charset="0"/>
              <a:cs typeface="NikoshBAN" pitchFamily="2" charset="0"/>
            </a:endParaRPr>
          </a:p>
          <a:p>
            <a:r>
              <a:rPr lang="bn-IN" sz="3600" dirty="0" smtClean="0">
                <a:latin typeface="NikoshBAN" pitchFamily="2" charset="0"/>
                <a:cs typeface="NikoshBAN" pitchFamily="2" charset="0"/>
              </a:rPr>
              <a:t>পাঠ্যাংশঃ পৃথিবীর  উপরিভাগের.......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দেওয়া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IN" sz="3600" dirty="0" smtClean="0">
                <a:latin typeface="NikoshBAN" pitchFamily="2" charset="0"/>
                <a:cs typeface="NikoshBAN" pitchFamily="2" charset="0"/>
              </a:rPr>
              <a:t>হয়। </a:t>
            </a:r>
          </a:p>
          <a:p>
            <a:r>
              <a:rPr lang="bn-IN" sz="3600" dirty="0" smtClean="0">
                <a:latin typeface="NikoshBAN" pitchFamily="2" charset="0"/>
                <a:cs typeface="NikoshBAN" pitchFamily="2" charset="0"/>
              </a:rPr>
              <a:t>সময়ঃ      ৪০ মিনিট</a:t>
            </a:r>
          </a:p>
          <a:p>
            <a:r>
              <a:rPr lang="bn-IN" sz="3600" dirty="0" smtClean="0">
                <a:latin typeface="NikoshBAN" pitchFamily="2" charset="0"/>
                <a:cs typeface="NikoshBAN" pitchFamily="2" charset="0"/>
              </a:rPr>
              <a:t>তারিখঃ     ১৮/০৫/২০২৪       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87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685800"/>
            <a:ext cx="5943600" cy="101566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bn-IN" sz="6000" dirty="0" smtClean="0">
                <a:latin typeface="NikoshBAN" pitchFamily="2" charset="0"/>
                <a:cs typeface="NikoshBAN" pitchFamily="2" charset="0"/>
              </a:rPr>
              <a:t>শিখনফল</a:t>
            </a:r>
            <a:endParaRPr lang="en-US" sz="60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2819400"/>
            <a:ext cx="7315200" cy="267765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bn-IN" sz="4400" dirty="0" smtClean="0">
                <a:latin typeface="NikoshBAN" pitchFamily="2" charset="0"/>
                <a:cs typeface="NikoshBAN" pitchFamily="2" charset="0"/>
              </a:rPr>
              <a:t>৪.</a:t>
            </a:r>
            <a:r>
              <a:rPr lang="en-US" sz="4400" dirty="0">
                <a:latin typeface="NikoshBAN" pitchFamily="2" charset="0"/>
                <a:cs typeface="NikoshBAN" pitchFamily="2" charset="0"/>
              </a:rPr>
              <a:t>১.1   </a:t>
            </a:r>
            <a:r>
              <a:rPr lang="en-US" sz="4400" dirty="0" err="1">
                <a:latin typeface="NikoshBAN" pitchFamily="2" charset="0"/>
                <a:cs typeface="NikoshBAN" pitchFamily="2" charset="0"/>
              </a:rPr>
              <a:t>বাড়ির</a:t>
            </a:r>
            <a:r>
              <a:rPr lang="en-US" sz="44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>
                <a:latin typeface="NikoshBAN" pitchFamily="2" charset="0"/>
                <a:cs typeface="NikoshBAN" pitchFamily="2" charset="0"/>
              </a:rPr>
              <a:t>দৈনন্দিন</a:t>
            </a:r>
            <a:r>
              <a:rPr lang="en-US" sz="44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>
                <a:latin typeface="NikoshBAN" pitchFamily="2" charset="0"/>
                <a:cs typeface="NikoshBAN" pitchFamily="2" charset="0"/>
              </a:rPr>
              <a:t>ময়লা</a:t>
            </a:r>
            <a:r>
              <a:rPr lang="en-US" sz="44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>
                <a:latin typeface="NikoshBAN" pitchFamily="2" charset="0"/>
                <a:cs typeface="NikoshBAN" pitchFamily="2" charset="0"/>
              </a:rPr>
              <a:t>আবর্জনা</a:t>
            </a:r>
            <a:r>
              <a:rPr lang="en-US" sz="44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>
                <a:latin typeface="NikoshBAN" pitchFamily="2" charset="0"/>
                <a:cs typeface="NikoshBAN" pitchFamily="2" charset="0"/>
              </a:rPr>
              <a:t>নির্দিষ্ট</a:t>
            </a:r>
            <a:r>
              <a:rPr lang="en-US" sz="44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>
                <a:latin typeface="NikoshBAN" pitchFamily="2" charset="0"/>
                <a:cs typeface="NikoshBAN" pitchFamily="2" charset="0"/>
              </a:rPr>
              <a:t>স্থানে</a:t>
            </a:r>
            <a:r>
              <a:rPr lang="en-US" sz="44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>
                <a:latin typeface="NikoshBAN" pitchFamily="2" charset="0"/>
                <a:cs typeface="NikoshBAN" pitchFamily="2" charset="0"/>
              </a:rPr>
              <a:t>কেন</a:t>
            </a:r>
            <a:r>
              <a:rPr lang="en-US" sz="44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>
                <a:latin typeface="NikoshBAN" pitchFamily="2" charset="0"/>
                <a:cs typeface="NikoshBAN" pitchFamily="2" charset="0"/>
              </a:rPr>
              <a:t>ফেলা</a:t>
            </a:r>
            <a:r>
              <a:rPr lang="en-US" sz="44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প্রয়ো</a:t>
            </a:r>
            <a:r>
              <a:rPr lang="bn-IN" sz="4400" dirty="0" smtClean="0">
                <a:latin typeface="NikoshBAN" pitchFamily="2" charset="0"/>
                <a:cs typeface="NikoshBAN" pitchFamily="2" charset="0"/>
              </a:rPr>
              <a:t>জন</a:t>
            </a:r>
            <a:r>
              <a:rPr lang="en-US" sz="4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>
                <a:latin typeface="NikoshBAN" pitchFamily="2" charset="0"/>
                <a:cs typeface="NikoshBAN" pitchFamily="2" charset="0"/>
              </a:rPr>
              <a:t>তা</a:t>
            </a:r>
            <a:r>
              <a:rPr lang="en-US" sz="4400" dirty="0">
                <a:latin typeface="NikoshBAN" pitchFamily="2" charset="0"/>
                <a:cs typeface="NikoshBAN" pitchFamily="2" charset="0"/>
              </a:rPr>
              <a:t> </a:t>
            </a:r>
            <a:r>
              <a:rPr lang="bn-IN" sz="4400" dirty="0" smtClean="0">
                <a:latin typeface="NikoshBAN" pitchFamily="2" charset="0"/>
                <a:cs typeface="NikoshBAN" pitchFamily="2" charset="0"/>
              </a:rPr>
              <a:t>বর্ণনা </a:t>
            </a:r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করতে</a:t>
            </a:r>
            <a:r>
              <a:rPr lang="en-US" sz="4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পারবে</a:t>
            </a:r>
            <a:r>
              <a:rPr lang="en-US" sz="4400" dirty="0" smtClean="0">
                <a:latin typeface="NikoshBAN" pitchFamily="2" charset="0"/>
                <a:cs typeface="NikoshBAN" pitchFamily="2" charset="0"/>
              </a:rPr>
              <a:t>।</a:t>
            </a:r>
          </a:p>
          <a:p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895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 rot="10800000" flipV="1">
            <a:off x="2057400" y="477796"/>
            <a:ext cx="4876799" cy="646331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এসো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কিছু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ছবি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দেখি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64" y="1371600"/>
            <a:ext cx="4261935" cy="278330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4459293"/>
            <a:ext cx="3935501" cy="227036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015" y="1318287"/>
            <a:ext cx="3858885" cy="256791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462" y="4648200"/>
            <a:ext cx="3457138" cy="2081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114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481078"/>
            <a:ext cx="7865165" cy="2862322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(1) </a:t>
            </a:r>
            <a:r>
              <a:rPr lang="bn-IN" sz="6000" dirty="0" smtClean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মাটি কি?</a:t>
            </a:r>
          </a:p>
          <a:p>
            <a:r>
              <a:rPr lang="en-US" sz="6000" dirty="0" smtClean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(2) </a:t>
            </a:r>
            <a:r>
              <a:rPr lang="bn-IN" sz="6000" dirty="0" smtClean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মাটি আমাদের কী কী কাজে লাগে?</a:t>
            </a:r>
            <a:endParaRPr lang="en-US" sz="6000" dirty="0">
              <a:solidFill>
                <a:srgbClr val="C00000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901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3522" y="1282149"/>
            <a:ext cx="7287228" cy="1938992"/>
          </a:xfrm>
          <a:prstGeom prst="rect">
            <a:avLst/>
          </a:prstGeom>
          <a:solidFill>
            <a:schemeClr val="accent5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bn-IN" sz="60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আজকের পাঠ </a:t>
            </a:r>
          </a:p>
          <a:p>
            <a:pPr algn="ctr"/>
            <a:r>
              <a:rPr lang="bn-IN" sz="6000" dirty="0">
                <a:latin typeface="NikoshBAN" pitchFamily="2" charset="0"/>
                <a:cs typeface="NikoshBAN" pitchFamily="2" charset="0"/>
              </a:rPr>
              <a:t>মাটি</a:t>
            </a:r>
            <a:r>
              <a:rPr lang="en-US" sz="6000" dirty="0">
                <a:latin typeface="NikoshBAN" pitchFamily="2" charset="0"/>
                <a:cs typeface="NikoshBAN" pitchFamily="2" charset="0"/>
              </a:rPr>
              <a:t>র </a:t>
            </a:r>
            <a:r>
              <a:rPr lang="en-US" sz="6000" dirty="0" err="1">
                <a:latin typeface="NikoshBAN" pitchFamily="2" charset="0"/>
                <a:cs typeface="NikoshBAN" pitchFamily="2" charset="0"/>
              </a:rPr>
              <a:t>গুরুত্ব</a:t>
            </a:r>
            <a:endParaRPr lang="bn-IN" sz="6000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921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V="1">
            <a:off x="914400" y="1884335"/>
            <a:ext cx="6781800" cy="193899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bn-IN" sz="6000" dirty="0" smtClean="0">
                <a:latin typeface="NikoshBAN" pitchFamily="2" charset="0"/>
                <a:cs typeface="NikoshBAN" pitchFamily="2" charset="0"/>
              </a:rPr>
              <a:t>মাটি আমাদের জীবনে কেন গুরুত্বপুর্ণ?</a:t>
            </a:r>
            <a:endParaRPr lang="en-US" sz="6000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192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857071"/>
            <a:ext cx="6248400" cy="12003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bn-IN" sz="3600" dirty="0" smtClean="0">
                <a:latin typeface="NikoshBAN" pitchFamily="2" charset="0"/>
                <a:cs typeface="NikoshBAN" pitchFamily="2" charset="0"/>
              </a:rPr>
              <a:t>শিক্ষার্থীরা চলো সবাই নিজেদের খাতায় একটি ছক আঁকি।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922098"/>
              </p:ext>
            </p:extLst>
          </p:nvPr>
        </p:nvGraphicFramePr>
        <p:xfrm>
          <a:off x="838200" y="2590800"/>
          <a:ext cx="7603958" cy="3735494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7603958"/>
              </a:tblGrid>
              <a:tr h="912707">
                <a:tc>
                  <a:txBody>
                    <a:bodyPr/>
                    <a:lstStyle/>
                    <a:p>
                      <a:pPr algn="ctr"/>
                      <a:r>
                        <a:rPr lang="bn-IN" sz="5400" dirty="0" smtClean="0">
                          <a:solidFill>
                            <a:srgbClr val="FF0000"/>
                          </a:solidFill>
                        </a:rPr>
                        <a:t>মাটির ব্যবহার</a:t>
                      </a:r>
                      <a:endParaRPr lang="en-US" sz="5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995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91270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91270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6041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843</TotalTime>
  <Words>290</Words>
  <Application>Microsoft Office PowerPoint</Application>
  <PresentationFormat>On-screen Show (4:3)</PresentationFormat>
  <Paragraphs>70</Paragraphs>
  <Slides>19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Apothecary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 PC</dc:creator>
  <cp:lastModifiedBy>My PC</cp:lastModifiedBy>
  <cp:revision>138</cp:revision>
  <dcterms:created xsi:type="dcterms:W3CDTF">2006-08-16T00:00:00Z</dcterms:created>
  <dcterms:modified xsi:type="dcterms:W3CDTF">2024-05-26T10:37:09Z</dcterms:modified>
</cp:coreProperties>
</file>