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560" r:id="rId4"/>
    <p:sldId id="550" r:id="rId5"/>
    <p:sldId id="543" r:id="rId6"/>
    <p:sldId id="544" r:id="rId7"/>
    <p:sldId id="562" r:id="rId8"/>
    <p:sldId id="563" r:id="rId9"/>
    <p:sldId id="561" r:id="rId10"/>
    <p:sldId id="53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50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31F347-85F0-AC49-51CB-DE21E8FDF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A2C7928-8A64-DED0-1B8D-759AD243E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0DC77E-6086-D235-8C07-F41161098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8E4F-4135-47D1-A90C-7E71A2B899BA}" type="datetimeFigureOut">
              <a:rPr lang="en-US" smtClean="0"/>
              <a:t>05/28/2024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E81504-9DE5-D047-4A20-57540E411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61A387-84FB-D9AE-6D74-961782752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D9-5D33-4469-90B1-E4472660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9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17EC19-109E-FC74-9294-3822528A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02623A-3F3F-FEF4-8A53-ED6655548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666BBE-0DF2-94C2-768A-CD03C1FE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8E4F-4135-47D1-A90C-7E71A2B899BA}" type="datetimeFigureOut">
              <a:rPr lang="en-US" smtClean="0"/>
              <a:t>05/28/2024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EDAF2-4AD3-CA51-6097-B53D7353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16A874-F0C4-6EA1-969C-EBC8648C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D9-5D33-4469-90B1-E4472660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4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3B8584E-4B2C-0820-91BA-0D6ABB9192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FAB7B3-8C6A-E6A9-4C5F-E45C2E592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14726E-91FB-1141-E96E-B4031D4E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8E4F-4135-47D1-A90C-7E71A2B899BA}" type="datetimeFigureOut">
              <a:rPr lang="en-US" smtClean="0"/>
              <a:t>05/28/2024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DD2E99-A6CD-0AA8-16CD-6856BF88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5967D3-B7AA-2A14-27AB-B001DDDE1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D9-5D33-4469-90B1-E4472660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1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F64A4E-045A-D45B-4182-192F63E5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9B48EB-9A15-C150-98BB-5A0620C9D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80FE4D-1030-4114-6E83-278BBDCDB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8E4F-4135-47D1-A90C-7E71A2B899BA}" type="datetimeFigureOut">
              <a:rPr lang="en-US" smtClean="0"/>
              <a:t>05/28/2024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4E2AF1-9730-EF61-7585-70E2758A0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6F7983-7925-181E-676F-16721AF92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D9-5D33-4469-90B1-E4472660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3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AC6AE2-33A2-5771-F4EF-38E8EEF1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437B45-AF1E-7641-1384-5BD6DEE6D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7CA0FA-8912-EA16-D297-19B4DD00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8E4F-4135-47D1-A90C-7E71A2B899BA}" type="datetimeFigureOut">
              <a:rPr lang="en-US" smtClean="0"/>
              <a:t>05/28/2024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17CB44-50BB-6B22-3072-CAB5BAEB4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EBE194-E0E4-B1BA-70B1-03AEE4B0A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D9-5D33-4469-90B1-E4472660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8C9461-EEE9-7385-0133-6C7419D2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FF7455-2768-9A61-B129-D711D0542F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6EACA4-5149-D560-BE74-96E45A52F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D933BD-8CFB-A4EE-F7FD-04AF0E7D3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8E4F-4135-47D1-A90C-7E71A2B899BA}" type="datetimeFigureOut">
              <a:rPr lang="en-US" smtClean="0"/>
              <a:t>05/28/2024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CF03FA-38C3-4C88-07BA-EF52C128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A57149-5473-B1BA-FA00-A02284FF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D9-5D33-4469-90B1-E4472660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7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3615AD-D57B-567A-82B6-E2F59202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AA55D7-E50A-553E-2138-131E7B792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496103-A660-09C1-3199-3A40A42E2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6B4E70A-EE86-014A-0D57-9012F6802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F7CD2B5-7893-6DD0-947B-C3E129D3B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5E246F5-7EE6-C31A-5B2F-FE5AECA29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8E4F-4135-47D1-A90C-7E71A2B899BA}" type="datetimeFigureOut">
              <a:rPr lang="en-US" smtClean="0"/>
              <a:t>05/28/2024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BFBD21A-CB11-5ACC-691D-5F74E091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3E03D80-01BF-92BD-B59A-709F10568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D9-5D33-4469-90B1-E4472660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0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E91E61-9EBA-3756-5E98-02E1B058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C73F02-43C6-24E6-E05D-0B3710320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8E4F-4135-47D1-A90C-7E71A2B899BA}" type="datetimeFigureOut">
              <a:rPr lang="en-US" smtClean="0"/>
              <a:t>05/28/2024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B8B7F60-F85D-FBD0-B17C-8C64A9B0C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52B586-E8D6-BF3F-AB0D-71BED5FEE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D9-5D33-4469-90B1-E4472660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1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CCBCAFB-F4D2-9D12-12D7-2F6C700C1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8E4F-4135-47D1-A90C-7E71A2B899BA}" type="datetimeFigureOut">
              <a:rPr lang="en-US" smtClean="0"/>
              <a:t>05/28/2024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2D3135C-0DFB-D588-DD99-88E5E24B3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EA300B-ED7E-5F14-EDF0-62BF1F4A9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D9-5D33-4469-90B1-E4472660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6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358422-734A-3BDD-45A6-DB2F596F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54B873-D5C4-F67D-6659-4A39BAEAF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C8FB4D-FDD8-FAC4-C906-90B71EEC0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0D9FE4-CCA8-266F-B6B1-707963BB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8E4F-4135-47D1-A90C-7E71A2B899BA}" type="datetimeFigureOut">
              <a:rPr lang="en-US" smtClean="0"/>
              <a:t>05/28/2024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E2D969-8C74-87D5-FB43-D87BB8A05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8F4167-4656-219B-8493-2774405B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D9-5D33-4469-90B1-E4472660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3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B79A50-9494-9484-E771-B8BE10118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69DB706-365A-B051-EAF2-915F40989D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0E1D29-80B5-A2FF-87E9-F3F0B30EF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F1AC09-380D-B6BD-8FB1-5A5CC635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8E4F-4135-47D1-A90C-7E71A2B899BA}" type="datetimeFigureOut">
              <a:rPr lang="en-US" smtClean="0"/>
              <a:t>05/28/2024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6C8AA0-0109-654E-DE90-869BDC032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001253-B0E3-6156-5DCE-2E6D3931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D9-5D33-4469-90B1-E4472660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0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82D6A0B-7D62-3393-F4A0-BFB300B58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7482BC-1C95-399B-EA49-5918F925D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2201AE-5A8C-CE73-D775-DFB9BB543F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C8E4F-4135-47D1-A90C-7E71A2B899BA}" type="datetimeFigureOut">
              <a:rPr lang="en-US" smtClean="0"/>
              <a:t>05/28/2024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E4F118-5D0E-7C35-E9DA-A9E048355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3B89A8-D292-8869-CB78-9117D8BCF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CE8D9-5D33-4469-90B1-E4472660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2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Welcome PNG transparent image download, size: 1600x575px">
            <a:extLst>
              <a:ext uri="{FF2B5EF4-FFF2-40B4-BE49-F238E27FC236}">
                <a16:creationId xmlns:a16="http://schemas.microsoft.com/office/drawing/2014/main" xmlns="" id="{CB1D7DC0-62FD-76C3-EA2D-E31BE75560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Birthday Balloons Vector Art, Icons, and Graphics for Free Download">
            <a:extLst>
              <a:ext uri="{FF2B5EF4-FFF2-40B4-BE49-F238E27FC236}">
                <a16:creationId xmlns:a16="http://schemas.microsoft.com/office/drawing/2014/main" xmlns="" id="{8DDFBC0B-03D2-2123-11D8-994F65E0F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8" b="89943" l="2604" r="98750">
                        <a14:foregroundMark x1="5729" y1="431" x2="9740" y2="7902"/>
                        <a14:foregroundMark x1="9740" y1="7902" x2="12760" y2="26149"/>
                        <a14:foregroundMark x1="12760" y1="26149" x2="11094" y2="61494"/>
                        <a14:foregroundMark x1="11094" y1="61494" x2="7448" y2="87787"/>
                        <a14:foregroundMark x1="7448" y1="87787" x2="677" y2="90374"/>
                        <a14:foregroundMark x1="677" y1="90374" x2="2708" y2="4167"/>
                        <a14:foregroundMark x1="2708" y1="4167" x2="6563" y2="1293"/>
                        <a14:foregroundMark x1="97708" y1="15948" x2="93490" y2="16379"/>
                        <a14:foregroundMark x1="93490" y1="16379" x2="88021" y2="21552"/>
                        <a14:foregroundMark x1="88021" y1="21552" x2="87396" y2="62213"/>
                        <a14:foregroundMark x1="87396" y1="62213" x2="88594" y2="74425"/>
                        <a14:foregroundMark x1="88594" y1="74425" x2="98906" y2="80891"/>
                        <a14:foregroundMark x1="98906" y1="80891" x2="98750" y2="17385"/>
                        <a14:foregroundMark x1="98750" y1="17385" x2="97031" y2="16667"/>
                        <a14:foregroundMark x1="13385" y1="40230" x2="12604" y2="51006"/>
                        <a14:foregroundMark x1="12604" y1="51006" x2="4010" y2="59914"/>
                        <a14:foregroundMark x1="9427" y1="718" x2="9167" y2="19253"/>
                        <a14:foregroundMark x1="9167" y1="19253" x2="7500" y2="25575"/>
                        <a14:foregroundMark x1="63802" y1="10632" x2="61458" y2="15374"/>
                        <a14:foregroundMark x1="40156" y1="3592" x2="37604" y2="8621"/>
                        <a14:foregroundMark x1="26510" y1="9914" x2="27448" y2="11494"/>
                        <a14:foregroundMark x1="22708" y1="16954" x2="17500" y2="8333"/>
                        <a14:foregroundMark x1="75677" y1="7471" x2="76250" y2="11207"/>
                        <a14:foregroundMark x1="79583" y1="9914" x2="77969" y2="18247"/>
                        <a14:foregroundMark x1="53958" y1="10920" x2="55573" y2="13075"/>
                        <a14:foregroundMark x1="71875" y1="2299" x2="72188" y2="10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6255"/>
            <a:ext cx="1224592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ickey Mouse Sticker Minnie Mouse The Walt Disney Company Cartoon, mickey  mouse, heroes, logo, sticker png | PNGWing">
            <a:extLst>
              <a:ext uri="{FF2B5EF4-FFF2-40B4-BE49-F238E27FC236}">
                <a16:creationId xmlns:a16="http://schemas.microsoft.com/office/drawing/2014/main" xmlns="" id="{4A6AF4FE-6876-9209-CB13-7C627F20F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1667" l="9444" r="90000">
                        <a14:foregroundMark x1="40556" y1="91389" x2="56111" y2="91667"/>
                        <a14:foregroundMark x1="56111" y1="91667" x2="60833" y2="91389"/>
                        <a14:foregroundMark x1="37222" y1="26389" x2="57778" y2="26667"/>
                        <a14:foregroundMark x1="57778" y1="26667" x2="68056" y2="31111"/>
                        <a14:foregroundMark x1="68056" y1="31111" x2="75833" y2="37500"/>
                        <a14:foregroundMark x1="42778" y1="13611" x2="15556" y2="23611"/>
                        <a14:foregroundMark x1="15556" y1="23611" x2="11389" y2="23056"/>
                        <a14:foregroundMark x1="83056" y1="37778" x2="78889" y2="42500"/>
                        <a14:foregroundMark x1="51667" y1="55278" x2="49444" y2="77500"/>
                        <a14:foregroundMark x1="9444" y1="72500" x2="10833" y2="77500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61" y="1119251"/>
            <a:ext cx="5169877" cy="516987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0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C7651CC-4BF3-F91C-EFA6-DBBB55F8C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3" y="2235173"/>
            <a:ext cx="5319878" cy="3759630"/>
          </a:xfr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E88F82-35F1-80B1-D7EF-9BCE82F17D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5" b="89950" l="6838" r="93425">
                        <a14:foregroundMark x1="11407" y1="44472" x2="34583" y2="44849"/>
                        <a14:foregroundMark x1="54569" y1="48744" x2="93491" y2="47236"/>
                        <a14:foregroundMark x1="88955" y1="30779" x2="91256" y2="73241"/>
                        <a14:foregroundMark x1="91256" y1="73241" x2="73274" y2="73869"/>
                        <a14:foregroundMark x1="73274" y1="73869" x2="55621" y2="56281"/>
                        <a14:foregroundMark x1="75477" y1="33543" x2="69954" y2="63819"/>
                        <a14:foregroundMark x1="69954" y1="63819" x2="69855" y2="63819"/>
                        <a14:foregroundMark x1="69395" y1="31156" x2="70020" y2="68090"/>
                        <a14:foregroundMark x1="72288" y1="50126" x2="75871" y2="72613"/>
                        <a14:foregroundMark x1="75871" y1="72613" x2="76068" y2="73241"/>
                        <a14:foregroundMark x1="90467" y1="65704" x2="84944" y2="65704"/>
                        <a14:foregroundMark x1="84944" y1="65704" x2="83958" y2="61432"/>
                        <a14:foregroundMark x1="53353" y1="33040" x2="60322" y2="58668"/>
                        <a14:foregroundMark x1="53057" y1="33040" x2="55950" y2="69724"/>
                        <a14:foregroundMark x1="55950" y1="69724" x2="53386" y2="40578"/>
                        <a14:foregroundMark x1="53386" y1="40578" x2="54109" y2="35427"/>
                        <a14:foregroundMark x1="63971" y1="29774" x2="63248" y2="51005"/>
                        <a14:foregroundMark x1="63248" y1="51005" x2="63971" y2="56658"/>
                        <a14:foregroundMark x1="64727" y1="26508" x2="65812" y2="62060"/>
                        <a14:foregroundMark x1="65812" y1="62060" x2="61933" y2="76884"/>
                        <a14:foregroundMark x1="61933" y1="76884" x2="57133" y2="74623"/>
                        <a14:foregroundMark x1="53649" y1="49623" x2="54405" y2="76508"/>
                        <a14:foregroundMark x1="32018" y1="47739" x2="33070" y2="74623"/>
                        <a14:foregroundMark x1="17620" y1="26508" x2="8185" y2="33417"/>
                        <a14:foregroundMark x1="8185" y1="33417" x2="8185" y2="54146"/>
                        <a14:foregroundMark x1="8185" y1="54146" x2="11900" y2="71985"/>
                        <a14:foregroundMark x1="11900" y1="71985" x2="18212" y2="69095"/>
                        <a14:foregroundMark x1="18212" y1="69095" x2="22321" y2="59548"/>
                        <a14:foregroundMark x1="17916" y1="21734" x2="8974" y2="27010"/>
                        <a14:foregroundMark x1="8974" y1="27010" x2="6838" y2="46231"/>
                        <a14:foregroundMark x1="6838" y1="46231" x2="8087" y2="54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79" y="1892178"/>
            <a:ext cx="6935372" cy="22228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35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9ABBCB-945F-A557-B3BC-266E330F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8" b="95573" l="13500" r="93500">
                        <a14:foregroundMark x1="27750" y1="62240" x2="32250" y2="67969"/>
                        <a14:foregroundMark x1="32250" y1="67969" x2="51000" y2="76823"/>
                        <a14:foregroundMark x1="51000" y1="76823" x2="68000" y2="76563"/>
                        <a14:foregroundMark x1="68000" y1="76563" x2="79750" y2="65365"/>
                        <a14:foregroundMark x1="79750" y1="65365" x2="86000" y2="50000"/>
                        <a14:foregroundMark x1="86000" y1="50000" x2="86000" y2="35417"/>
                        <a14:foregroundMark x1="86000" y1="35417" x2="84250" y2="31771"/>
                        <a14:foregroundMark x1="41500" y1="92448" x2="49750" y2="93750"/>
                        <a14:foregroundMark x1="49750" y1="93750" x2="50000" y2="92969"/>
                        <a14:foregroundMark x1="19250" y1="38281" x2="13500" y2="44792"/>
                        <a14:foregroundMark x1="13500" y1="44792" x2="24000" y2="47917"/>
                        <a14:foregroundMark x1="61000" y1="9375" x2="69000" y2="9115"/>
                        <a14:foregroundMark x1="69000" y1="9115" x2="70750" y2="13542"/>
                        <a14:foregroundMark x1="70000" y1="6771" x2="63750" y2="4948"/>
                        <a14:foregroundMark x1="92750" y1="36198" x2="92250" y2="43750"/>
                        <a14:foregroundMark x1="92250" y1="43750" x2="87750" y2="45833"/>
                        <a14:foregroundMark x1="84250" y1="29688" x2="90000" y2="36979"/>
                        <a14:foregroundMark x1="90000" y1="36979" x2="89000" y2="39063"/>
                        <a14:foregroundMark x1="93500" y1="37500" x2="92250" y2="44271"/>
                        <a14:foregroundMark x1="92250" y1="44271" x2="88000" y2="46875"/>
                        <a14:foregroundMark x1="23000" y1="76563" x2="37250" y2="74740"/>
                        <a14:foregroundMark x1="50000" y1="94531" x2="41000" y2="95573"/>
                        <a14:foregroundMark x1="41000" y1="95573" x2="40750" y2="9505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151"/>
          <a:stretch/>
        </p:blipFill>
        <p:spPr>
          <a:xfrm>
            <a:off x="451973" y="1604077"/>
            <a:ext cx="4266282" cy="4459098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xmlns="" id="{B63E7E76-C0CD-B66A-3E72-DD0883B11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9766" y="945684"/>
            <a:ext cx="7366238" cy="658393"/>
          </a:xfr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alt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xmlns="" id="{3AC2BD79-06A7-C76A-C3B2-7C5FE1F5D8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44140" y="1803747"/>
            <a:ext cx="5699343" cy="32066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sz="4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মোহাম্মদ</a:t>
            </a:r>
            <a:r>
              <a:rPr lang="en-US" altLang="en-US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4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হাছান</a:t>
            </a:r>
            <a:r>
              <a:rPr lang="en-US" altLang="en-US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4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ইবনে</a:t>
            </a:r>
            <a:r>
              <a:rPr lang="en-US" altLang="en-US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4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নুর</a:t>
            </a:r>
            <a:endParaRPr lang="en-US" altLang="en-US" sz="4000" b="1" u="sng" dirty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সহকারী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শিক্ষক</a:t>
            </a:r>
            <a:endParaRPr lang="en-US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বঙ্গবন্ধু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উচ্চ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বিদ্যালয়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,</a:t>
            </a: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মেলান্দহ,জামালপুর</a:t>
            </a: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।</a:t>
            </a:r>
            <a:r>
              <a:rPr lang="en-US" alt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মোবাঃ-০১৯১৩-৩২৬৬১৮</a:t>
            </a:r>
            <a:endParaRPr lang="en-US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6" descr="Settings - Free interface icons">
            <a:extLst>
              <a:ext uri="{FF2B5EF4-FFF2-40B4-BE49-F238E27FC236}">
                <a16:creationId xmlns:a16="http://schemas.microsoft.com/office/drawing/2014/main" xmlns="" id="{41CA9317-5C1F-B0C1-D6A3-C4D2755BA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392" y="2894620"/>
            <a:ext cx="1908748" cy="187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589245"/>
            <a:ext cx="1953024" cy="2205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76F415-0E28-5778-49F0-BE2ACEF98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" b="99587" l="3646" r="99740">
                        <a14:foregroundMark x1="15104" y1="92975" x2="42969" y2="91736"/>
                        <a14:foregroundMark x1="42969" y1="91736" x2="75521" y2="94215"/>
                        <a14:foregroundMark x1="75521" y1="94215" x2="86979" y2="90909"/>
                        <a14:foregroundMark x1="86979" y1="90909" x2="89583" y2="80992"/>
                        <a14:foregroundMark x1="12760" y1="8264" x2="16667" y2="10744"/>
                        <a14:foregroundMark x1="3906" y1="63223" x2="11458" y2="68595"/>
                        <a14:foregroundMark x1="95833" y1="78512" x2="88542" y2="71901"/>
                        <a14:foregroundMark x1="98177" y1="10744" x2="92969" y2="22314"/>
                        <a14:foregroundMark x1="92969" y1="22314" x2="99740" y2="28099"/>
                        <a14:foregroundMark x1="10417" y1="2066" x2="14844" y2="13636"/>
                        <a14:foregroundMark x1="14844" y1="13636" x2="10417" y2="4132"/>
                        <a14:foregroundMark x1="68229" y1="94215" x2="69792" y2="99174"/>
                        <a14:foregroundMark x1="61458" y1="94215" x2="60417" y2="99587"/>
                        <a14:foregroundMark x1="40625" y1="16942" x2="65104" y2="23140"/>
                        <a14:foregroundMark x1="65104" y1="23140" x2="67448" y2="27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64233"/>
            <a:ext cx="4543865" cy="3066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494777-6127-5AEA-022B-13FBF2586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117" y="3624697"/>
            <a:ext cx="5386387" cy="194153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u="sng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৯ম- </a:t>
            </a:r>
            <a:r>
              <a:rPr lang="en-US" sz="3600" b="1" u="sng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b="1" u="sng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b="1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700" b="1" u="sng" dirty="0" err="1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অভিজ্ঞতাঃ</a:t>
            </a:r>
            <a:r>
              <a:rPr lang="en-US" sz="2700" b="1" u="sng" dirty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০৬</a:t>
            </a:r>
            <a:r>
              <a:rPr lang="en-US" sz="2700" b="1" u="sng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700" b="1" u="sng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700" b="1" u="sng" dirty="0" err="1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700" b="1" u="sng" dirty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u="sng" dirty="0" err="1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700" b="1" u="sng" dirty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2700" b="1" u="sng" dirty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700" b="1" u="sng" dirty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700" b="1" u="sng" dirty="0" err="1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sz="2700" b="1" u="sng" dirty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7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7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সেশন</a:t>
            </a:r>
            <a:r>
              <a:rPr lang="en-US" sz="27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৭- </a:t>
            </a:r>
            <a:r>
              <a:rPr lang="en-US" sz="27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সেমিনার</a:t>
            </a:r>
            <a:endParaRPr lang="en-US" sz="27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Top 10 Question Answer Websites">
            <a:extLst>
              <a:ext uri="{FF2B5EF4-FFF2-40B4-BE49-F238E27FC236}">
                <a16:creationId xmlns:a16="http://schemas.microsoft.com/office/drawing/2014/main" xmlns="" id="{D53CA611-6B5B-0CEB-56EF-D6397613B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40" y="1050113"/>
            <a:ext cx="5672562" cy="354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05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97C5CF-7BD2-00C7-23B4-E934F730C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3931" y="1946209"/>
            <a:ext cx="9279899" cy="3920778"/>
          </a:xfrm>
          <a:prstGeom prst="rect">
            <a:avLst/>
          </a:prstGeom>
        </p:spPr>
      </p:pic>
      <p:sp>
        <p:nvSpPr>
          <p:cNvPr id="16387" name="Title 1">
            <a:extLst>
              <a:ext uri="{FF2B5EF4-FFF2-40B4-BE49-F238E27FC236}">
                <a16:creationId xmlns:a16="http://schemas.microsoft.com/office/drawing/2014/main" xmlns="" id="{9A0092AD-42CD-9D5B-AE92-EB3EF3853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049" y="774929"/>
            <a:ext cx="5862181" cy="100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800" b="1" dirty="0" err="1">
                <a:solidFill>
                  <a:srgbClr val="990033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পাঠদান</a:t>
            </a:r>
            <a:r>
              <a:rPr lang="en-US" altLang="en-US" sz="4800" b="1" dirty="0">
                <a:solidFill>
                  <a:srgbClr val="990033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altLang="en-US" sz="4800" b="1" dirty="0" err="1">
                <a:solidFill>
                  <a:srgbClr val="990033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পদ্ধতি</a:t>
            </a:r>
            <a:r>
              <a:rPr lang="en-US" altLang="en-US" sz="4800" b="1" dirty="0">
                <a:solidFill>
                  <a:srgbClr val="990033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DFFAAE-3BB2-7209-3E4D-5133F627BB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0023" flipV="1">
            <a:off x="34665" y="5057240"/>
            <a:ext cx="3517427" cy="14427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047D97-81A5-AB0B-3680-9279669AC5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213" y="991013"/>
            <a:ext cx="3517427" cy="158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646616-B3BA-2110-1BD7-258873870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8" y="732427"/>
            <a:ext cx="8932127" cy="875846"/>
          </a:xfr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38100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</a:rPr>
              <a:t>এই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</a:rPr>
              <a:t>অভিজ্ঞতার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</a:rPr>
              <a:t>অন্তর্গত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</a:rPr>
              <a:t>পিআই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</a:rPr>
              <a:t>সমূহ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B4C57E-B715-6F0C-7685-9DBA3E717C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D9E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76439" y="1793102"/>
            <a:ext cx="8932127" cy="45309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6794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646616-B3BA-2110-1BD7-258873870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462" y="726510"/>
            <a:ext cx="9265076" cy="683273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9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অভিজ্ঞতার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পিআই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477D1C-0ED8-D3D6-071F-6471369BF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3462" y="1409784"/>
            <a:ext cx="9265075" cy="50993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4909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871E2-6266-423F-064C-EB0F6CDB9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031" y="209452"/>
            <a:ext cx="4971757" cy="94317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চূড়ান্ত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সেমিনার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9EB3CF-8F6C-26E6-390D-220D23A9C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131" y="1699016"/>
            <a:ext cx="5257800" cy="4351338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আজ</a:t>
            </a:r>
            <a:r>
              <a:rPr lang="en-US" sz="32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আমাদের</a:t>
            </a:r>
            <a:r>
              <a:rPr lang="en-US" sz="32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সেমিনার</a:t>
            </a:r>
            <a:r>
              <a:rPr lang="en-US" sz="32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এবং</a:t>
            </a:r>
            <a:r>
              <a:rPr lang="en-US" sz="32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এই</a:t>
            </a:r>
            <a:r>
              <a:rPr lang="en-US" sz="32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বছরের</a:t>
            </a:r>
            <a:r>
              <a:rPr lang="en-US" sz="32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মতো</a:t>
            </a:r>
            <a:r>
              <a:rPr lang="en-US" sz="32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ডিজিটাল</a:t>
            </a:r>
            <a:r>
              <a:rPr lang="en-US" sz="32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প্রযুক্তি</a:t>
            </a:r>
            <a:r>
              <a:rPr lang="en-US" sz="32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বিষয়ের</a:t>
            </a:r>
            <a:r>
              <a:rPr lang="en-US" sz="32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শেষ</a:t>
            </a:r>
            <a:r>
              <a:rPr lang="en-US" sz="32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সেশন</a:t>
            </a:r>
            <a:r>
              <a:rPr lang="en-US" sz="32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।</a:t>
            </a:r>
            <a:endParaRPr lang="en-US" sz="3200" kern="100" dirty="0">
              <a:effectLst/>
              <a:latin typeface="NikoshBAN" pitchFamily="2" charset="0"/>
              <a:ea typeface="Calibri" panose="020F0502020204030204" pitchFamily="34" charset="0"/>
              <a:cs typeface="NikoshBAN" pitchFamily="2" charset="0"/>
            </a:endParaRPr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1026" name="Picture 2" descr="How to Start a Presentation: 12 Ways to Keep Your Audience ...">
            <a:extLst>
              <a:ext uri="{FF2B5EF4-FFF2-40B4-BE49-F238E27FC236}">
                <a16:creationId xmlns:a16="http://schemas.microsoft.com/office/drawing/2014/main" xmlns="" id="{07E2C3F7-F089-6299-D438-C10A00A04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5BAFBA"/>
              </a:clrFrom>
              <a:clrTo>
                <a:srgbClr val="5BAFB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054" y="1265129"/>
            <a:ext cx="5491079" cy="478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6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EDFB44-B9EF-014C-255E-249038F7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84112" cy="1325563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92369D-82A3-0023-0BFF-AEE5542CB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35658" cy="4351338"/>
          </a:xfrm>
        </p:spPr>
        <p:txBody>
          <a:bodyPr>
            <a:normAutofit/>
          </a:bodyPr>
          <a:lstStyle/>
          <a:p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গত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সেশনে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তৈরি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করা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মাল্টিমিডিয়া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প্রেজেন্টেশনগুলো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আজ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আমরা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আমাদের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সেমিনারে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উপস্থাপন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করব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।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উপস্থাপনের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ক্ষেত্রে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দলের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সকল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সদস্যের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অংশগ্রহণ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নিশ্চিত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করব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এবং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আমাদের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প্রেজেন্টেশন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দেখে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কারো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কোনো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প্রশ্ন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থাকলে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সেসব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প্রশ্নের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যথাযথ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উত্তর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দেওয়ার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চেষ্টা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800" kern="0" dirty="0" err="1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করব</a:t>
            </a:r>
            <a:r>
              <a:rPr lang="en-US" sz="2800" kern="0" dirty="0">
                <a:solidFill>
                  <a:srgbClr val="181C32"/>
                </a:solidFill>
                <a:effectLst/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।</a:t>
            </a:r>
            <a:endParaRPr lang="en-US" sz="2800" kern="100" dirty="0">
              <a:effectLst/>
              <a:latin typeface="NikoshBAN" pitchFamily="2" charset="0"/>
              <a:ea typeface="Calibri" panose="020F0502020204030204" pitchFamily="34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2050" name="Picture 2" descr="Opposite words with ask and answer 1848878 Vector Art at Vecteezy">
            <a:extLst>
              <a:ext uri="{FF2B5EF4-FFF2-40B4-BE49-F238E27FC236}">
                <a16:creationId xmlns:a16="http://schemas.microsoft.com/office/drawing/2014/main" xmlns="" id="{3412942E-6B15-AD94-54AB-39E280102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69" y="681037"/>
            <a:ext cx="5715586" cy="591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4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01314B-FEFF-316B-2AD1-7AA16A315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62" y="1145630"/>
            <a:ext cx="3030415" cy="29875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পূরণে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0B2BF2-B4DF-30D9-CF60-BCC4CFD33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375" y="551441"/>
            <a:ext cx="7229621" cy="5755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47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93</Words>
  <Application>Microsoft Office PowerPoint</Application>
  <PresentationFormat>Custom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পরিচিতি </vt:lpstr>
      <vt:lpstr>৯ম- ডিজিটাল প্রযুক্তি অভিজ্ঞতাঃ ০৬ ডিজিটাল প্রযুক্তি ও বৈচিত্র্য  সেশন ৭- সেমিনার</vt:lpstr>
      <vt:lpstr>PowerPoint Presentation</vt:lpstr>
      <vt:lpstr>এই অভিজ্ঞতার অন্তর্গত পিআই সমূহ </vt:lpstr>
      <vt:lpstr>            এই অভিজ্ঞতার অন্তর্গত পিআই সমূহ </vt:lpstr>
      <vt:lpstr>     চূড়ান্ত সেমিনার</vt:lpstr>
      <vt:lpstr>    প্রশ্নোত্তর পর্ব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FARHANA PARVIN SHEMU</dc:creator>
  <cp:lastModifiedBy>Liton</cp:lastModifiedBy>
  <cp:revision>22</cp:revision>
  <dcterms:created xsi:type="dcterms:W3CDTF">2024-04-11T19:51:01Z</dcterms:created>
  <dcterms:modified xsi:type="dcterms:W3CDTF">2024-05-28T04:18:50Z</dcterms:modified>
</cp:coreProperties>
</file>