
<file path=[Content_Types].xml><?xml version="1.0" encoding="utf-8"?>
<Types xmlns="http://schemas.openxmlformats.org/package/2006/content-types">
  <Default Extension="png" ContentType="image/png"/>
  <Default Extension="mp3" ContentType="audio/mpe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8" r:id="rId3"/>
    <p:sldId id="260" r:id="rId4"/>
    <p:sldId id="26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2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F28B5AF-9CA4-452B-A47A-89053E2D337D}" type="datetimeFigureOut">
              <a:rPr lang="en-US" smtClean="0"/>
              <a:t>10/12/2024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AFB7D5-68EA-48B4-A468-D620FDE4574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704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8B5AF-9CA4-452B-A47A-89053E2D337D}"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FB7D5-68EA-48B4-A468-D620FDE45747}" type="slidenum">
              <a:rPr lang="en-US" smtClean="0"/>
              <a:t>‹#›</a:t>
            </a:fld>
            <a:endParaRPr lang="en-US"/>
          </a:p>
        </p:txBody>
      </p:sp>
    </p:spTree>
    <p:extLst>
      <p:ext uri="{BB962C8B-B14F-4D97-AF65-F5344CB8AC3E}">
        <p14:creationId xmlns:p14="http://schemas.microsoft.com/office/powerpoint/2010/main" val="100094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28B5AF-9CA4-452B-A47A-89053E2D337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FB7D5-68EA-48B4-A468-D620FDE4574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6263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28B5AF-9CA4-452B-A47A-89053E2D337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FB7D5-68EA-48B4-A468-D620FDE4574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9492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28B5AF-9CA4-452B-A47A-89053E2D337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FB7D5-68EA-48B4-A468-D620FDE45747}" type="slidenum">
              <a:rPr lang="en-US" smtClean="0"/>
              <a:t>‹#›</a:t>
            </a:fld>
            <a:endParaRPr lang="en-US"/>
          </a:p>
        </p:txBody>
      </p:sp>
    </p:spTree>
    <p:extLst>
      <p:ext uri="{BB962C8B-B14F-4D97-AF65-F5344CB8AC3E}">
        <p14:creationId xmlns:p14="http://schemas.microsoft.com/office/powerpoint/2010/main" val="1062749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28B5AF-9CA4-452B-A47A-89053E2D337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FB7D5-68EA-48B4-A468-D620FDE4574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8262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28B5AF-9CA4-452B-A47A-89053E2D337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FB7D5-68EA-48B4-A468-D620FDE4574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860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28B5AF-9CA4-452B-A47A-89053E2D337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FB7D5-68EA-48B4-A468-D620FDE4574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4260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28B5AF-9CA4-452B-A47A-89053E2D337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FB7D5-68EA-48B4-A468-D620FDE4574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6612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28B5AF-9CA4-452B-A47A-89053E2D337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FB7D5-68EA-48B4-A468-D620FDE45747}" type="slidenum">
              <a:rPr lang="en-US" smtClean="0"/>
              <a:t>‹#›</a:t>
            </a:fld>
            <a:endParaRPr lang="en-US"/>
          </a:p>
        </p:txBody>
      </p:sp>
    </p:spTree>
    <p:extLst>
      <p:ext uri="{BB962C8B-B14F-4D97-AF65-F5344CB8AC3E}">
        <p14:creationId xmlns:p14="http://schemas.microsoft.com/office/powerpoint/2010/main" val="2221987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28B5AF-9CA4-452B-A47A-89053E2D337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FB7D5-68EA-48B4-A468-D620FDE4574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4010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28B5AF-9CA4-452B-A47A-89053E2D337D}"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FB7D5-68EA-48B4-A468-D620FDE45747}" type="slidenum">
              <a:rPr lang="en-US" smtClean="0"/>
              <a:t>‹#›</a:t>
            </a:fld>
            <a:endParaRPr lang="en-US"/>
          </a:p>
        </p:txBody>
      </p:sp>
    </p:spTree>
    <p:extLst>
      <p:ext uri="{BB962C8B-B14F-4D97-AF65-F5344CB8AC3E}">
        <p14:creationId xmlns:p14="http://schemas.microsoft.com/office/powerpoint/2010/main" val="675750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28B5AF-9CA4-452B-A47A-89053E2D337D}" type="datetimeFigureOut">
              <a:rPr lang="en-US" smtClean="0"/>
              <a:t>10/12/2024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AFB7D5-68EA-48B4-A468-D620FDE4574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1436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28B5AF-9CA4-452B-A47A-89053E2D337D}" type="datetimeFigureOut">
              <a:rPr lang="en-US" smtClean="0"/>
              <a:t>10/12/2024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AFB7D5-68EA-48B4-A468-D620FDE4574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28B5AF-9CA4-452B-A47A-89053E2D337D}" type="datetimeFigureOut">
              <a:rPr lang="en-US" smtClean="0"/>
              <a:t>10/12/2024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AFB7D5-68EA-48B4-A468-D620FDE45747}" type="slidenum">
              <a:rPr lang="en-US" smtClean="0"/>
              <a:t>‹#›</a:t>
            </a:fld>
            <a:endParaRPr lang="en-US"/>
          </a:p>
        </p:txBody>
      </p:sp>
    </p:spTree>
    <p:extLst>
      <p:ext uri="{BB962C8B-B14F-4D97-AF65-F5344CB8AC3E}">
        <p14:creationId xmlns:p14="http://schemas.microsoft.com/office/powerpoint/2010/main" val="4137477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8B5AF-9CA4-452B-A47A-89053E2D337D}"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FB7D5-68EA-48B4-A468-D620FDE4574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539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8B5AF-9CA4-452B-A47A-89053E2D337D}"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FB7D5-68EA-48B4-A468-D620FDE45747}" type="slidenum">
              <a:rPr lang="en-US" smtClean="0"/>
              <a:t>‹#›</a:t>
            </a:fld>
            <a:endParaRPr lang="en-US"/>
          </a:p>
        </p:txBody>
      </p:sp>
    </p:spTree>
    <p:extLst>
      <p:ext uri="{BB962C8B-B14F-4D97-AF65-F5344CB8AC3E}">
        <p14:creationId xmlns:p14="http://schemas.microsoft.com/office/powerpoint/2010/main" val="633656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F28B5AF-9CA4-452B-A47A-89053E2D337D}" type="datetimeFigureOut">
              <a:rPr lang="en-US" smtClean="0"/>
              <a:t>10/12/2024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AFB7D5-68EA-48B4-A468-D620FDE45747}" type="slidenum">
              <a:rPr lang="en-US" smtClean="0"/>
              <a:t>‹#›</a:t>
            </a:fld>
            <a:endParaRPr lang="en-US"/>
          </a:p>
        </p:txBody>
      </p:sp>
    </p:spTree>
    <p:extLst>
      <p:ext uri="{BB962C8B-B14F-4D97-AF65-F5344CB8AC3E}">
        <p14:creationId xmlns:p14="http://schemas.microsoft.com/office/powerpoint/2010/main" val="2845175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media1.mp3"/><Relationship Id="rId7" Type="http://schemas.openxmlformats.org/officeDocument/2006/relationships/image" Target="../media/image7.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audio" Target="../media/media2.wma"/><Relationship Id="rId4" Type="http://schemas.microsoft.com/office/2007/relationships/media" Target="../media/media2.wma"/></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50641" y="1771552"/>
            <a:ext cx="9530135" cy="3422240"/>
          </a:xfrm>
          <a:prstGeom prst="rect">
            <a:avLst/>
          </a:prstGeom>
          <a:solidFill>
            <a:srgbClr val="002060"/>
          </a:solidFill>
          <a:ln>
            <a:solidFill>
              <a:srgbClr val="CC00FF"/>
            </a:solidFill>
          </a:ln>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600" b="1" dirty="0" smtClean="0">
                <a:solidFill>
                  <a:schemeClr val="bg1"/>
                </a:solidFill>
              </a:rPr>
              <a:t>Paragraph</a:t>
            </a:r>
            <a:r>
              <a:rPr lang="en-US" sz="6600" b="1" dirty="0" smtClean="0">
                <a:solidFill>
                  <a:srgbClr val="FFFF00"/>
                </a:solidFill>
                <a:latin typeface="Times New Roman" panose="02020603050405020304" pitchFamily="18" charset="0"/>
                <a:cs typeface="Times New Roman" panose="02020603050405020304" pitchFamily="18" charset="0"/>
              </a:rPr>
              <a:t/>
            </a:r>
            <a:br>
              <a:rPr lang="en-US" sz="6600" b="1" dirty="0" smtClean="0">
                <a:solidFill>
                  <a:srgbClr val="FFFF00"/>
                </a:solidFill>
                <a:latin typeface="Times New Roman" panose="02020603050405020304" pitchFamily="18" charset="0"/>
                <a:cs typeface="Times New Roman" panose="02020603050405020304" pitchFamily="18" charset="0"/>
              </a:rPr>
            </a:br>
            <a:r>
              <a:rPr lang="en-US" sz="6600" b="1" dirty="0">
                <a:solidFill>
                  <a:srgbClr val="FFFF00"/>
                </a:solidFill>
              </a:rPr>
              <a:t>Uses and abuses of mobile phone</a:t>
            </a: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08614" y="0"/>
            <a:ext cx="1183386" cy="1183386"/>
          </a:xfrm>
          <a:prstGeom prst="rect">
            <a:avLst/>
          </a:prstGeom>
        </p:spPr>
      </p:pic>
      <p:pic>
        <p:nvPicPr>
          <p:cNvPr id="7" name="Kashia - Beloved (freetouse.com)">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763278" y="5730875"/>
            <a:ext cx="487363" cy="487363"/>
          </a:xfrm>
          <a:prstGeom prst="rect">
            <a:avLst/>
          </a:prstGeom>
        </p:spPr>
      </p:pic>
      <p:pic>
        <p:nvPicPr>
          <p:cNvPr id="3" name="Audio 2">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8"/>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885130238"/>
      </p:ext>
    </p:extLst>
  </p:cSld>
  <p:clrMapOvr>
    <a:masterClrMapping/>
  </p:clrMapOvr>
  <mc:AlternateContent xmlns:mc="http://schemas.openxmlformats.org/markup-compatibility/2006">
    <mc:Choice xmlns:p14="http://schemas.microsoft.com/office/powerpoint/2010/main" Requires="p14">
      <p:transition spd="slow" p14:dur="2000" advTm="11985"/>
    </mc:Choice>
    <mc:Fallback>
      <p:transition spd="slow" advTm="119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 fill="hold"/>
                                        <p:tgtEl>
                                          <p:spTgt spid="7"/>
                                        </p:tgtEl>
                                      </p:cBhvr>
                                    </p:cmd>
                                  </p:childTnLst>
                                </p:cTn>
                              </p:par>
                            </p:childTnLst>
                          </p:cTn>
                        </p:par>
                      </p:childTnLst>
                    </p:cTn>
                  </p:par>
                </p:childTnLst>
              </p:cTn>
              <p:nextCondLst>
                <p:cond evt="onClick" delay="0">
                  <p:tgtEl>
                    <p:spTgt spid="7"/>
                  </p:tgtEl>
                </p:cond>
              </p:nextCondLst>
            </p:seq>
            <p:audio>
              <p:cMediaNode vol="80000" numSld="999">
                <p:cTn id="20" fill="hold" display="0">
                  <p:stCondLst>
                    <p:cond delay="indefinite"/>
                  </p:stCondLst>
                  <p:endCondLst>
                    <p:cond evt="onStopAudio" delay="0">
                      <p:tgtEl>
                        <p:sldTgt/>
                      </p:tgtEl>
                    </p:cond>
                  </p:endCondLst>
                </p:cTn>
                <p:tgtEl>
                  <p:spTgt spid="7"/>
                </p:tgtEl>
              </p:cMediaNode>
            </p:audio>
            <p:audio isNarration="1">
              <p:cMediaNode vol="80000" showWhenStopped="0">
                <p:cTn id="21" fill="hold" display="0">
                  <p:stCondLst>
                    <p:cond delay="indefinite"/>
                  </p:stCondLst>
                  <p:endCondLst>
                    <p:cond evt="onStopAudio" delay="0">
                      <p:tgtEl>
                        <p:sldTgt/>
                      </p:tgtEl>
                    </p:cond>
                  </p:endCondLst>
                </p:cTn>
                <p:tgtEl>
                  <p:spTgt spid="3"/>
                </p:tgtEl>
              </p:cMediaNode>
            </p:audio>
          </p:childTnLst>
        </p:cTn>
      </p:par>
    </p:tnLst>
    <p:bldLst>
      <p:bldP spid="2" grpId="0" animBg="1"/>
    </p:bldLst>
  </p:timing>
  <p:extLst mod="1">
    <p:ext uri="{E180D4A7-C9FB-4DFB-919C-405C955672EB}">
      <p14:showEvtLst xmlns:p14="http://schemas.microsoft.com/office/powerpoint/2010/main">
        <p14:playEvt time="2786" objId="7"/>
        <p14:triggerEvt type="onClick" time="2786" objId="7"/>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54460" y="2544247"/>
            <a:ext cx="4669766" cy="1692771"/>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ANUPAM SARKAR</a:t>
            </a:r>
          </a:p>
          <a:p>
            <a:r>
              <a:rPr lang="en-US" sz="2400" b="1" dirty="0" smtClean="0">
                <a:latin typeface="Times New Roman" panose="02020603050405020304" pitchFamily="18" charset="0"/>
                <a:cs typeface="Times New Roman" panose="02020603050405020304" pitchFamily="18" charset="0"/>
              </a:rPr>
              <a:t>Assistant Teacher</a:t>
            </a:r>
          </a:p>
          <a:p>
            <a:r>
              <a:rPr lang="en-US" sz="2400" b="1" dirty="0" smtClean="0">
                <a:latin typeface="Times New Roman" panose="02020603050405020304" pitchFamily="18" charset="0"/>
                <a:cs typeface="Times New Roman" panose="02020603050405020304" pitchFamily="18" charset="0"/>
              </a:rPr>
              <a:t>G.G.K.H. </a:t>
            </a:r>
            <a:r>
              <a:rPr lang="en-US" sz="2400" b="1" dirty="0" err="1" smtClean="0">
                <a:latin typeface="Times New Roman" panose="02020603050405020304" pitchFamily="18" charset="0"/>
                <a:cs typeface="Times New Roman" panose="02020603050405020304" pitchFamily="18" charset="0"/>
              </a:rPr>
              <a:t>Kanailal</a:t>
            </a:r>
            <a:r>
              <a:rPr lang="en-US" sz="2400" b="1" dirty="0" smtClean="0">
                <a:latin typeface="Times New Roman" panose="02020603050405020304" pitchFamily="18" charset="0"/>
                <a:cs typeface="Times New Roman" panose="02020603050405020304" pitchFamily="18" charset="0"/>
              </a:rPr>
              <a:t> High School</a:t>
            </a:r>
          </a:p>
          <a:p>
            <a:r>
              <a:rPr lang="en-US" sz="2400" b="1" dirty="0" err="1" smtClean="0">
                <a:latin typeface="Times New Roman" panose="02020603050405020304" pitchFamily="18" charset="0"/>
                <a:cs typeface="Times New Roman" panose="02020603050405020304" pitchFamily="18" charset="0"/>
              </a:rPr>
              <a:t>Satkhira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Sadar</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Satkhira</a:t>
            </a:r>
            <a:endParaRPr lang="en-US" sz="2400" b="1" dirty="0">
              <a:latin typeface="SutonnyMJ" pitchFamily="2" charset="0"/>
              <a:cs typeface="SutonnyMJ"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4945" y="1420090"/>
            <a:ext cx="3703499" cy="4094019"/>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8614" y="0"/>
            <a:ext cx="1183386" cy="1183386"/>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563480366"/>
      </p:ext>
    </p:extLst>
  </p:cSld>
  <p:clrMapOvr>
    <a:masterClrMapping/>
  </p:clrMapOvr>
  <mc:AlternateContent xmlns:mc="http://schemas.openxmlformats.org/markup-compatibility/2006">
    <mc:Choice xmlns:p14="http://schemas.microsoft.com/office/powerpoint/2010/main" Requires="p14">
      <p:transition spd="slow" p14:dur="2000" advTm="3588"/>
    </mc:Choice>
    <mc:Fallback>
      <p:transition spd="slow" advTm="35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0120" y="832148"/>
            <a:ext cx="10204704" cy="5386090"/>
          </a:xfrm>
          <a:prstGeom prst="rect">
            <a:avLst/>
          </a:prstGeom>
          <a:noFill/>
        </p:spPr>
        <p:txBody>
          <a:bodyPr wrap="square" rtlCol="0">
            <a:spAutoFit/>
          </a:bodyPr>
          <a:lstStyle/>
          <a:p>
            <a:pPr algn="ctr"/>
            <a:r>
              <a:rPr lang="en-US" sz="3200" b="1" u="sng" dirty="0">
                <a:solidFill>
                  <a:srgbClr val="003300"/>
                </a:solidFill>
              </a:rPr>
              <a:t>Uses and abuses of mobile </a:t>
            </a:r>
            <a:r>
              <a:rPr lang="en-US" sz="3200" b="1" u="sng" dirty="0" smtClean="0">
                <a:solidFill>
                  <a:srgbClr val="003300"/>
                </a:solidFill>
              </a:rPr>
              <a:t>phone</a:t>
            </a:r>
          </a:p>
          <a:p>
            <a:endParaRPr lang="en-US" sz="2400" dirty="0">
              <a:solidFill>
                <a:srgbClr val="003300"/>
              </a:solidFill>
            </a:endParaRPr>
          </a:p>
          <a:p>
            <a:pPr algn="just"/>
            <a:r>
              <a:rPr lang="en-US" sz="2400" dirty="0">
                <a:solidFill>
                  <a:srgbClr val="003300"/>
                </a:solidFill>
              </a:rPr>
              <a:t>Mobile phones have become an essential part of our daily lives, offering many benefits and some drawbacks. On the positive side, they help us stay connected with family and friends, access information quickly, and use various apps for education and entertainment. Mobile phones also allow for convenient online shopping and banking, making everyday tasks </a:t>
            </a:r>
            <a:r>
              <a:rPr lang="en-US" sz="2400" dirty="0" err="1">
                <a:solidFill>
                  <a:srgbClr val="003300"/>
                </a:solidFill>
              </a:rPr>
              <a:t>easier.However</a:t>
            </a:r>
            <a:r>
              <a:rPr lang="en-US" sz="2400" dirty="0">
                <a:solidFill>
                  <a:srgbClr val="003300"/>
                </a:solidFill>
              </a:rPr>
              <a:t>, there are also many abuses associated with mobile phone use. Excessive screen time can lead to addiction, affecting our health and social interactions. Some people use phones to engage in cyberbullying or spread misinformation, which can harm others. Additionally, using a mobile phone while driving can be dangerous and lead to accidents. While mobile phones are incredibly useful tools that enhance our lives, it’s important to use them responsibly and be aware of their potential negative effects. Balancing their use can help us enjoy the benefits while minimizing the harms.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08614" y="0"/>
            <a:ext cx="1183386" cy="1183386"/>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108712311"/>
      </p:ext>
    </p:extLst>
  </p:cSld>
  <p:clrMapOvr>
    <a:masterClrMapping/>
  </p:clrMapOvr>
  <mc:AlternateContent xmlns:mc="http://schemas.openxmlformats.org/markup-compatibility/2006">
    <mc:Choice xmlns:p14="http://schemas.microsoft.com/office/powerpoint/2010/main" Requires="p14">
      <p:transition spd="slow" p14:dur="2000" advTm="59686"/>
    </mc:Choice>
    <mc:Fallback>
      <p:transition spd="slow" advTm="596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9366" y="2780058"/>
            <a:ext cx="4866279" cy="1323439"/>
          </a:xfrm>
          <a:prstGeom prst="rect">
            <a:avLst/>
          </a:prstGeom>
          <a:noFill/>
        </p:spPr>
        <p:txBody>
          <a:bodyPr wrap="square" rtlCol="0">
            <a:spAutoFit/>
          </a:bodyPr>
          <a:lstStyle/>
          <a:p>
            <a:r>
              <a:rPr lang="en-US" sz="8000" b="1" dirty="0" smtClean="0">
                <a:latin typeface="Times New Roman" panose="02020603050405020304" pitchFamily="18" charset="0"/>
                <a:cs typeface="Times New Roman" panose="02020603050405020304" pitchFamily="18" charset="0"/>
              </a:rPr>
              <a:t>Thanks all</a:t>
            </a:r>
            <a:endParaRPr lang="en-US" sz="8000" b="1" dirty="0">
              <a:latin typeface="Times New Roman" panose="02020603050405020304" pitchFamily="18" charset="0"/>
              <a:cs typeface="Times New Roman" panose="02020603050405020304" pitchFamily="18"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865686349"/>
      </p:ext>
    </p:extLst>
  </p:cSld>
  <p:clrMapOvr>
    <a:masterClrMapping/>
  </p:clrMapOvr>
  <mc:AlternateContent xmlns:mc="http://schemas.openxmlformats.org/markup-compatibility/2006">
    <mc:Choice xmlns:p14="http://schemas.microsoft.com/office/powerpoint/2010/main" Requires="p14">
      <p:transition spd="slow" p14:dur="2000" advTm="1804"/>
    </mc:Choice>
    <mc:Fallback>
      <p:transition spd="slow" advTm="18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36</TotalTime>
  <Words>185</Words>
  <Application>Microsoft Office PowerPoint</Application>
  <PresentationFormat>Widescreen</PresentationFormat>
  <Paragraphs>9</Paragraphs>
  <Slides>4</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Garamond</vt:lpstr>
      <vt:lpstr>SutonnyMJ</vt:lpstr>
      <vt:lpstr>Times New Roman</vt:lpstr>
      <vt:lpstr>Organic</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6</cp:revision>
  <dcterms:created xsi:type="dcterms:W3CDTF">2024-10-09T05:42:31Z</dcterms:created>
  <dcterms:modified xsi:type="dcterms:W3CDTF">2024-10-12T03:51:21Z</dcterms:modified>
</cp:coreProperties>
</file>