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5" r:id="rId3"/>
    <p:sldId id="258" r:id="rId4"/>
    <p:sldId id="275" r:id="rId5"/>
    <p:sldId id="287" r:id="rId6"/>
    <p:sldId id="312" r:id="rId7"/>
    <p:sldId id="277" r:id="rId8"/>
    <p:sldId id="324" r:id="rId9"/>
    <p:sldId id="325" r:id="rId10"/>
    <p:sldId id="326" r:id="rId11"/>
    <p:sldId id="328" r:id="rId12"/>
    <p:sldId id="327" r:id="rId13"/>
    <p:sldId id="329" r:id="rId14"/>
    <p:sldId id="281" r:id="rId15"/>
    <p:sldId id="320" r:id="rId16"/>
    <p:sldId id="307" r:id="rId17"/>
    <p:sldId id="321" r:id="rId18"/>
    <p:sldId id="331" r:id="rId19"/>
    <p:sldId id="271" r:id="rId20"/>
    <p:sldId id="323" r:id="rId21"/>
    <p:sldId id="311" r:id="rId22"/>
    <p:sldId id="282" r:id="rId23"/>
    <p:sldId id="28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hmg3i/7gcON118STbAOGLQ==" hashData="ij8nfPnMhnw3RiIavjYT/v8vV5ItKPZrxlK7y9dXiIfAZEOTZlQLxntmXnlqtgxpWht7tHu/bvhYFVW3yzQgB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6A8065-5578-415D-8BF2-68AA7C67BD89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0FF107E-2A48-453A-99A8-D15B24D76DE5}">
      <dgm:prSet phldrT="[Text]" custT="1"/>
      <dgm:spPr/>
      <dgm:t>
        <a:bodyPr/>
        <a:lstStyle/>
        <a:p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সপুষ্পক</a:t>
          </a:r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উদ্ভিদ</a:t>
          </a:r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</a:p>
      </dgm:t>
    </dgm:pt>
    <dgm:pt modelId="{A5492EEE-BAD8-4916-BA91-F4A4C6868B0F}" type="parTrans" cxnId="{489CA559-F74A-47B2-A82F-FAFC65E26363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CEA1A54C-C1A2-44E2-B9D0-CE9EA8B8721A}" type="sibTrans" cxnId="{489CA559-F74A-47B2-A82F-FAFC65E26363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EC8B5EA0-F4C7-4369-B673-2A5B21BFC4BF}">
      <dgm:prSet phldrT="[Text]" custT="1"/>
      <dgm:spPr/>
      <dgm:t>
        <a:bodyPr/>
        <a:lstStyle/>
        <a:p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য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েসব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উদ্ভিদের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ফুল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হয়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ত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া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দ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র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সপুষ্পক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উদ্ভিদ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বল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  <a:endParaRPr lang="en-US" sz="36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0209938-CDA9-482B-A31C-E23A6A35D55F}" type="parTrans" cxnId="{E3F0C9DE-6888-4BBA-A860-7E0297C0B99A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43CA1639-F588-462D-ABE3-0220AD2E0268}" type="sibTrans" cxnId="{E3F0C9DE-6888-4BBA-A860-7E0297C0B99A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83AAB1BC-AED4-4929-835C-F699B995A481}">
      <dgm:prSet phldrT="[Text]" custT="1"/>
      <dgm:spPr/>
      <dgm:t>
        <a:bodyPr/>
        <a:lstStyle/>
        <a:p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যেমনঃআম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গাছ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গোলাপ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গাছ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শাপলা,জবা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মরিচ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গাছ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ইত্যাদি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।</a:t>
          </a:r>
          <a:endParaRPr lang="en-US" sz="36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4C2DA4CA-A262-4A0C-9FA4-6F6E8D8185AE}" type="parTrans" cxnId="{BFFB9E07-2795-4F4C-B25B-2C1475522750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516C60C3-4F5A-4824-B081-C70518A799A7}" type="sibTrans" cxnId="{BFFB9E07-2795-4F4C-B25B-2C1475522750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A5CEE35-46CF-4BAF-853D-FB802AE751D6}" type="pres">
      <dgm:prSet presAssocID="{A36A8065-5578-415D-8BF2-68AA7C67BD8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57FF19D-F4D5-4BD6-9D24-F75CCE00B402}" type="pres">
      <dgm:prSet presAssocID="{50FF107E-2A48-453A-99A8-D15B24D76DE5}" presName="hierRoot1" presStyleCnt="0">
        <dgm:presLayoutVars>
          <dgm:hierBranch val="init"/>
        </dgm:presLayoutVars>
      </dgm:prSet>
      <dgm:spPr/>
    </dgm:pt>
    <dgm:pt modelId="{AA0DF027-A3A3-41A3-B40D-D61CB0DDF464}" type="pres">
      <dgm:prSet presAssocID="{50FF107E-2A48-453A-99A8-D15B24D76DE5}" presName="rootComposite1" presStyleCnt="0"/>
      <dgm:spPr/>
    </dgm:pt>
    <dgm:pt modelId="{2C178BE5-F298-42F7-939F-823AE0436D9E}" type="pres">
      <dgm:prSet presAssocID="{50FF107E-2A48-453A-99A8-D15B24D76DE5}" presName="rootText1" presStyleLbl="node0" presStyleIdx="0" presStyleCnt="1" custScaleX="48842" custScaleY="99097" custLinFactNeighborX="-15300" custLinFactNeighborY="2967">
        <dgm:presLayoutVars>
          <dgm:chPref val="3"/>
        </dgm:presLayoutVars>
      </dgm:prSet>
      <dgm:spPr/>
    </dgm:pt>
    <dgm:pt modelId="{8A7DC09A-F197-4E28-B2B7-586776025950}" type="pres">
      <dgm:prSet presAssocID="{50FF107E-2A48-453A-99A8-D15B24D76DE5}" presName="rootConnector1" presStyleLbl="node1" presStyleIdx="0" presStyleCnt="0"/>
      <dgm:spPr/>
    </dgm:pt>
    <dgm:pt modelId="{BCC3DD92-FC04-4C7E-A50C-54373F0D1B69}" type="pres">
      <dgm:prSet presAssocID="{50FF107E-2A48-453A-99A8-D15B24D76DE5}" presName="hierChild2" presStyleCnt="0"/>
      <dgm:spPr/>
    </dgm:pt>
    <dgm:pt modelId="{6E73005C-5C92-41AA-9DC2-9399807EE36A}" type="pres">
      <dgm:prSet presAssocID="{A0209938-CDA9-482B-A31C-E23A6A35D55F}" presName="Name64" presStyleLbl="parChTrans1D2" presStyleIdx="0" presStyleCnt="2"/>
      <dgm:spPr/>
    </dgm:pt>
    <dgm:pt modelId="{28058EA4-7A94-480C-AB5D-899248F7E76E}" type="pres">
      <dgm:prSet presAssocID="{EC8B5EA0-F4C7-4369-B673-2A5B21BFC4BF}" presName="hierRoot2" presStyleCnt="0">
        <dgm:presLayoutVars>
          <dgm:hierBranch val="init"/>
        </dgm:presLayoutVars>
      </dgm:prSet>
      <dgm:spPr/>
    </dgm:pt>
    <dgm:pt modelId="{2F85E438-1131-49CD-9876-C054A5810252}" type="pres">
      <dgm:prSet presAssocID="{EC8B5EA0-F4C7-4369-B673-2A5B21BFC4BF}" presName="rootComposite" presStyleCnt="0"/>
      <dgm:spPr/>
    </dgm:pt>
    <dgm:pt modelId="{F32B7108-AAE7-4E19-84C1-488C14201091}" type="pres">
      <dgm:prSet presAssocID="{EC8B5EA0-F4C7-4369-B673-2A5B21BFC4BF}" presName="rootText" presStyleLbl="node2" presStyleIdx="0" presStyleCnt="2" custScaleX="211819">
        <dgm:presLayoutVars>
          <dgm:chPref val="3"/>
        </dgm:presLayoutVars>
      </dgm:prSet>
      <dgm:spPr/>
    </dgm:pt>
    <dgm:pt modelId="{A409779A-3273-4A78-8F9C-AF2F51CA9084}" type="pres">
      <dgm:prSet presAssocID="{EC8B5EA0-F4C7-4369-B673-2A5B21BFC4BF}" presName="rootConnector" presStyleLbl="node2" presStyleIdx="0" presStyleCnt="2"/>
      <dgm:spPr/>
    </dgm:pt>
    <dgm:pt modelId="{4557F5F4-5715-42C4-8372-43C70A7A94E5}" type="pres">
      <dgm:prSet presAssocID="{EC8B5EA0-F4C7-4369-B673-2A5B21BFC4BF}" presName="hierChild4" presStyleCnt="0"/>
      <dgm:spPr/>
    </dgm:pt>
    <dgm:pt modelId="{D82C0ADB-339B-4355-97FB-0A3272A6E322}" type="pres">
      <dgm:prSet presAssocID="{EC8B5EA0-F4C7-4369-B673-2A5B21BFC4BF}" presName="hierChild5" presStyleCnt="0"/>
      <dgm:spPr/>
    </dgm:pt>
    <dgm:pt modelId="{E6626622-D7A8-4382-A244-871EEBE48691}" type="pres">
      <dgm:prSet presAssocID="{4C2DA4CA-A262-4A0C-9FA4-6F6E8D8185AE}" presName="Name64" presStyleLbl="parChTrans1D2" presStyleIdx="1" presStyleCnt="2"/>
      <dgm:spPr/>
    </dgm:pt>
    <dgm:pt modelId="{D266FF6D-F006-4493-9966-E7DF375289EA}" type="pres">
      <dgm:prSet presAssocID="{83AAB1BC-AED4-4929-835C-F699B995A481}" presName="hierRoot2" presStyleCnt="0">
        <dgm:presLayoutVars>
          <dgm:hierBranch val="init"/>
        </dgm:presLayoutVars>
      </dgm:prSet>
      <dgm:spPr/>
    </dgm:pt>
    <dgm:pt modelId="{7A8C5A65-1B51-4AA2-A33C-FA0B0788B3B2}" type="pres">
      <dgm:prSet presAssocID="{83AAB1BC-AED4-4929-835C-F699B995A481}" presName="rootComposite" presStyleCnt="0"/>
      <dgm:spPr/>
    </dgm:pt>
    <dgm:pt modelId="{43B31246-035D-4FD4-9DE7-03D66B45D279}" type="pres">
      <dgm:prSet presAssocID="{83AAB1BC-AED4-4929-835C-F699B995A481}" presName="rootText" presStyleLbl="node2" presStyleIdx="1" presStyleCnt="2" custScaleX="205148">
        <dgm:presLayoutVars>
          <dgm:chPref val="3"/>
        </dgm:presLayoutVars>
      </dgm:prSet>
      <dgm:spPr/>
    </dgm:pt>
    <dgm:pt modelId="{F1BB238D-8E33-4307-88C7-42F53DF8E228}" type="pres">
      <dgm:prSet presAssocID="{83AAB1BC-AED4-4929-835C-F699B995A481}" presName="rootConnector" presStyleLbl="node2" presStyleIdx="1" presStyleCnt="2"/>
      <dgm:spPr/>
    </dgm:pt>
    <dgm:pt modelId="{6084842C-020E-44DE-98A6-1BD9F781D657}" type="pres">
      <dgm:prSet presAssocID="{83AAB1BC-AED4-4929-835C-F699B995A481}" presName="hierChild4" presStyleCnt="0"/>
      <dgm:spPr/>
    </dgm:pt>
    <dgm:pt modelId="{5C009E44-ADF7-4A74-B19A-203AF1AE95F1}" type="pres">
      <dgm:prSet presAssocID="{83AAB1BC-AED4-4929-835C-F699B995A481}" presName="hierChild5" presStyleCnt="0"/>
      <dgm:spPr/>
    </dgm:pt>
    <dgm:pt modelId="{ABEA0F04-BB51-4223-A1F3-1BBB483A3420}" type="pres">
      <dgm:prSet presAssocID="{50FF107E-2A48-453A-99A8-D15B24D76DE5}" presName="hierChild3" presStyleCnt="0"/>
      <dgm:spPr/>
    </dgm:pt>
  </dgm:ptLst>
  <dgm:cxnLst>
    <dgm:cxn modelId="{BFFB9E07-2795-4F4C-B25B-2C1475522750}" srcId="{50FF107E-2A48-453A-99A8-D15B24D76DE5}" destId="{83AAB1BC-AED4-4929-835C-F699B995A481}" srcOrd="1" destOrd="0" parTransId="{4C2DA4CA-A262-4A0C-9FA4-6F6E8D8185AE}" sibTransId="{516C60C3-4F5A-4824-B081-C70518A799A7}"/>
    <dgm:cxn modelId="{3514F51D-CF9B-4445-A45C-998EB2FDC5F0}" type="presOf" srcId="{EC8B5EA0-F4C7-4369-B673-2A5B21BFC4BF}" destId="{A409779A-3273-4A78-8F9C-AF2F51CA9084}" srcOrd="1" destOrd="0" presId="urn:microsoft.com/office/officeart/2009/3/layout/HorizontalOrganizationChart"/>
    <dgm:cxn modelId="{0EA2275B-A510-49A2-8183-C6F981C66444}" type="presOf" srcId="{EC8B5EA0-F4C7-4369-B673-2A5B21BFC4BF}" destId="{F32B7108-AAE7-4E19-84C1-488C14201091}" srcOrd="0" destOrd="0" presId="urn:microsoft.com/office/officeart/2009/3/layout/HorizontalOrganizationChart"/>
    <dgm:cxn modelId="{47F45F77-17DC-4FFF-94DA-F8D3B7EAA198}" type="presOf" srcId="{A36A8065-5578-415D-8BF2-68AA7C67BD89}" destId="{AA5CEE35-46CF-4BAF-853D-FB802AE751D6}" srcOrd="0" destOrd="0" presId="urn:microsoft.com/office/officeart/2009/3/layout/HorizontalOrganizationChart"/>
    <dgm:cxn modelId="{489CA559-F74A-47B2-A82F-FAFC65E26363}" srcId="{A36A8065-5578-415D-8BF2-68AA7C67BD89}" destId="{50FF107E-2A48-453A-99A8-D15B24D76DE5}" srcOrd="0" destOrd="0" parTransId="{A5492EEE-BAD8-4916-BA91-F4A4C6868B0F}" sibTransId="{CEA1A54C-C1A2-44E2-B9D0-CE9EA8B8721A}"/>
    <dgm:cxn modelId="{43B3035A-2C08-4DC0-A119-19AC53C4E305}" type="presOf" srcId="{A0209938-CDA9-482B-A31C-E23A6A35D55F}" destId="{6E73005C-5C92-41AA-9DC2-9399807EE36A}" srcOrd="0" destOrd="0" presId="urn:microsoft.com/office/officeart/2009/3/layout/HorizontalOrganizationChart"/>
    <dgm:cxn modelId="{360513B3-DBC7-4C4F-9AAC-985019685766}" type="presOf" srcId="{4C2DA4CA-A262-4A0C-9FA4-6F6E8D8185AE}" destId="{E6626622-D7A8-4382-A244-871EEBE48691}" srcOrd="0" destOrd="0" presId="urn:microsoft.com/office/officeart/2009/3/layout/HorizontalOrganizationChart"/>
    <dgm:cxn modelId="{DF26DCB5-AB78-4506-88CF-13B2D0F6C6C7}" type="presOf" srcId="{83AAB1BC-AED4-4929-835C-F699B995A481}" destId="{F1BB238D-8E33-4307-88C7-42F53DF8E228}" srcOrd="1" destOrd="0" presId="urn:microsoft.com/office/officeart/2009/3/layout/HorizontalOrganizationChart"/>
    <dgm:cxn modelId="{483C25C3-22F7-40A0-8FCF-CC24B8743D23}" type="presOf" srcId="{83AAB1BC-AED4-4929-835C-F699B995A481}" destId="{43B31246-035D-4FD4-9DE7-03D66B45D279}" srcOrd="0" destOrd="0" presId="urn:microsoft.com/office/officeart/2009/3/layout/HorizontalOrganizationChart"/>
    <dgm:cxn modelId="{1F05A8C6-8487-4A5F-970D-E3828C480770}" type="presOf" srcId="{50FF107E-2A48-453A-99A8-D15B24D76DE5}" destId="{2C178BE5-F298-42F7-939F-823AE0436D9E}" srcOrd="0" destOrd="0" presId="urn:microsoft.com/office/officeart/2009/3/layout/HorizontalOrganizationChart"/>
    <dgm:cxn modelId="{E3F0C9DE-6888-4BBA-A860-7E0297C0B99A}" srcId="{50FF107E-2A48-453A-99A8-D15B24D76DE5}" destId="{EC8B5EA0-F4C7-4369-B673-2A5B21BFC4BF}" srcOrd="0" destOrd="0" parTransId="{A0209938-CDA9-482B-A31C-E23A6A35D55F}" sibTransId="{43CA1639-F588-462D-ABE3-0220AD2E0268}"/>
    <dgm:cxn modelId="{7CA0AAF9-EB6C-45A4-9159-A71821F6D988}" type="presOf" srcId="{50FF107E-2A48-453A-99A8-D15B24D76DE5}" destId="{8A7DC09A-F197-4E28-B2B7-586776025950}" srcOrd="1" destOrd="0" presId="urn:microsoft.com/office/officeart/2009/3/layout/HorizontalOrganizationChart"/>
    <dgm:cxn modelId="{1FE66C3F-3432-4B7F-A09E-855B3F00B512}" type="presParOf" srcId="{AA5CEE35-46CF-4BAF-853D-FB802AE751D6}" destId="{757FF19D-F4D5-4BD6-9D24-F75CCE00B402}" srcOrd="0" destOrd="0" presId="urn:microsoft.com/office/officeart/2009/3/layout/HorizontalOrganizationChart"/>
    <dgm:cxn modelId="{D391742E-AD6F-4E7F-8FE2-0E4475CDEB3A}" type="presParOf" srcId="{757FF19D-F4D5-4BD6-9D24-F75CCE00B402}" destId="{AA0DF027-A3A3-41A3-B40D-D61CB0DDF464}" srcOrd="0" destOrd="0" presId="urn:microsoft.com/office/officeart/2009/3/layout/HorizontalOrganizationChart"/>
    <dgm:cxn modelId="{7CB8F8F5-C9E8-4A92-9A78-3529D12D8CAA}" type="presParOf" srcId="{AA0DF027-A3A3-41A3-B40D-D61CB0DDF464}" destId="{2C178BE5-F298-42F7-939F-823AE0436D9E}" srcOrd="0" destOrd="0" presId="urn:microsoft.com/office/officeart/2009/3/layout/HorizontalOrganizationChart"/>
    <dgm:cxn modelId="{F28FEBAF-9738-447A-93D8-66A77F1F9011}" type="presParOf" srcId="{AA0DF027-A3A3-41A3-B40D-D61CB0DDF464}" destId="{8A7DC09A-F197-4E28-B2B7-586776025950}" srcOrd="1" destOrd="0" presId="urn:microsoft.com/office/officeart/2009/3/layout/HorizontalOrganizationChart"/>
    <dgm:cxn modelId="{36988EF2-D1A9-46E9-81FE-08DB4CC197CB}" type="presParOf" srcId="{757FF19D-F4D5-4BD6-9D24-F75CCE00B402}" destId="{BCC3DD92-FC04-4C7E-A50C-54373F0D1B69}" srcOrd="1" destOrd="0" presId="urn:microsoft.com/office/officeart/2009/3/layout/HorizontalOrganizationChart"/>
    <dgm:cxn modelId="{756EE1BA-58B9-453A-8E08-657CF284118F}" type="presParOf" srcId="{BCC3DD92-FC04-4C7E-A50C-54373F0D1B69}" destId="{6E73005C-5C92-41AA-9DC2-9399807EE36A}" srcOrd="0" destOrd="0" presId="urn:microsoft.com/office/officeart/2009/3/layout/HorizontalOrganizationChart"/>
    <dgm:cxn modelId="{F136BAD3-354E-4626-8E02-6C8FA7026C04}" type="presParOf" srcId="{BCC3DD92-FC04-4C7E-A50C-54373F0D1B69}" destId="{28058EA4-7A94-480C-AB5D-899248F7E76E}" srcOrd="1" destOrd="0" presId="urn:microsoft.com/office/officeart/2009/3/layout/HorizontalOrganizationChart"/>
    <dgm:cxn modelId="{B33EA449-339F-408A-8CE0-7FE99DA3A651}" type="presParOf" srcId="{28058EA4-7A94-480C-AB5D-899248F7E76E}" destId="{2F85E438-1131-49CD-9876-C054A5810252}" srcOrd="0" destOrd="0" presId="urn:microsoft.com/office/officeart/2009/3/layout/HorizontalOrganizationChart"/>
    <dgm:cxn modelId="{BCE5FBF0-2E12-42A8-ABE2-450EAE0EF50A}" type="presParOf" srcId="{2F85E438-1131-49CD-9876-C054A5810252}" destId="{F32B7108-AAE7-4E19-84C1-488C14201091}" srcOrd="0" destOrd="0" presId="urn:microsoft.com/office/officeart/2009/3/layout/HorizontalOrganizationChart"/>
    <dgm:cxn modelId="{6E96D33A-7433-422D-9644-8D91C0407064}" type="presParOf" srcId="{2F85E438-1131-49CD-9876-C054A5810252}" destId="{A409779A-3273-4A78-8F9C-AF2F51CA9084}" srcOrd="1" destOrd="0" presId="urn:microsoft.com/office/officeart/2009/3/layout/HorizontalOrganizationChart"/>
    <dgm:cxn modelId="{B9410276-9B0C-48E0-B735-F04C6E6AB473}" type="presParOf" srcId="{28058EA4-7A94-480C-AB5D-899248F7E76E}" destId="{4557F5F4-5715-42C4-8372-43C70A7A94E5}" srcOrd="1" destOrd="0" presId="urn:microsoft.com/office/officeart/2009/3/layout/HorizontalOrganizationChart"/>
    <dgm:cxn modelId="{24B375A2-70E0-4048-A985-723FD9654929}" type="presParOf" srcId="{28058EA4-7A94-480C-AB5D-899248F7E76E}" destId="{D82C0ADB-339B-4355-97FB-0A3272A6E322}" srcOrd="2" destOrd="0" presId="urn:microsoft.com/office/officeart/2009/3/layout/HorizontalOrganizationChart"/>
    <dgm:cxn modelId="{1C86E66F-F708-459F-8F01-01A6C2DEFF21}" type="presParOf" srcId="{BCC3DD92-FC04-4C7E-A50C-54373F0D1B69}" destId="{E6626622-D7A8-4382-A244-871EEBE48691}" srcOrd="2" destOrd="0" presId="urn:microsoft.com/office/officeart/2009/3/layout/HorizontalOrganizationChart"/>
    <dgm:cxn modelId="{867C2F5C-5C1C-4B8B-8F69-9594D363CB5F}" type="presParOf" srcId="{BCC3DD92-FC04-4C7E-A50C-54373F0D1B69}" destId="{D266FF6D-F006-4493-9966-E7DF375289EA}" srcOrd="3" destOrd="0" presId="urn:microsoft.com/office/officeart/2009/3/layout/HorizontalOrganizationChart"/>
    <dgm:cxn modelId="{13954098-EE04-4071-8EEE-A47A9BC7B0AD}" type="presParOf" srcId="{D266FF6D-F006-4493-9966-E7DF375289EA}" destId="{7A8C5A65-1B51-4AA2-A33C-FA0B0788B3B2}" srcOrd="0" destOrd="0" presId="urn:microsoft.com/office/officeart/2009/3/layout/HorizontalOrganizationChart"/>
    <dgm:cxn modelId="{44D7C71C-82E4-4BC6-A509-C3EB5A872FF0}" type="presParOf" srcId="{7A8C5A65-1B51-4AA2-A33C-FA0B0788B3B2}" destId="{43B31246-035D-4FD4-9DE7-03D66B45D279}" srcOrd="0" destOrd="0" presId="urn:microsoft.com/office/officeart/2009/3/layout/HorizontalOrganizationChart"/>
    <dgm:cxn modelId="{44ABFBAD-86FA-41D9-B351-F2EA0A931115}" type="presParOf" srcId="{7A8C5A65-1B51-4AA2-A33C-FA0B0788B3B2}" destId="{F1BB238D-8E33-4307-88C7-42F53DF8E228}" srcOrd="1" destOrd="0" presId="urn:microsoft.com/office/officeart/2009/3/layout/HorizontalOrganizationChart"/>
    <dgm:cxn modelId="{9394CF2A-1046-4343-8BDD-A5E0C6ECE0AA}" type="presParOf" srcId="{D266FF6D-F006-4493-9966-E7DF375289EA}" destId="{6084842C-020E-44DE-98A6-1BD9F781D657}" srcOrd="1" destOrd="0" presId="urn:microsoft.com/office/officeart/2009/3/layout/HorizontalOrganizationChart"/>
    <dgm:cxn modelId="{BFA19CF3-352B-4251-B248-42D388566824}" type="presParOf" srcId="{D266FF6D-F006-4493-9966-E7DF375289EA}" destId="{5C009E44-ADF7-4A74-B19A-203AF1AE95F1}" srcOrd="2" destOrd="0" presId="urn:microsoft.com/office/officeart/2009/3/layout/HorizontalOrganizationChart"/>
    <dgm:cxn modelId="{88B6C7A7-2A2D-4CDA-9F7F-29557ED6194C}" type="presParOf" srcId="{757FF19D-F4D5-4BD6-9D24-F75CCE00B402}" destId="{ABEA0F04-BB51-4223-A1F3-1BBB483A342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6A8065-5578-415D-8BF2-68AA7C67BD89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0FF107E-2A48-453A-99A8-D15B24D76DE5}">
      <dgm:prSet phldrT="[Text]" custT="1"/>
      <dgm:spPr/>
      <dgm:t>
        <a:bodyPr/>
        <a:lstStyle/>
        <a:p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অপুষ্পক</a:t>
          </a:r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উদ্ভিদ</a:t>
          </a:r>
          <a:r>
            <a:rPr lang="en-US" sz="36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</a:p>
      </dgm:t>
    </dgm:pt>
    <dgm:pt modelId="{A5492EEE-BAD8-4916-BA91-F4A4C6868B0F}" type="parTrans" cxnId="{489CA559-F74A-47B2-A82F-FAFC65E26363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CEA1A54C-C1A2-44E2-B9D0-CE9EA8B8721A}" type="sibTrans" cxnId="{489CA559-F74A-47B2-A82F-FAFC65E26363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EC8B5EA0-F4C7-4369-B673-2A5B21BFC4BF}">
      <dgm:prSet phldrT="[Text]" custT="1"/>
      <dgm:spPr/>
      <dgm:t>
        <a:bodyPr/>
        <a:lstStyle/>
        <a:p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য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েসব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উদ্ভিদের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ফুল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হয়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ত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া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দ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র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অপুষ্পক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উদ্ভিদ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বল</a:t>
          </a:r>
          <a:r>
            <a: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  <a:endParaRPr lang="en-US" sz="36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0209938-CDA9-482B-A31C-E23A6A35D55F}" type="parTrans" cxnId="{E3F0C9DE-6888-4BBA-A860-7E0297C0B99A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43CA1639-F588-462D-ABE3-0220AD2E0268}" type="sibTrans" cxnId="{E3F0C9DE-6888-4BBA-A860-7E0297C0B99A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83AAB1BC-AED4-4929-835C-F699B995A481}">
      <dgm:prSet phldrT="[Text]" custT="1"/>
      <dgm:spPr/>
      <dgm:t>
        <a:bodyPr/>
        <a:lstStyle/>
        <a:p>
          <a:r>
            <a:rPr lang="en-US" sz="3600" dirty="0" err="1">
              <a:latin typeface="Nikosh" panose="02000000000000000000" pitchFamily="2" charset="0"/>
              <a:cs typeface="Nikosh" panose="02000000000000000000" pitchFamily="2" charset="0"/>
            </a:rPr>
            <a:t>যেমনঃমস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ফার্ণ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ঢেঁকিশাক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শৈবাল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baseline="0" dirty="0" err="1">
              <a:latin typeface="Nikosh" panose="02000000000000000000" pitchFamily="2" charset="0"/>
              <a:cs typeface="Nikosh" panose="02000000000000000000" pitchFamily="2" charset="0"/>
            </a:rPr>
            <a:t>ইত্যাদি</a:t>
          </a:r>
          <a:r>
            <a:rPr lang="en-US" sz="3600" baseline="0" dirty="0">
              <a:latin typeface="Nikosh" panose="02000000000000000000" pitchFamily="2" charset="0"/>
              <a:cs typeface="Nikosh" panose="02000000000000000000" pitchFamily="2" charset="0"/>
            </a:rPr>
            <a:t> ।</a:t>
          </a:r>
          <a:endParaRPr lang="en-US" sz="3600" dirty="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4C2DA4CA-A262-4A0C-9FA4-6F6E8D8185AE}" type="parTrans" cxnId="{BFFB9E07-2795-4F4C-B25B-2C1475522750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516C60C3-4F5A-4824-B081-C70518A799A7}" type="sibTrans" cxnId="{BFFB9E07-2795-4F4C-B25B-2C1475522750}">
      <dgm:prSet/>
      <dgm:spPr/>
      <dgm:t>
        <a:bodyPr/>
        <a:lstStyle/>
        <a:p>
          <a:endParaRPr lang="en-US" sz="1400">
            <a:latin typeface="Nikosh" panose="02000000000000000000" pitchFamily="2" charset="0"/>
            <a:cs typeface="Nikosh" panose="02000000000000000000" pitchFamily="2" charset="0"/>
          </a:endParaRPr>
        </a:p>
      </dgm:t>
    </dgm:pt>
    <dgm:pt modelId="{AA5CEE35-46CF-4BAF-853D-FB802AE751D6}" type="pres">
      <dgm:prSet presAssocID="{A36A8065-5578-415D-8BF2-68AA7C67BD8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57FF19D-F4D5-4BD6-9D24-F75CCE00B402}" type="pres">
      <dgm:prSet presAssocID="{50FF107E-2A48-453A-99A8-D15B24D76DE5}" presName="hierRoot1" presStyleCnt="0">
        <dgm:presLayoutVars>
          <dgm:hierBranch val="init"/>
        </dgm:presLayoutVars>
      </dgm:prSet>
      <dgm:spPr/>
    </dgm:pt>
    <dgm:pt modelId="{AA0DF027-A3A3-41A3-B40D-D61CB0DDF464}" type="pres">
      <dgm:prSet presAssocID="{50FF107E-2A48-453A-99A8-D15B24D76DE5}" presName="rootComposite1" presStyleCnt="0"/>
      <dgm:spPr/>
    </dgm:pt>
    <dgm:pt modelId="{2C178BE5-F298-42F7-939F-823AE0436D9E}" type="pres">
      <dgm:prSet presAssocID="{50FF107E-2A48-453A-99A8-D15B24D76DE5}" presName="rootText1" presStyleLbl="node0" presStyleIdx="0" presStyleCnt="1" custScaleX="48842" custScaleY="99097" custLinFactNeighborX="-15300" custLinFactNeighborY="2967">
        <dgm:presLayoutVars>
          <dgm:chPref val="3"/>
        </dgm:presLayoutVars>
      </dgm:prSet>
      <dgm:spPr/>
    </dgm:pt>
    <dgm:pt modelId="{8A7DC09A-F197-4E28-B2B7-586776025950}" type="pres">
      <dgm:prSet presAssocID="{50FF107E-2A48-453A-99A8-D15B24D76DE5}" presName="rootConnector1" presStyleLbl="node1" presStyleIdx="0" presStyleCnt="0"/>
      <dgm:spPr/>
    </dgm:pt>
    <dgm:pt modelId="{BCC3DD92-FC04-4C7E-A50C-54373F0D1B69}" type="pres">
      <dgm:prSet presAssocID="{50FF107E-2A48-453A-99A8-D15B24D76DE5}" presName="hierChild2" presStyleCnt="0"/>
      <dgm:spPr/>
    </dgm:pt>
    <dgm:pt modelId="{6E73005C-5C92-41AA-9DC2-9399807EE36A}" type="pres">
      <dgm:prSet presAssocID="{A0209938-CDA9-482B-A31C-E23A6A35D55F}" presName="Name64" presStyleLbl="parChTrans1D2" presStyleIdx="0" presStyleCnt="2"/>
      <dgm:spPr/>
    </dgm:pt>
    <dgm:pt modelId="{28058EA4-7A94-480C-AB5D-899248F7E76E}" type="pres">
      <dgm:prSet presAssocID="{EC8B5EA0-F4C7-4369-B673-2A5B21BFC4BF}" presName="hierRoot2" presStyleCnt="0">
        <dgm:presLayoutVars>
          <dgm:hierBranch val="init"/>
        </dgm:presLayoutVars>
      </dgm:prSet>
      <dgm:spPr/>
    </dgm:pt>
    <dgm:pt modelId="{2F85E438-1131-49CD-9876-C054A5810252}" type="pres">
      <dgm:prSet presAssocID="{EC8B5EA0-F4C7-4369-B673-2A5B21BFC4BF}" presName="rootComposite" presStyleCnt="0"/>
      <dgm:spPr/>
    </dgm:pt>
    <dgm:pt modelId="{F32B7108-AAE7-4E19-84C1-488C14201091}" type="pres">
      <dgm:prSet presAssocID="{EC8B5EA0-F4C7-4369-B673-2A5B21BFC4BF}" presName="rootText" presStyleLbl="node2" presStyleIdx="0" presStyleCnt="2" custScaleX="211819">
        <dgm:presLayoutVars>
          <dgm:chPref val="3"/>
        </dgm:presLayoutVars>
      </dgm:prSet>
      <dgm:spPr/>
    </dgm:pt>
    <dgm:pt modelId="{A409779A-3273-4A78-8F9C-AF2F51CA9084}" type="pres">
      <dgm:prSet presAssocID="{EC8B5EA0-F4C7-4369-B673-2A5B21BFC4BF}" presName="rootConnector" presStyleLbl="node2" presStyleIdx="0" presStyleCnt="2"/>
      <dgm:spPr/>
    </dgm:pt>
    <dgm:pt modelId="{4557F5F4-5715-42C4-8372-43C70A7A94E5}" type="pres">
      <dgm:prSet presAssocID="{EC8B5EA0-F4C7-4369-B673-2A5B21BFC4BF}" presName="hierChild4" presStyleCnt="0"/>
      <dgm:spPr/>
    </dgm:pt>
    <dgm:pt modelId="{D82C0ADB-339B-4355-97FB-0A3272A6E322}" type="pres">
      <dgm:prSet presAssocID="{EC8B5EA0-F4C7-4369-B673-2A5B21BFC4BF}" presName="hierChild5" presStyleCnt="0"/>
      <dgm:spPr/>
    </dgm:pt>
    <dgm:pt modelId="{E6626622-D7A8-4382-A244-871EEBE48691}" type="pres">
      <dgm:prSet presAssocID="{4C2DA4CA-A262-4A0C-9FA4-6F6E8D8185AE}" presName="Name64" presStyleLbl="parChTrans1D2" presStyleIdx="1" presStyleCnt="2"/>
      <dgm:spPr/>
    </dgm:pt>
    <dgm:pt modelId="{D266FF6D-F006-4493-9966-E7DF375289EA}" type="pres">
      <dgm:prSet presAssocID="{83AAB1BC-AED4-4929-835C-F699B995A481}" presName="hierRoot2" presStyleCnt="0">
        <dgm:presLayoutVars>
          <dgm:hierBranch val="init"/>
        </dgm:presLayoutVars>
      </dgm:prSet>
      <dgm:spPr/>
    </dgm:pt>
    <dgm:pt modelId="{7A8C5A65-1B51-4AA2-A33C-FA0B0788B3B2}" type="pres">
      <dgm:prSet presAssocID="{83AAB1BC-AED4-4929-835C-F699B995A481}" presName="rootComposite" presStyleCnt="0"/>
      <dgm:spPr/>
    </dgm:pt>
    <dgm:pt modelId="{43B31246-035D-4FD4-9DE7-03D66B45D279}" type="pres">
      <dgm:prSet presAssocID="{83AAB1BC-AED4-4929-835C-F699B995A481}" presName="rootText" presStyleLbl="node2" presStyleIdx="1" presStyleCnt="2" custScaleX="205148">
        <dgm:presLayoutVars>
          <dgm:chPref val="3"/>
        </dgm:presLayoutVars>
      </dgm:prSet>
      <dgm:spPr/>
    </dgm:pt>
    <dgm:pt modelId="{F1BB238D-8E33-4307-88C7-42F53DF8E228}" type="pres">
      <dgm:prSet presAssocID="{83AAB1BC-AED4-4929-835C-F699B995A481}" presName="rootConnector" presStyleLbl="node2" presStyleIdx="1" presStyleCnt="2"/>
      <dgm:spPr/>
    </dgm:pt>
    <dgm:pt modelId="{6084842C-020E-44DE-98A6-1BD9F781D657}" type="pres">
      <dgm:prSet presAssocID="{83AAB1BC-AED4-4929-835C-F699B995A481}" presName="hierChild4" presStyleCnt="0"/>
      <dgm:spPr/>
    </dgm:pt>
    <dgm:pt modelId="{5C009E44-ADF7-4A74-B19A-203AF1AE95F1}" type="pres">
      <dgm:prSet presAssocID="{83AAB1BC-AED4-4929-835C-F699B995A481}" presName="hierChild5" presStyleCnt="0"/>
      <dgm:spPr/>
    </dgm:pt>
    <dgm:pt modelId="{ABEA0F04-BB51-4223-A1F3-1BBB483A3420}" type="pres">
      <dgm:prSet presAssocID="{50FF107E-2A48-453A-99A8-D15B24D76DE5}" presName="hierChild3" presStyleCnt="0"/>
      <dgm:spPr/>
    </dgm:pt>
  </dgm:ptLst>
  <dgm:cxnLst>
    <dgm:cxn modelId="{BFFB9E07-2795-4F4C-B25B-2C1475522750}" srcId="{50FF107E-2A48-453A-99A8-D15B24D76DE5}" destId="{83AAB1BC-AED4-4929-835C-F699B995A481}" srcOrd="1" destOrd="0" parTransId="{4C2DA4CA-A262-4A0C-9FA4-6F6E8D8185AE}" sibTransId="{516C60C3-4F5A-4824-B081-C70518A799A7}"/>
    <dgm:cxn modelId="{3514F51D-CF9B-4445-A45C-998EB2FDC5F0}" type="presOf" srcId="{EC8B5EA0-F4C7-4369-B673-2A5B21BFC4BF}" destId="{A409779A-3273-4A78-8F9C-AF2F51CA9084}" srcOrd="1" destOrd="0" presId="urn:microsoft.com/office/officeart/2009/3/layout/HorizontalOrganizationChart"/>
    <dgm:cxn modelId="{0EA2275B-A510-49A2-8183-C6F981C66444}" type="presOf" srcId="{EC8B5EA0-F4C7-4369-B673-2A5B21BFC4BF}" destId="{F32B7108-AAE7-4E19-84C1-488C14201091}" srcOrd="0" destOrd="0" presId="urn:microsoft.com/office/officeart/2009/3/layout/HorizontalOrganizationChart"/>
    <dgm:cxn modelId="{47F45F77-17DC-4FFF-94DA-F8D3B7EAA198}" type="presOf" srcId="{A36A8065-5578-415D-8BF2-68AA7C67BD89}" destId="{AA5CEE35-46CF-4BAF-853D-FB802AE751D6}" srcOrd="0" destOrd="0" presId="urn:microsoft.com/office/officeart/2009/3/layout/HorizontalOrganizationChart"/>
    <dgm:cxn modelId="{489CA559-F74A-47B2-A82F-FAFC65E26363}" srcId="{A36A8065-5578-415D-8BF2-68AA7C67BD89}" destId="{50FF107E-2A48-453A-99A8-D15B24D76DE5}" srcOrd="0" destOrd="0" parTransId="{A5492EEE-BAD8-4916-BA91-F4A4C6868B0F}" sibTransId="{CEA1A54C-C1A2-44E2-B9D0-CE9EA8B8721A}"/>
    <dgm:cxn modelId="{43B3035A-2C08-4DC0-A119-19AC53C4E305}" type="presOf" srcId="{A0209938-CDA9-482B-A31C-E23A6A35D55F}" destId="{6E73005C-5C92-41AA-9DC2-9399807EE36A}" srcOrd="0" destOrd="0" presId="urn:microsoft.com/office/officeart/2009/3/layout/HorizontalOrganizationChart"/>
    <dgm:cxn modelId="{360513B3-DBC7-4C4F-9AAC-985019685766}" type="presOf" srcId="{4C2DA4CA-A262-4A0C-9FA4-6F6E8D8185AE}" destId="{E6626622-D7A8-4382-A244-871EEBE48691}" srcOrd="0" destOrd="0" presId="urn:microsoft.com/office/officeart/2009/3/layout/HorizontalOrganizationChart"/>
    <dgm:cxn modelId="{DF26DCB5-AB78-4506-88CF-13B2D0F6C6C7}" type="presOf" srcId="{83AAB1BC-AED4-4929-835C-F699B995A481}" destId="{F1BB238D-8E33-4307-88C7-42F53DF8E228}" srcOrd="1" destOrd="0" presId="urn:microsoft.com/office/officeart/2009/3/layout/HorizontalOrganizationChart"/>
    <dgm:cxn modelId="{483C25C3-22F7-40A0-8FCF-CC24B8743D23}" type="presOf" srcId="{83AAB1BC-AED4-4929-835C-F699B995A481}" destId="{43B31246-035D-4FD4-9DE7-03D66B45D279}" srcOrd="0" destOrd="0" presId="urn:microsoft.com/office/officeart/2009/3/layout/HorizontalOrganizationChart"/>
    <dgm:cxn modelId="{1F05A8C6-8487-4A5F-970D-E3828C480770}" type="presOf" srcId="{50FF107E-2A48-453A-99A8-D15B24D76DE5}" destId="{2C178BE5-F298-42F7-939F-823AE0436D9E}" srcOrd="0" destOrd="0" presId="urn:microsoft.com/office/officeart/2009/3/layout/HorizontalOrganizationChart"/>
    <dgm:cxn modelId="{E3F0C9DE-6888-4BBA-A860-7E0297C0B99A}" srcId="{50FF107E-2A48-453A-99A8-D15B24D76DE5}" destId="{EC8B5EA0-F4C7-4369-B673-2A5B21BFC4BF}" srcOrd="0" destOrd="0" parTransId="{A0209938-CDA9-482B-A31C-E23A6A35D55F}" sibTransId="{43CA1639-F588-462D-ABE3-0220AD2E0268}"/>
    <dgm:cxn modelId="{7CA0AAF9-EB6C-45A4-9159-A71821F6D988}" type="presOf" srcId="{50FF107E-2A48-453A-99A8-D15B24D76DE5}" destId="{8A7DC09A-F197-4E28-B2B7-586776025950}" srcOrd="1" destOrd="0" presId="urn:microsoft.com/office/officeart/2009/3/layout/HorizontalOrganizationChart"/>
    <dgm:cxn modelId="{1FE66C3F-3432-4B7F-A09E-855B3F00B512}" type="presParOf" srcId="{AA5CEE35-46CF-4BAF-853D-FB802AE751D6}" destId="{757FF19D-F4D5-4BD6-9D24-F75CCE00B402}" srcOrd="0" destOrd="0" presId="urn:microsoft.com/office/officeart/2009/3/layout/HorizontalOrganizationChart"/>
    <dgm:cxn modelId="{D391742E-AD6F-4E7F-8FE2-0E4475CDEB3A}" type="presParOf" srcId="{757FF19D-F4D5-4BD6-9D24-F75CCE00B402}" destId="{AA0DF027-A3A3-41A3-B40D-D61CB0DDF464}" srcOrd="0" destOrd="0" presId="urn:microsoft.com/office/officeart/2009/3/layout/HorizontalOrganizationChart"/>
    <dgm:cxn modelId="{7CB8F8F5-C9E8-4A92-9A78-3529D12D8CAA}" type="presParOf" srcId="{AA0DF027-A3A3-41A3-B40D-D61CB0DDF464}" destId="{2C178BE5-F298-42F7-939F-823AE0436D9E}" srcOrd="0" destOrd="0" presId="urn:microsoft.com/office/officeart/2009/3/layout/HorizontalOrganizationChart"/>
    <dgm:cxn modelId="{F28FEBAF-9738-447A-93D8-66A77F1F9011}" type="presParOf" srcId="{AA0DF027-A3A3-41A3-B40D-D61CB0DDF464}" destId="{8A7DC09A-F197-4E28-B2B7-586776025950}" srcOrd="1" destOrd="0" presId="urn:microsoft.com/office/officeart/2009/3/layout/HorizontalOrganizationChart"/>
    <dgm:cxn modelId="{36988EF2-D1A9-46E9-81FE-08DB4CC197CB}" type="presParOf" srcId="{757FF19D-F4D5-4BD6-9D24-F75CCE00B402}" destId="{BCC3DD92-FC04-4C7E-A50C-54373F0D1B69}" srcOrd="1" destOrd="0" presId="urn:microsoft.com/office/officeart/2009/3/layout/HorizontalOrganizationChart"/>
    <dgm:cxn modelId="{756EE1BA-58B9-453A-8E08-657CF284118F}" type="presParOf" srcId="{BCC3DD92-FC04-4C7E-A50C-54373F0D1B69}" destId="{6E73005C-5C92-41AA-9DC2-9399807EE36A}" srcOrd="0" destOrd="0" presId="urn:microsoft.com/office/officeart/2009/3/layout/HorizontalOrganizationChart"/>
    <dgm:cxn modelId="{F136BAD3-354E-4626-8E02-6C8FA7026C04}" type="presParOf" srcId="{BCC3DD92-FC04-4C7E-A50C-54373F0D1B69}" destId="{28058EA4-7A94-480C-AB5D-899248F7E76E}" srcOrd="1" destOrd="0" presId="urn:microsoft.com/office/officeart/2009/3/layout/HorizontalOrganizationChart"/>
    <dgm:cxn modelId="{B33EA449-339F-408A-8CE0-7FE99DA3A651}" type="presParOf" srcId="{28058EA4-7A94-480C-AB5D-899248F7E76E}" destId="{2F85E438-1131-49CD-9876-C054A5810252}" srcOrd="0" destOrd="0" presId="urn:microsoft.com/office/officeart/2009/3/layout/HorizontalOrganizationChart"/>
    <dgm:cxn modelId="{BCE5FBF0-2E12-42A8-ABE2-450EAE0EF50A}" type="presParOf" srcId="{2F85E438-1131-49CD-9876-C054A5810252}" destId="{F32B7108-AAE7-4E19-84C1-488C14201091}" srcOrd="0" destOrd="0" presId="urn:microsoft.com/office/officeart/2009/3/layout/HorizontalOrganizationChart"/>
    <dgm:cxn modelId="{6E96D33A-7433-422D-9644-8D91C0407064}" type="presParOf" srcId="{2F85E438-1131-49CD-9876-C054A5810252}" destId="{A409779A-3273-4A78-8F9C-AF2F51CA9084}" srcOrd="1" destOrd="0" presId="urn:microsoft.com/office/officeart/2009/3/layout/HorizontalOrganizationChart"/>
    <dgm:cxn modelId="{B9410276-9B0C-48E0-B735-F04C6E6AB473}" type="presParOf" srcId="{28058EA4-7A94-480C-AB5D-899248F7E76E}" destId="{4557F5F4-5715-42C4-8372-43C70A7A94E5}" srcOrd="1" destOrd="0" presId="urn:microsoft.com/office/officeart/2009/3/layout/HorizontalOrganizationChart"/>
    <dgm:cxn modelId="{24B375A2-70E0-4048-A985-723FD9654929}" type="presParOf" srcId="{28058EA4-7A94-480C-AB5D-899248F7E76E}" destId="{D82C0ADB-339B-4355-97FB-0A3272A6E322}" srcOrd="2" destOrd="0" presId="urn:microsoft.com/office/officeart/2009/3/layout/HorizontalOrganizationChart"/>
    <dgm:cxn modelId="{1C86E66F-F708-459F-8F01-01A6C2DEFF21}" type="presParOf" srcId="{BCC3DD92-FC04-4C7E-A50C-54373F0D1B69}" destId="{E6626622-D7A8-4382-A244-871EEBE48691}" srcOrd="2" destOrd="0" presId="urn:microsoft.com/office/officeart/2009/3/layout/HorizontalOrganizationChart"/>
    <dgm:cxn modelId="{867C2F5C-5C1C-4B8B-8F69-9594D363CB5F}" type="presParOf" srcId="{BCC3DD92-FC04-4C7E-A50C-54373F0D1B69}" destId="{D266FF6D-F006-4493-9966-E7DF375289EA}" srcOrd="3" destOrd="0" presId="urn:microsoft.com/office/officeart/2009/3/layout/HorizontalOrganizationChart"/>
    <dgm:cxn modelId="{13954098-EE04-4071-8EEE-A47A9BC7B0AD}" type="presParOf" srcId="{D266FF6D-F006-4493-9966-E7DF375289EA}" destId="{7A8C5A65-1B51-4AA2-A33C-FA0B0788B3B2}" srcOrd="0" destOrd="0" presId="urn:microsoft.com/office/officeart/2009/3/layout/HorizontalOrganizationChart"/>
    <dgm:cxn modelId="{44D7C71C-82E4-4BC6-A509-C3EB5A872FF0}" type="presParOf" srcId="{7A8C5A65-1B51-4AA2-A33C-FA0B0788B3B2}" destId="{43B31246-035D-4FD4-9DE7-03D66B45D279}" srcOrd="0" destOrd="0" presId="urn:microsoft.com/office/officeart/2009/3/layout/HorizontalOrganizationChart"/>
    <dgm:cxn modelId="{44ABFBAD-86FA-41D9-B351-F2EA0A931115}" type="presParOf" srcId="{7A8C5A65-1B51-4AA2-A33C-FA0B0788B3B2}" destId="{F1BB238D-8E33-4307-88C7-42F53DF8E228}" srcOrd="1" destOrd="0" presId="urn:microsoft.com/office/officeart/2009/3/layout/HorizontalOrganizationChart"/>
    <dgm:cxn modelId="{9394CF2A-1046-4343-8BDD-A5E0C6ECE0AA}" type="presParOf" srcId="{D266FF6D-F006-4493-9966-E7DF375289EA}" destId="{6084842C-020E-44DE-98A6-1BD9F781D657}" srcOrd="1" destOrd="0" presId="urn:microsoft.com/office/officeart/2009/3/layout/HorizontalOrganizationChart"/>
    <dgm:cxn modelId="{BFA19CF3-352B-4251-B248-42D388566824}" type="presParOf" srcId="{D266FF6D-F006-4493-9966-E7DF375289EA}" destId="{5C009E44-ADF7-4A74-B19A-203AF1AE95F1}" srcOrd="2" destOrd="0" presId="urn:microsoft.com/office/officeart/2009/3/layout/HorizontalOrganizationChart"/>
    <dgm:cxn modelId="{88B6C7A7-2A2D-4CDA-9F7F-29557ED6194C}" type="presParOf" srcId="{757FF19D-F4D5-4BD6-9D24-F75CCE00B402}" destId="{ABEA0F04-BB51-4223-A1F3-1BBB483A342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26622-D7A8-4382-A244-871EEBE48691}">
      <dsp:nvSpPr>
        <dsp:cNvPr id="0" name=""/>
        <dsp:cNvSpPr/>
      </dsp:nvSpPr>
      <dsp:spPr>
        <a:xfrm>
          <a:off x="1939744" y="2731958"/>
          <a:ext cx="801604" cy="817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4457" y="0"/>
              </a:lnTo>
              <a:lnTo>
                <a:pt x="404457" y="817926"/>
              </a:lnTo>
              <a:lnTo>
                <a:pt x="801604" y="81792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73005C-5C92-41AA-9DC2-9399807EE36A}">
      <dsp:nvSpPr>
        <dsp:cNvPr id="0" name=""/>
        <dsp:cNvSpPr/>
      </dsp:nvSpPr>
      <dsp:spPr>
        <a:xfrm>
          <a:off x="1939744" y="1842153"/>
          <a:ext cx="801604" cy="889804"/>
        </a:xfrm>
        <a:custGeom>
          <a:avLst/>
          <a:gdLst/>
          <a:ahLst/>
          <a:cxnLst/>
          <a:rect l="0" t="0" r="0" b="0"/>
          <a:pathLst>
            <a:path>
              <a:moveTo>
                <a:pt x="0" y="889804"/>
              </a:moveTo>
              <a:lnTo>
                <a:pt x="404457" y="889804"/>
              </a:lnTo>
              <a:lnTo>
                <a:pt x="404457" y="0"/>
              </a:lnTo>
              <a:lnTo>
                <a:pt x="801604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78BE5-F298-42F7-939F-823AE0436D9E}">
      <dsp:nvSpPr>
        <dsp:cNvPr id="0" name=""/>
        <dsp:cNvSpPr/>
      </dsp:nvSpPr>
      <dsp:spPr>
        <a:xfrm>
          <a:off x="0" y="2131778"/>
          <a:ext cx="1939744" cy="120035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সপুষ্পক</a:t>
          </a: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উদ্ভিদ</a:t>
          </a: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</a:p>
      </dsp:txBody>
      <dsp:txXfrm>
        <a:off x="0" y="2131778"/>
        <a:ext cx="1939744" cy="1200359"/>
      </dsp:txXfrm>
    </dsp:sp>
    <dsp:sp modelId="{F32B7108-AAE7-4E19-84C1-488C14201091}">
      <dsp:nvSpPr>
        <dsp:cNvPr id="0" name=""/>
        <dsp:cNvSpPr/>
      </dsp:nvSpPr>
      <dsp:spPr>
        <a:xfrm>
          <a:off x="2741348" y="1236504"/>
          <a:ext cx="8412322" cy="121129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য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েসব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উদ্ভিদের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ফুল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হয়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ত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া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দ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র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সপুষ্পক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উদ্ভিদ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বল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  <a:endParaRPr lang="en-US" sz="36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741348" y="1236504"/>
        <a:ext cx="8412322" cy="1211297"/>
      </dsp:txXfrm>
    </dsp:sp>
    <dsp:sp modelId="{43B31246-035D-4FD4-9DE7-03D66B45D279}">
      <dsp:nvSpPr>
        <dsp:cNvPr id="0" name=""/>
        <dsp:cNvSpPr/>
      </dsp:nvSpPr>
      <dsp:spPr>
        <a:xfrm>
          <a:off x="2741348" y="2944235"/>
          <a:ext cx="8147386" cy="121129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যেমনঃআম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গাছ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গোলাপ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গাছ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শাপলা,জবা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মরিচ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গাছ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ইত্যাদি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।</a:t>
          </a:r>
          <a:endParaRPr lang="en-US" sz="36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741348" y="2944235"/>
        <a:ext cx="8147386" cy="12112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26622-D7A8-4382-A244-871EEBE48691}">
      <dsp:nvSpPr>
        <dsp:cNvPr id="0" name=""/>
        <dsp:cNvSpPr/>
      </dsp:nvSpPr>
      <dsp:spPr>
        <a:xfrm>
          <a:off x="1939744" y="2731958"/>
          <a:ext cx="801604" cy="817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4457" y="0"/>
              </a:lnTo>
              <a:lnTo>
                <a:pt x="404457" y="817926"/>
              </a:lnTo>
              <a:lnTo>
                <a:pt x="801604" y="81792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73005C-5C92-41AA-9DC2-9399807EE36A}">
      <dsp:nvSpPr>
        <dsp:cNvPr id="0" name=""/>
        <dsp:cNvSpPr/>
      </dsp:nvSpPr>
      <dsp:spPr>
        <a:xfrm>
          <a:off x="1939744" y="1842153"/>
          <a:ext cx="801604" cy="889804"/>
        </a:xfrm>
        <a:custGeom>
          <a:avLst/>
          <a:gdLst/>
          <a:ahLst/>
          <a:cxnLst/>
          <a:rect l="0" t="0" r="0" b="0"/>
          <a:pathLst>
            <a:path>
              <a:moveTo>
                <a:pt x="0" y="889804"/>
              </a:moveTo>
              <a:lnTo>
                <a:pt x="404457" y="889804"/>
              </a:lnTo>
              <a:lnTo>
                <a:pt x="404457" y="0"/>
              </a:lnTo>
              <a:lnTo>
                <a:pt x="801604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78BE5-F298-42F7-939F-823AE0436D9E}">
      <dsp:nvSpPr>
        <dsp:cNvPr id="0" name=""/>
        <dsp:cNvSpPr/>
      </dsp:nvSpPr>
      <dsp:spPr>
        <a:xfrm>
          <a:off x="0" y="2131778"/>
          <a:ext cx="1939744" cy="120035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অপুষ্পক</a:t>
          </a: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উদ্ভিদ</a:t>
          </a:r>
          <a:r>
            <a:rPr lang="en-US" sz="3600" kern="120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</a:p>
      </dsp:txBody>
      <dsp:txXfrm>
        <a:off x="0" y="2131778"/>
        <a:ext cx="1939744" cy="1200359"/>
      </dsp:txXfrm>
    </dsp:sp>
    <dsp:sp modelId="{F32B7108-AAE7-4E19-84C1-488C14201091}">
      <dsp:nvSpPr>
        <dsp:cNvPr id="0" name=""/>
        <dsp:cNvSpPr/>
      </dsp:nvSpPr>
      <dsp:spPr>
        <a:xfrm>
          <a:off x="2741348" y="1236504"/>
          <a:ext cx="8412322" cy="121129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য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েসব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উদ্ভিদের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ফুল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হয়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না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ত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া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দ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র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ক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অপুষ্পক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উদ্ভিদ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বল</a:t>
          </a:r>
          <a:r>
            <a:rPr lang="bn-BD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ে</a:t>
          </a:r>
          <a:r>
            <a:rPr lang="en-US" sz="36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। </a:t>
          </a:r>
          <a:endParaRPr lang="en-US" sz="36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741348" y="1236504"/>
        <a:ext cx="8412322" cy="1211297"/>
      </dsp:txXfrm>
    </dsp:sp>
    <dsp:sp modelId="{43B31246-035D-4FD4-9DE7-03D66B45D279}">
      <dsp:nvSpPr>
        <dsp:cNvPr id="0" name=""/>
        <dsp:cNvSpPr/>
      </dsp:nvSpPr>
      <dsp:spPr>
        <a:xfrm>
          <a:off x="2741348" y="2944235"/>
          <a:ext cx="8147386" cy="121129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" panose="02000000000000000000" pitchFamily="2" charset="0"/>
              <a:cs typeface="Nikosh" panose="02000000000000000000" pitchFamily="2" charset="0"/>
            </a:rPr>
            <a:t>যেমনঃমস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ফার্ণ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ঢেঁকিশাক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,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শৈবাল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</a:t>
          </a:r>
          <a:r>
            <a:rPr lang="en-US" sz="3600" kern="1200" baseline="0" dirty="0" err="1">
              <a:latin typeface="Nikosh" panose="02000000000000000000" pitchFamily="2" charset="0"/>
              <a:cs typeface="Nikosh" panose="02000000000000000000" pitchFamily="2" charset="0"/>
            </a:rPr>
            <a:t>ইত্যাদি</a:t>
          </a:r>
          <a:r>
            <a:rPr lang="en-US" sz="3600" kern="1200" baseline="0" dirty="0">
              <a:latin typeface="Nikosh" panose="02000000000000000000" pitchFamily="2" charset="0"/>
              <a:cs typeface="Nikosh" panose="02000000000000000000" pitchFamily="2" charset="0"/>
            </a:rPr>
            <a:t> ।</a:t>
          </a:r>
          <a:endParaRPr lang="en-US" sz="3600" kern="1200" dirty="0">
            <a:latin typeface="Nikosh" panose="02000000000000000000" pitchFamily="2" charset="0"/>
            <a:cs typeface="Nikosh" panose="02000000000000000000" pitchFamily="2" charset="0"/>
          </a:endParaRPr>
        </a:p>
      </dsp:txBody>
      <dsp:txXfrm>
        <a:off x="2741348" y="2944235"/>
        <a:ext cx="8147386" cy="12112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1DB12-B7D9-4B19-B05E-00539219E19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B1672-49BA-4D9D-96A3-8E856325C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72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B1672-49BA-4D9D-96A3-8E856325CD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55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15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1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12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39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37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19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11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7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71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354750" y="6206748"/>
            <a:ext cx="1842586" cy="595015"/>
            <a:chOff x="8269280" y="6224725"/>
            <a:chExt cx="1842586" cy="59501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D7996533-BCB2-6BF4-533E-A55AE17DD2C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6" y="5730897"/>
            <a:ext cx="1125376" cy="7733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C35AA6E-3D8E-018F-342C-8D2641CAD8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732" y="6466083"/>
            <a:ext cx="1381037" cy="4621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DAEA06-1B03-41C2-A492-A68D24D4A0F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" y="5778227"/>
            <a:ext cx="1001829" cy="10283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1E206B-8C91-4692-8786-886430B4D230}"/>
              </a:ext>
            </a:extLst>
          </p:cNvPr>
          <p:cNvSpPr/>
          <p:nvPr userDrawn="1"/>
        </p:nvSpPr>
        <p:spPr>
          <a:xfrm>
            <a:off x="989197" y="6423655"/>
            <a:ext cx="12747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-30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  <a:cs typeface="Times New Roman" panose="02020603050405020304" pitchFamily="18" charset="0"/>
              </a:rPr>
              <a:t>Smriti Rani Dey </a:t>
            </a:r>
          </a:p>
        </p:txBody>
      </p:sp>
    </p:spTree>
    <p:extLst>
      <p:ext uri="{BB962C8B-B14F-4D97-AF65-F5344CB8AC3E}">
        <p14:creationId xmlns:p14="http://schemas.microsoft.com/office/powerpoint/2010/main" val="212107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554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6A23CB-5FBC-4169-8D21-D38FF6B6B705}"/>
              </a:ext>
            </a:extLst>
          </p:cNvPr>
          <p:cNvSpPr/>
          <p:nvPr/>
        </p:nvSpPr>
        <p:spPr>
          <a:xfrm>
            <a:off x="518191" y="4687647"/>
            <a:ext cx="111556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 </a:t>
            </a:r>
            <a:r>
              <a:rPr lang="bn-BD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াছের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নাকি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71B0072-6B08-443B-824C-4B73DE237A6E}"/>
              </a:ext>
            </a:extLst>
          </p:cNvPr>
          <p:cNvSpPr/>
          <p:nvPr/>
        </p:nvSpPr>
        <p:spPr>
          <a:xfrm>
            <a:off x="518745" y="126731"/>
            <a:ext cx="40302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চিন্তনম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A5BD8D-C2DD-493B-ACF8-2AF3A669EAEF}"/>
              </a:ext>
            </a:extLst>
          </p:cNvPr>
          <p:cNvSpPr/>
          <p:nvPr/>
        </p:nvSpPr>
        <p:spPr>
          <a:xfrm>
            <a:off x="218850" y="5464561"/>
            <a:ext cx="119731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 গ</a:t>
            </a:r>
            <a:r>
              <a:rPr lang="bn-BD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 </a:t>
            </a:r>
            <a:r>
              <a:rPr lang="bn-BD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ফার্ণ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গাছে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মূল,কান্ড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াছের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B9EB54-2D7A-45B7-B9F5-63D0A9F43D37}"/>
              </a:ext>
            </a:extLst>
          </p:cNvPr>
          <p:cNvGrpSpPr/>
          <p:nvPr/>
        </p:nvGrpSpPr>
        <p:grpSpPr>
          <a:xfrm>
            <a:off x="362060" y="955886"/>
            <a:ext cx="11573946" cy="3825937"/>
            <a:chOff x="-978226" y="370977"/>
            <a:chExt cx="13774136" cy="4725565"/>
          </a:xfrm>
        </p:grpSpPr>
        <p:pic>
          <p:nvPicPr>
            <p:cNvPr id="11" name="Picture 10" descr="Rose Roots Stock Illustrations – 144 Rose Roots Stock Illustrations,  Vectors &amp; Clipart - Dreamstime">
              <a:extLst>
                <a:ext uri="{FF2B5EF4-FFF2-40B4-BE49-F238E27FC236}">
                  <a16:creationId xmlns:a16="http://schemas.microsoft.com/office/drawing/2014/main" id="{F894249C-5ABF-4A48-8754-15FC96A92B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78226" y="700440"/>
              <a:ext cx="4424990" cy="372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BC34367-9030-4FFE-82B2-68188F22C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524" b="96599" l="4412" r="97794">
                          <a14:foregroundMark x1="39706" y1="83673" x2="39706" y2="83673"/>
                          <a14:foregroundMark x1="41912" y1="90476" x2="41912" y2="90476"/>
                          <a14:foregroundMark x1="38971" y1="96599" x2="38971" y2="96599"/>
                          <a14:foregroundMark x1="88235" y1="40816" x2="88235" y2="40816"/>
                          <a14:foregroundMark x1="94118" y1="37415" x2="94118" y2="37415"/>
                          <a14:foregroundMark x1="21324" y1="32653" x2="21324" y2="32653"/>
                          <a14:foregroundMark x1="5147" y1="30612" x2="5147" y2="30612"/>
                          <a14:foregroundMark x1="97794" y1="38095" x2="97794" y2="38095"/>
                          <a14:foregroundMark x1="92647" y1="37415" x2="92647" y2="37415"/>
                          <a14:foregroundMark x1="92647" y1="42177" x2="92647" y2="42177"/>
                          <a14:foregroundMark x1="95588" y1="40816" x2="95588" y2="40816"/>
                          <a14:backgroundMark x1="61765" y1="19048" x2="61765" y2="19048"/>
                          <a14:backgroundMark x1="56618" y1="8844" x2="59559" y2="37415"/>
                          <a14:backgroundMark x1="59559" y1="37415" x2="89706" y2="33333"/>
                          <a14:backgroundMark x1="89706" y1="33333" x2="88235" y2="19728"/>
                          <a14:backgroundMark x1="88235" y1="19728" x2="79412" y2="8844"/>
                          <a14:backgroundMark x1="79412" y1="8844" x2="57353" y2="7483"/>
                          <a14:backgroundMark x1="72059" y1="54422" x2="60294" y2="63265"/>
                          <a14:backgroundMark x1="60294" y1="63265" x2="52206" y2="90476"/>
                          <a14:backgroundMark x1="52206" y1="90476" x2="52941" y2="99320"/>
                          <a14:backgroundMark x1="4412" y1="39456" x2="19118" y2="46939"/>
                          <a14:backgroundMark x1="19118" y1="46939" x2="4412" y2="46939"/>
                          <a14:backgroundMark x1="4412" y1="46939" x2="0" y2="38095"/>
                          <a14:backgroundMark x1="31618" y1="93197" x2="31618" y2="93197"/>
                          <a14:backgroundMark x1="22059" y1="87075" x2="22059" y2="87075"/>
                          <a14:backgroundMark x1="33088" y1="76871" x2="33088" y2="76871"/>
                          <a14:backgroundMark x1="15441" y1="72109" x2="15441" y2="72109"/>
                          <a14:backgroundMark x1="43382" y1="96599" x2="43382" y2="96599"/>
                          <a14:backgroundMark x1="41912" y1="87075" x2="41912" y2="87075"/>
                          <a14:backgroundMark x1="97059" y1="40816" x2="97059" y2="40816"/>
                          <a14:backgroundMark x1="93382" y1="42177" x2="93382" y2="42177"/>
                          <a14:backgroundMark x1="88971" y1="44898" x2="88971" y2="44898"/>
                          <a14:backgroundMark x1="96324" y1="38776" x2="96324" y2="38776"/>
                        </a14:backgroundRemoval>
                      </a14:imgEffect>
                      <a14:imgEffect>
                        <a14:colorTemperature colorTemp="88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79448" y="370977"/>
              <a:ext cx="3616462" cy="3908966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7229944-76AA-45DB-BF39-970E3F6D1998}"/>
                </a:ext>
              </a:extLst>
            </p:cNvPr>
            <p:cNvSpPr/>
            <p:nvPr/>
          </p:nvSpPr>
          <p:spPr>
            <a:xfrm>
              <a:off x="420297" y="4173211"/>
              <a:ext cx="2029723" cy="923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গোলাপ</a:t>
              </a:r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89DCB34-B92E-49B1-AB97-C44FE6DF1A78}"/>
                </a:ext>
              </a:extLst>
            </p:cNvPr>
            <p:cNvSpPr/>
            <p:nvPr/>
          </p:nvSpPr>
          <p:spPr>
            <a:xfrm>
              <a:off x="9805206" y="4052603"/>
              <a:ext cx="138050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ফার</a:t>
              </a:r>
              <a:r>
                <a:rPr lang="bn-BD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ণ </a:t>
              </a:r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2F05A12-E093-4E4F-A34A-3FE7B8427873}"/>
              </a:ext>
            </a:extLst>
          </p:cNvPr>
          <p:cNvCxnSpPr>
            <a:cxnSpLocks/>
          </p:cNvCxnSpPr>
          <p:nvPr/>
        </p:nvCxnSpPr>
        <p:spPr>
          <a:xfrm flipV="1">
            <a:off x="7164288" y="3848469"/>
            <a:ext cx="2788074" cy="7227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4D6E4A1-6367-4D5A-94A3-AFE209561278}"/>
              </a:ext>
            </a:extLst>
          </p:cNvPr>
          <p:cNvCxnSpPr>
            <a:cxnSpLocks/>
          </p:cNvCxnSpPr>
          <p:nvPr/>
        </p:nvCxnSpPr>
        <p:spPr>
          <a:xfrm flipH="1" flipV="1">
            <a:off x="2625213" y="3848469"/>
            <a:ext cx="2527938" cy="838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A8B94F1-DE3D-4B21-844C-C119E0AFEC9C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7144915" y="3073142"/>
            <a:ext cx="2770551" cy="20822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C46725D-768D-4BE7-89DA-18439E7087CB}"/>
              </a:ext>
            </a:extLst>
          </p:cNvPr>
          <p:cNvCxnSpPr>
            <a:cxnSpLocks/>
          </p:cNvCxnSpPr>
          <p:nvPr/>
        </p:nvCxnSpPr>
        <p:spPr>
          <a:xfrm flipH="1">
            <a:off x="2064774" y="3218907"/>
            <a:ext cx="3077305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83F24EA-BC33-4F82-8061-3ACDA852A119}"/>
              </a:ext>
            </a:extLst>
          </p:cNvPr>
          <p:cNvCxnSpPr>
            <a:cxnSpLocks/>
          </p:cNvCxnSpPr>
          <p:nvPr/>
        </p:nvCxnSpPr>
        <p:spPr>
          <a:xfrm>
            <a:off x="7215658" y="2322806"/>
            <a:ext cx="2569272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A2D3EBB-2300-4A72-9160-9E3B72E73A9B}"/>
              </a:ext>
            </a:extLst>
          </p:cNvPr>
          <p:cNvCxnSpPr>
            <a:cxnSpLocks/>
          </p:cNvCxnSpPr>
          <p:nvPr/>
        </p:nvCxnSpPr>
        <p:spPr>
          <a:xfrm flipH="1">
            <a:off x="2418735" y="2309215"/>
            <a:ext cx="2723344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CF7E58E-7034-49CF-BFF3-4511215DB9D3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2625213" y="1525219"/>
            <a:ext cx="2527938" cy="2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: Diagonal Corners Rounded 21">
            <a:extLst>
              <a:ext uri="{FF2B5EF4-FFF2-40B4-BE49-F238E27FC236}">
                <a16:creationId xmlns:a16="http://schemas.microsoft.com/office/drawing/2014/main" id="{7ACC544D-2AD4-4D9B-8529-4A3EB3D4BB3D}"/>
              </a:ext>
            </a:extLst>
          </p:cNvPr>
          <p:cNvSpPr/>
          <p:nvPr/>
        </p:nvSpPr>
        <p:spPr>
          <a:xfrm>
            <a:off x="5142078" y="3533357"/>
            <a:ext cx="1991764" cy="646986"/>
          </a:xfrm>
          <a:prstGeom prst="round2Diag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</a:p>
        </p:txBody>
      </p:sp>
      <p:sp>
        <p:nvSpPr>
          <p:cNvPr id="23" name="Rectangle: Diagonal Corners Rounded 22">
            <a:extLst>
              <a:ext uri="{FF2B5EF4-FFF2-40B4-BE49-F238E27FC236}">
                <a16:creationId xmlns:a16="http://schemas.microsoft.com/office/drawing/2014/main" id="{65BD9D17-2426-42F8-AEED-6A8D038EE18D}"/>
              </a:ext>
            </a:extLst>
          </p:cNvPr>
          <p:cNvSpPr/>
          <p:nvPr/>
        </p:nvSpPr>
        <p:spPr>
          <a:xfrm>
            <a:off x="5153151" y="2804523"/>
            <a:ext cx="1991764" cy="578882"/>
          </a:xfrm>
          <a:prstGeom prst="round2Diag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 </a:t>
            </a:r>
          </a:p>
        </p:txBody>
      </p:sp>
      <p:sp>
        <p:nvSpPr>
          <p:cNvPr id="24" name="Rectangle: Diagonal Corners Rounded 23">
            <a:extLst>
              <a:ext uri="{FF2B5EF4-FFF2-40B4-BE49-F238E27FC236}">
                <a16:creationId xmlns:a16="http://schemas.microsoft.com/office/drawing/2014/main" id="{0FDAC543-85BE-446A-B2F9-BE53AFAC16DD}"/>
              </a:ext>
            </a:extLst>
          </p:cNvPr>
          <p:cNvSpPr/>
          <p:nvPr/>
        </p:nvSpPr>
        <p:spPr>
          <a:xfrm>
            <a:off x="5142078" y="1991436"/>
            <a:ext cx="1991764" cy="578882"/>
          </a:xfrm>
          <a:prstGeom prst="round2Diag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5" name="Rectangle: Diagonal Corners Rounded 24">
            <a:extLst>
              <a:ext uri="{FF2B5EF4-FFF2-40B4-BE49-F238E27FC236}">
                <a16:creationId xmlns:a16="http://schemas.microsoft.com/office/drawing/2014/main" id="{B7F2B86B-890B-4FDE-8D6F-64A130766646}"/>
              </a:ext>
            </a:extLst>
          </p:cNvPr>
          <p:cNvSpPr/>
          <p:nvPr/>
        </p:nvSpPr>
        <p:spPr>
          <a:xfrm>
            <a:off x="5153151" y="1201726"/>
            <a:ext cx="1991764" cy="646986"/>
          </a:xfrm>
          <a:prstGeom prst="round2Diag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9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9" grpId="0" build="p"/>
      <p:bldP spid="22" grpId="0" animBg="1"/>
      <p:bldP spid="23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24FA46-38AF-4235-B898-83F712367890}"/>
              </a:ext>
            </a:extLst>
          </p:cNvPr>
          <p:cNvSpPr/>
          <p:nvPr/>
        </p:nvSpPr>
        <p:spPr>
          <a:xfrm>
            <a:off x="1002516" y="1100053"/>
            <a:ext cx="1138121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উপস্থিতিতে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উদ্ভিদকে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কতটি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িতে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094D4D-B813-466F-9E79-C4C646BFA2C4}"/>
              </a:ext>
            </a:extLst>
          </p:cNvPr>
          <p:cNvSpPr/>
          <p:nvPr/>
        </p:nvSpPr>
        <p:spPr>
          <a:xfrm>
            <a:off x="255264" y="2962958"/>
            <a:ext cx="1138121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উপস্থিতিতে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উদ্ভিদকে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িতে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যেমনঃ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১।সপুষ্পক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২।অপুষ্পক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10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25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250" tmFilter="0,0; .5, 1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eautiful Mango Tree with Transparent Background">
            <a:extLst>
              <a:ext uri="{FF2B5EF4-FFF2-40B4-BE49-F238E27FC236}">
                <a16:creationId xmlns:a16="http://schemas.microsoft.com/office/drawing/2014/main" id="{E03AF1E4-2928-4DAE-89EB-542B3C806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11" y="1983871"/>
            <a:ext cx="3215148" cy="321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300FF3-FFD8-4B4A-80DF-92F55A56C2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44" b="89518" l="10000" r="95750">
                        <a14:foregroundMark x1="70875" y1="77568" x2="70875" y2="77568"/>
                        <a14:foregroundMark x1="67250" y1="72746" x2="67250" y2="72746"/>
                        <a14:foregroundMark x1="59375" y1="57862" x2="59375" y2="57862"/>
                        <a14:foregroundMark x1="75500" y1="65618" x2="75500" y2="65618"/>
                        <a14:foregroundMark x1="75500" y1="68553" x2="75500" y2="68553"/>
                        <a14:foregroundMark x1="60500" y1="69811" x2="60500" y2="69811"/>
                        <a14:foregroundMark x1="27125" y1="53669" x2="27125" y2="53669"/>
                        <a14:foregroundMark x1="80125" y1="69182" x2="80125" y2="69182"/>
                        <a14:foregroundMark x1="89500" y1="53040" x2="89500" y2="53040"/>
                        <a14:foregroundMark x1="86250" y1="48847" x2="86250" y2="48847"/>
                        <a14:foregroundMark x1="83375" y1="69811" x2="83375" y2="69811"/>
                        <a14:foregroundMark x1="93125" y1="53669" x2="93125" y2="53669"/>
                        <a14:foregroundMark x1="94875" y1="54298" x2="94875" y2="54298"/>
                        <a14:foregroundMark x1="27500" y1="51153" x2="27500" y2="51153"/>
                        <a14:foregroundMark x1="27125" y1="46331" x2="27125" y2="46331"/>
                        <a14:foregroundMark x1="21375" y1="51153" x2="21375" y2="51153"/>
                        <a14:foregroundMark x1="23500" y1="64990" x2="23500" y2="64990"/>
                        <a14:foregroundMark x1="44000" y1="13836" x2="44000" y2="13836"/>
                        <a14:foregroundMark x1="46375" y1="11321" x2="46375" y2="11321"/>
                        <a14:foregroundMark x1="44250" y1="12788" x2="44250" y2="12788"/>
                        <a14:foregroundMark x1="47000" y1="10273" x2="47000" y2="10273"/>
                        <a14:foregroundMark x1="48000" y1="10273" x2="48000" y2="10273"/>
                        <a14:foregroundMark x1="50125" y1="10273" x2="50125" y2="10273"/>
                        <a14:foregroundMark x1="50125" y1="10273" x2="50125" y2="10273"/>
                        <a14:foregroundMark x1="94500" y1="40461" x2="94500" y2="40461"/>
                        <a14:foregroundMark x1="92000" y1="43606" x2="92000" y2="43606"/>
                        <a14:foregroundMark x1="95750" y1="71698" x2="95750" y2="71698"/>
                        <a14:foregroundMark x1="95750" y1="71698" x2="95750" y2="71698"/>
                        <a14:foregroundMark x1="95750" y1="71698" x2="95750" y2="71698"/>
                        <a14:backgroundMark x1="93625" y1="32075" x2="93625" y2="32075"/>
                        <a14:backgroundMark x1="93625" y1="32075" x2="93625" y2="32075"/>
                        <a14:backgroundMark x1="91375" y1="36268" x2="91375" y2="3626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5259" y="2393810"/>
            <a:ext cx="4017224" cy="23952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A32207-1437-448A-8EB0-7C43A4D6BFDD}"/>
              </a:ext>
            </a:extLst>
          </p:cNvPr>
          <p:cNvSpPr/>
          <p:nvPr/>
        </p:nvSpPr>
        <p:spPr>
          <a:xfrm>
            <a:off x="232124" y="581427"/>
            <a:ext cx="1138121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সপুষ্পক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উদ্ভিদঃ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েসব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সপুষ্পক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 শ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াংশ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 ,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D5E4C2-E811-4011-A2C2-6F2C960BE65F}"/>
              </a:ext>
            </a:extLst>
          </p:cNvPr>
          <p:cNvSpPr/>
          <p:nvPr/>
        </p:nvSpPr>
        <p:spPr>
          <a:xfrm>
            <a:off x="-809031" y="5199019"/>
            <a:ext cx="52679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C3CD39-D3FD-4AA6-9D6A-1C98589AF188}"/>
              </a:ext>
            </a:extLst>
          </p:cNvPr>
          <p:cNvSpPr/>
          <p:nvPr/>
        </p:nvSpPr>
        <p:spPr>
          <a:xfrm>
            <a:off x="2854854" y="5142398"/>
            <a:ext cx="52679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শাপ</a:t>
            </a:r>
            <a:r>
              <a:rPr lang="bn-BD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  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  <p:pic>
        <p:nvPicPr>
          <p:cNvPr id="8" name="Picture 2" descr="Rose Roots Stock Illustrations – 144 Rose Roots Stock Illustrations,  Vectors &amp; Clipart - Dreamstime">
            <a:extLst>
              <a:ext uri="{FF2B5EF4-FFF2-40B4-BE49-F238E27FC236}">
                <a16:creationId xmlns:a16="http://schemas.microsoft.com/office/drawing/2014/main" id="{246ED67F-8DC8-462C-B8A6-6DC765B46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246" y="2215508"/>
            <a:ext cx="2172385" cy="242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A89BF6-8C13-4268-BEEB-2621471B39A5}"/>
              </a:ext>
            </a:extLst>
          </p:cNvPr>
          <p:cNvSpPr/>
          <p:nvPr/>
        </p:nvSpPr>
        <p:spPr>
          <a:xfrm>
            <a:off x="7229144" y="5076243"/>
            <a:ext cx="52679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গোলাপ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4524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E4865B-0E74-4BFA-A736-534FB87E2869}"/>
              </a:ext>
            </a:extLst>
          </p:cNvPr>
          <p:cNvSpPr/>
          <p:nvPr/>
        </p:nvSpPr>
        <p:spPr>
          <a:xfrm>
            <a:off x="232124" y="242214"/>
            <a:ext cx="119598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অপুষ্পক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উদ্ভিদঃ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েসব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অপুষ্পক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এগুলোর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অ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াংশ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আবাসস্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ছায়াযুক্ত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স্যা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ঁ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ঁ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শীতল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 ,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ফার্ন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ঢেঁকিশাক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A44D3-ED5D-4DD4-A786-5237FF47E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192" y="2802559"/>
            <a:ext cx="3118801" cy="17543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C04355-51F5-4B28-BD6B-286228CF8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259" y="2802559"/>
            <a:ext cx="3038792" cy="19437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2A826B7-D9E1-4670-A42A-92219D3BADEA}"/>
              </a:ext>
            </a:extLst>
          </p:cNvPr>
          <p:cNvSpPr/>
          <p:nvPr/>
        </p:nvSpPr>
        <p:spPr>
          <a:xfrm>
            <a:off x="3330191" y="5020650"/>
            <a:ext cx="52679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</a:t>
            </a:r>
            <a:r>
              <a:rPr lang="bn-BD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   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FFAA58-8196-48B0-B771-00CBEE046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24" b="96599" l="4412" r="97794">
                        <a14:foregroundMark x1="39706" y1="83673" x2="39706" y2="83673"/>
                        <a14:foregroundMark x1="41912" y1="90476" x2="41912" y2="90476"/>
                        <a14:foregroundMark x1="38971" y1="96599" x2="38971" y2="96599"/>
                        <a14:foregroundMark x1="88235" y1="40816" x2="88235" y2="40816"/>
                        <a14:foregroundMark x1="94118" y1="37415" x2="94118" y2="37415"/>
                        <a14:foregroundMark x1="21324" y1="32653" x2="21324" y2="32653"/>
                        <a14:foregroundMark x1="5147" y1="30612" x2="5147" y2="30612"/>
                        <a14:foregroundMark x1="97794" y1="38095" x2="97794" y2="38095"/>
                        <a14:foregroundMark x1="92647" y1="37415" x2="92647" y2="37415"/>
                        <a14:foregroundMark x1="92647" y1="42177" x2="92647" y2="42177"/>
                        <a14:foregroundMark x1="95588" y1="40816" x2="95588" y2="40816"/>
                        <a14:backgroundMark x1="61765" y1="19048" x2="61765" y2="19048"/>
                        <a14:backgroundMark x1="56618" y1="8844" x2="59559" y2="37415"/>
                        <a14:backgroundMark x1="59559" y1="37415" x2="89706" y2="33333"/>
                        <a14:backgroundMark x1="89706" y1="33333" x2="88235" y2="19728"/>
                        <a14:backgroundMark x1="88235" y1="19728" x2="79412" y2="8844"/>
                        <a14:backgroundMark x1="79412" y1="8844" x2="57353" y2="7483"/>
                        <a14:backgroundMark x1="72059" y1="54422" x2="60294" y2="63265"/>
                        <a14:backgroundMark x1="60294" y1="63265" x2="52206" y2="90476"/>
                        <a14:backgroundMark x1="52206" y1="90476" x2="52941" y2="99320"/>
                        <a14:backgroundMark x1="4412" y1="39456" x2="19118" y2="46939"/>
                        <a14:backgroundMark x1="19118" y1="46939" x2="4412" y2="46939"/>
                        <a14:backgroundMark x1="4412" y1="46939" x2="0" y2="38095"/>
                        <a14:backgroundMark x1="31618" y1="93197" x2="31618" y2="93197"/>
                        <a14:backgroundMark x1="22059" y1="87075" x2="22059" y2="87075"/>
                        <a14:backgroundMark x1="33088" y1="76871" x2="33088" y2="76871"/>
                        <a14:backgroundMark x1="15441" y1="72109" x2="15441" y2="72109"/>
                        <a14:backgroundMark x1="43382" y1="96599" x2="43382" y2="96599"/>
                        <a14:backgroundMark x1="41912" y1="87075" x2="41912" y2="87075"/>
                        <a14:backgroundMark x1="97059" y1="40816" x2="97059" y2="40816"/>
                        <a14:backgroundMark x1="93382" y1="42177" x2="93382" y2="42177"/>
                        <a14:backgroundMark x1="88971" y1="44898" x2="88971" y2="44898"/>
                        <a14:backgroundMark x1="96324" y1="38776" x2="96324" y2="38776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7327" y="1696663"/>
            <a:ext cx="3038792" cy="31647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7BEBA37-A828-4582-A712-E0D0411DB636}"/>
              </a:ext>
            </a:extLst>
          </p:cNvPr>
          <p:cNvSpPr/>
          <p:nvPr/>
        </p:nvSpPr>
        <p:spPr>
          <a:xfrm>
            <a:off x="-229616" y="4936941"/>
            <a:ext cx="52679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মস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1169AB-F973-4A28-B618-AF1A4B8B3B53}"/>
              </a:ext>
            </a:extLst>
          </p:cNvPr>
          <p:cNvSpPr/>
          <p:nvPr/>
        </p:nvSpPr>
        <p:spPr>
          <a:xfrm>
            <a:off x="6738181" y="4936941"/>
            <a:ext cx="52679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ঢে</a:t>
            </a:r>
            <a:r>
              <a:rPr lang="bn-BD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ঁ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কিশাক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5236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2BBF43-99F7-01D2-9855-96F55AEB0C3A}"/>
              </a:ext>
            </a:extLst>
          </p:cNvPr>
          <p:cNvSpPr/>
          <p:nvPr/>
        </p:nvSpPr>
        <p:spPr>
          <a:xfrm>
            <a:off x="4339343" y="23670"/>
            <a:ext cx="5303055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৮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খোলো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705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E88A-5BD0-4924-AA5D-C0BDAB017028}"/>
              </a:ext>
            </a:extLst>
          </p:cNvPr>
          <p:cNvSpPr/>
          <p:nvPr/>
        </p:nvSpPr>
        <p:spPr>
          <a:xfrm>
            <a:off x="10218632" y="55882"/>
            <a:ext cx="1986116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396D94-E4B9-438C-9106-734C396C5116}"/>
              </a:ext>
            </a:extLst>
          </p:cNvPr>
          <p:cNvSpPr/>
          <p:nvPr/>
        </p:nvSpPr>
        <p:spPr>
          <a:xfrm>
            <a:off x="-252167" y="55882"/>
            <a:ext cx="106729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,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মস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ঢেঁকিশাক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উদ্ভিদগ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বৈ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িষ্ট্য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-১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ছে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ত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F214EBC-429B-48BC-AF6E-7E1AC761CF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224294"/>
              </p:ext>
            </p:extLst>
          </p:nvPr>
        </p:nvGraphicFramePr>
        <p:xfrm>
          <a:off x="331525" y="1133100"/>
          <a:ext cx="11418547" cy="539845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995947">
                  <a:extLst>
                    <a:ext uri="{9D8B030D-6E8A-4147-A177-3AD203B41FA5}">
                      <a16:colId xmlns:a16="http://schemas.microsoft.com/office/drawing/2014/main" val="597441286"/>
                    </a:ext>
                  </a:extLst>
                </a:gridCol>
                <a:gridCol w="9422600">
                  <a:extLst>
                    <a:ext uri="{9D8B030D-6E8A-4147-A177-3AD203B41FA5}">
                      <a16:colId xmlns:a16="http://schemas.microsoft.com/office/drawing/2014/main" val="534141774"/>
                    </a:ext>
                  </a:extLst>
                </a:gridCol>
              </a:tblGrid>
              <a:tr h="798607">
                <a:tc gridSpan="2">
                  <a:txBody>
                    <a:bodyPr/>
                    <a:lstStyle/>
                    <a:p>
                      <a:pPr algn="ctr"/>
                      <a:r>
                        <a:rPr lang="en-US" sz="44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ছক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366732"/>
                  </a:ext>
                </a:extLst>
              </a:tr>
              <a:tr h="79860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কান্ড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আছে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/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ই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821796"/>
                  </a:ext>
                </a:extLst>
              </a:tr>
              <a:tr h="1331098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ম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ূ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আছে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/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ই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6496678"/>
                  </a:ext>
                </a:extLst>
              </a:tr>
              <a:tr h="123507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ত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হয়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/হ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44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না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6398247"/>
                  </a:ext>
                </a:extLst>
              </a:tr>
              <a:tr h="123507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ফুল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/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 </a:t>
                      </a:r>
                      <a:r>
                        <a:rPr lang="bn-BD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</a:t>
                      </a:r>
                      <a:r>
                        <a:rPr lang="en-US" sz="44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 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44017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C4C235B-579E-4739-8251-19368692F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23460"/>
              </p:ext>
            </p:extLst>
          </p:nvPr>
        </p:nvGraphicFramePr>
        <p:xfrm>
          <a:off x="331525" y="1133100"/>
          <a:ext cx="11418547" cy="5463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1221">
                  <a:extLst>
                    <a:ext uri="{9D8B030D-6E8A-4147-A177-3AD203B41FA5}">
                      <a16:colId xmlns:a16="http://schemas.microsoft.com/office/drawing/2014/main" val="1238649719"/>
                    </a:ext>
                  </a:extLst>
                </a:gridCol>
                <a:gridCol w="1631221">
                  <a:extLst>
                    <a:ext uri="{9D8B030D-6E8A-4147-A177-3AD203B41FA5}">
                      <a16:colId xmlns:a16="http://schemas.microsoft.com/office/drawing/2014/main" val="135017924"/>
                    </a:ext>
                  </a:extLst>
                </a:gridCol>
                <a:gridCol w="1631221">
                  <a:extLst>
                    <a:ext uri="{9D8B030D-6E8A-4147-A177-3AD203B41FA5}">
                      <a16:colId xmlns:a16="http://schemas.microsoft.com/office/drawing/2014/main" val="4077467084"/>
                    </a:ext>
                  </a:extLst>
                </a:gridCol>
                <a:gridCol w="1631221">
                  <a:extLst>
                    <a:ext uri="{9D8B030D-6E8A-4147-A177-3AD203B41FA5}">
                      <a16:colId xmlns:a16="http://schemas.microsoft.com/office/drawing/2014/main" val="1557392166"/>
                    </a:ext>
                  </a:extLst>
                </a:gridCol>
                <a:gridCol w="1631221">
                  <a:extLst>
                    <a:ext uri="{9D8B030D-6E8A-4147-A177-3AD203B41FA5}">
                      <a16:colId xmlns:a16="http://schemas.microsoft.com/office/drawing/2014/main" val="3421498454"/>
                    </a:ext>
                  </a:extLst>
                </a:gridCol>
                <a:gridCol w="1631221">
                  <a:extLst>
                    <a:ext uri="{9D8B030D-6E8A-4147-A177-3AD203B41FA5}">
                      <a16:colId xmlns:a16="http://schemas.microsoft.com/office/drawing/2014/main" val="1481763318"/>
                    </a:ext>
                  </a:extLst>
                </a:gridCol>
                <a:gridCol w="1631221">
                  <a:extLst>
                    <a:ext uri="{9D8B030D-6E8A-4147-A177-3AD203B41FA5}">
                      <a16:colId xmlns:a16="http://schemas.microsoft.com/office/drawing/2014/main" val="26495056"/>
                    </a:ext>
                  </a:extLst>
                </a:gridCol>
              </a:tblGrid>
              <a:tr h="769215">
                <a:tc gridSpan="5"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ছক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২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191821"/>
                  </a:ext>
                </a:extLst>
              </a:tr>
              <a:tr h="2087869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ম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ূ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ক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্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ড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ত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ফুল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উ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্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ভ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ি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ে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র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923345"/>
                  </a:ext>
                </a:extLst>
              </a:tr>
              <a:tr h="86865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bn-BD" sz="3600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bn-BD" sz="3600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</a:t>
                      </a:r>
                      <a:r>
                        <a:rPr lang="en-US" sz="3600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ং ১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আম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গা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ছ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704218"/>
                  </a:ext>
                </a:extLst>
              </a:tr>
              <a:tr h="86865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bn-BD" sz="3600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</a:t>
                      </a:r>
                      <a:r>
                        <a:rPr lang="en-US" sz="3600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ন</a:t>
                      </a:r>
                      <a:r>
                        <a:rPr lang="bn-BD" sz="3600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ং</a:t>
                      </a:r>
                      <a:r>
                        <a:rPr lang="en-US" sz="3600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bn-BD" sz="3600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২</a:t>
                      </a:r>
                      <a:r>
                        <a:rPr lang="en-US" sz="3600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মস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394300"/>
                  </a:ext>
                </a:extLst>
              </a:tr>
              <a:tr h="86865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bn-BD" sz="3600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ন</a:t>
                      </a:r>
                      <a:r>
                        <a:rPr lang="bn-BD" sz="3600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ং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bn-BD" sz="3600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৩</a:t>
                      </a:r>
                      <a:r>
                        <a:rPr lang="en-US" sz="3600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ঢেঁকি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শ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bn-BD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ক</a:t>
                      </a:r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588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73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61045" y="90474"/>
            <a:ext cx="7755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পোস্টার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পেপারে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1B48A2D-4FEE-4434-8F8E-31918279A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16278"/>
              </p:ext>
            </p:extLst>
          </p:nvPr>
        </p:nvGraphicFramePr>
        <p:xfrm>
          <a:off x="184043" y="1013804"/>
          <a:ext cx="11865391" cy="5738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953">
                  <a:extLst>
                    <a:ext uri="{9D8B030D-6E8A-4147-A177-3AD203B41FA5}">
                      <a16:colId xmlns:a16="http://schemas.microsoft.com/office/drawing/2014/main" val="1238649719"/>
                    </a:ext>
                  </a:extLst>
                </a:gridCol>
                <a:gridCol w="1766907">
                  <a:extLst>
                    <a:ext uri="{9D8B030D-6E8A-4147-A177-3AD203B41FA5}">
                      <a16:colId xmlns:a16="http://schemas.microsoft.com/office/drawing/2014/main" val="135017924"/>
                    </a:ext>
                  </a:extLst>
                </a:gridCol>
                <a:gridCol w="1425160">
                  <a:extLst>
                    <a:ext uri="{9D8B030D-6E8A-4147-A177-3AD203B41FA5}">
                      <a16:colId xmlns:a16="http://schemas.microsoft.com/office/drawing/2014/main" val="4077467084"/>
                    </a:ext>
                  </a:extLst>
                </a:gridCol>
                <a:gridCol w="1636295">
                  <a:extLst>
                    <a:ext uri="{9D8B030D-6E8A-4147-A177-3AD203B41FA5}">
                      <a16:colId xmlns:a16="http://schemas.microsoft.com/office/drawing/2014/main" val="1557392166"/>
                    </a:ext>
                  </a:extLst>
                </a:gridCol>
                <a:gridCol w="1564105">
                  <a:extLst>
                    <a:ext uri="{9D8B030D-6E8A-4147-A177-3AD203B41FA5}">
                      <a16:colId xmlns:a16="http://schemas.microsoft.com/office/drawing/2014/main" val="2264495843"/>
                    </a:ext>
                  </a:extLst>
                </a:gridCol>
                <a:gridCol w="1732548">
                  <a:extLst>
                    <a:ext uri="{9D8B030D-6E8A-4147-A177-3AD203B41FA5}">
                      <a16:colId xmlns:a16="http://schemas.microsoft.com/office/drawing/2014/main" val="3674103147"/>
                    </a:ext>
                  </a:extLst>
                </a:gridCol>
                <a:gridCol w="2520423">
                  <a:extLst>
                    <a:ext uri="{9D8B030D-6E8A-4147-A177-3AD203B41FA5}">
                      <a16:colId xmlns:a16="http://schemas.microsoft.com/office/drawing/2014/main" val="3421498454"/>
                    </a:ext>
                  </a:extLst>
                </a:gridCol>
              </a:tblGrid>
              <a:tr h="1086248">
                <a:tc gridSpan="7"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ছক</a:t>
                      </a: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২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191821"/>
                  </a:ext>
                </a:extLst>
              </a:tr>
              <a:tr h="1086248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ম</a:t>
                      </a:r>
                      <a:r>
                        <a:rPr lang="bn-BD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ূ</a:t>
                      </a: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ক</a:t>
                      </a:r>
                      <a:r>
                        <a:rPr lang="bn-BD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</a:t>
                      </a:r>
                      <a:r>
                        <a:rPr lang="bn-BD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্</a:t>
                      </a: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ড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</a:t>
                      </a:r>
                      <a:r>
                        <a:rPr lang="bn-BD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en-US" sz="36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তা</a:t>
                      </a: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ফুল</a:t>
                      </a:r>
                      <a:endParaRPr lang="en-US" sz="36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উ</a:t>
                      </a:r>
                      <a:r>
                        <a:rPr lang="bn-BD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্</a:t>
                      </a:r>
                      <a:r>
                        <a:rPr lang="bn-BD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ভ</a:t>
                      </a: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ি</a:t>
                      </a:r>
                      <a:r>
                        <a:rPr lang="bn-BD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ে</a:t>
                      </a:r>
                      <a:r>
                        <a:rPr lang="bn-BD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র</a:t>
                      </a: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600" b="1" dirty="0" err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endParaRPr lang="en-US" sz="36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923345"/>
                  </a:ext>
                </a:extLst>
              </a:tr>
              <a:tr h="108624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bn-BD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bn-BD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ং ১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আম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গাছ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হয়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হয়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হয়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সপু</a:t>
                      </a:r>
                      <a:r>
                        <a:rPr lang="bn-BD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ষ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্</a:t>
                      </a:r>
                      <a:r>
                        <a:rPr lang="bn-BD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ক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704218"/>
                  </a:ext>
                </a:extLst>
              </a:tr>
              <a:tr h="108624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bn-BD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ন</a:t>
                      </a:r>
                      <a:r>
                        <a:rPr lang="bn-BD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ং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bn-BD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২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মস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না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অ</a:t>
                      </a:r>
                      <a:r>
                        <a:rPr lang="bn-BD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</a:t>
                      </a:r>
                      <a:r>
                        <a:rPr lang="en-US" sz="3600" b="1" dirty="0" err="1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ুষ্পক</a:t>
                      </a:r>
                      <a:r>
                        <a:rPr lang="en-US" sz="3600" b="1" dirty="0">
                          <a:solidFill>
                            <a:srgbClr val="7030A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394300"/>
                  </a:ext>
                </a:extLst>
              </a:tr>
              <a:tr h="1086248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ল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ন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ং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৩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ঢেঁকি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শ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া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ক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হ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য়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না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অ</a:t>
                      </a:r>
                      <a:r>
                        <a:rPr lang="bn-BD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</a:t>
                      </a:r>
                      <a:r>
                        <a:rPr lang="en-US" sz="3600" b="1" dirty="0" err="1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ুষ্পক</a:t>
                      </a:r>
                      <a:r>
                        <a:rPr lang="en-US" sz="3600" b="1" dirty="0">
                          <a:solidFill>
                            <a:srgbClr val="0070C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588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35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FEC9D17-CC13-42BB-B30F-E4A2D151FA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603012"/>
              </p:ext>
            </p:extLst>
          </p:nvPr>
        </p:nvGraphicFramePr>
        <p:xfrm>
          <a:off x="339046" y="1465962"/>
          <a:ext cx="11160982" cy="5392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7BE9AD1-9445-46C0-9577-156C9694C252}"/>
              </a:ext>
            </a:extLst>
          </p:cNvPr>
          <p:cNvSpPr txBox="1"/>
          <p:nvPr/>
        </p:nvSpPr>
        <p:spPr>
          <a:xfrm>
            <a:off x="5477016" y="221243"/>
            <a:ext cx="2206894" cy="58477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সারসংক</a:t>
            </a:r>
            <a:r>
              <a:rPr lang="as-IN" sz="3200" b="1" dirty="0">
                <a:latin typeface="Nikosh" panose="02000000000000000000" pitchFamily="2" charset="0"/>
                <a:cs typeface="Nikosh" panose="02000000000000000000" pitchFamily="2" charset="0"/>
              </a:rPr>
              <a:t>্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ষ</a:t>
            </a:r>
            <a:r>
              <a:rPr lang="as-IN" sz="3200" b="1" dirty="0">
                <a:latin typeface="Nikosh" panose="02000000000000000000" pitchFamily="2" charset="0"/>
                <a:cs typeface="Nikosh" panose="02000000000000000000" pitchFamily="2" charset="0"/>
              </a:rPr>
              <a:t>ে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প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53C074-402E-4827-8BD3-6858728D2EC0}"/>
              </a:ext>
            </a:extLst>
          </p:cNvPr>
          <p:cNvSpPr/>
          <p:nvPr/>
        </p:nvSpPr>
        <p:spPr>
          <a:xfrm>
            <a:off x="2448232" y="796414"/>
            <a:ext cx="1008065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উপস্থিতিতে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মরা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 ২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 ।</a:t>
            </a:r>
          </a:p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67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178BE5-F298-42F7-939F-823AE0436D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graphicEl>
                                              <a:dgm id="{2C178BE5-F298-42F7-939F-823AE0436D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E73005C-5C92-41AA-9DC2-9399807EE3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graphicEl>
                                              <a:dgm id="{6E73005C-5C92-41AA-9DC2-9399807EE3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32B7108-AAE7-4E19-84C1-488C142010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2">
                                            <p:graphicEl>
                                              <a:dgm id="{F32B7108-AAE7-4E19-84C1-488C142010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626622-D7A8-4382-A244-871EEBE486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">
                                            <p:graphicEl>
                                              <a:dgm id="{E6626622-D7A8-4382-A244-871EEBE486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B31246-035D-4FD4-9DE7-03D66B45D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2">
                                            <p:graphicEl>
                                              <a:dgm id="{43B31246-035D-4FD4-9DE7-03D66B45D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224CFDC-B75F-4E63-B61F-487020EB9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9715717"/>
              </p:ext>
            </p:extLst>
          </p:nvPr>
        </p:nvGraphicFramePr>
        <p:xfrm>
          <a:off x="339046" y="1465962"/>
          <a:ext cx="11160982" cy="5392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EECCCFA-908F-4CCC-AE23-8B54D7FB0CB2}"/>
              </a:ext>
            </a:extLst>
          </p:cNvPr>
          <p:cNvSpPr txBox="1"/>
          <p:nvPr/>
        </p:nvSpPr>
        <p:spPr>
          <a:xfrm>
            <a:off x="5477016" y="221243"/>
            <a:ext cx="2206894" cy="58477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9F4277-D9CE-405C-A7E2-F6E2F8D2804E}"/>
              </a:ext>
            </a:extLst>
          </p:cNvPr>
          <p:cNvSpPr/>
          <p:nvPr/>
        </p:nvSpPr>
        <p:spPr>
          <a:xfrm>
            <a:off x="2448232" y="796414"/>
            <a:ext cx="1008065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উপস্থিতিতে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মরা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 ২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 ।</a:t>
            </a:r>
          </a:p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94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178BE5-F298-42F7-939F-823AE0436D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">
                                            <p:graphicEl>
                                              <a:dgm id="{2C178BE5-F298-42F7-939F-823AE0436D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E73005C-5C92-41AA-9DC2-9399807EE3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2">
                                            <p:graphicEl>
                                              <a:dgm id="{6E73005C-5C92-41AA-9DC2-9399807EE3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32B7108-AAE7-4E19-84C1-488C142010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2">
                                            <p:graphicEl>
                                              <a:dgm id="{F32B7108-AAE7-4E19-84C1-488C142010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626622-D7A8-4382-A244-871EEBE486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">
                                            <p:graphicEl>
                                              <a:dgm id="{E6626622-D7A8-4382-A244-871EEBE486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B31246-035D-4FD4-9DE7-03D66B45D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2">
                                            <p:graphicEl>
                                              <a:dgm id="{43B31246-035D-4FD4-9DE7-03D66B45D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0DF779-EDF4-7E79-49B9-FA8BE04C64AB}"/>
              </a:ext>
            </a:extLst>
          </p:cNvPr>
          <p:cNvSpPr txBox="1"/>
          <p:nvPr/>
        </p:nvSpPr>
        <p:spPr>
          <a:xfrm>
            <a:off x="288758" y="1443789"/>
            <a:ext cx="1174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অপুষ্পক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C78D87-DFDB-3E67-0F7D-F878B76A1D2F}"/>
              </a:ext>
            </a:extLst>
          </p:cNvPr>
          <p:cNvSpPr txBox="1"/>
          <p:nvPr/>
        </p:nvSpPr>
        <p:spPr>
          <a:xfrm>
            <a:off x="297132" y="4457557"/>
            <a:ext cx="924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সপুষ্পক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আবাসস্থল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স্যাঁতস্যাঁতে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ছায়াযুক্ত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BB22BB-5DAF-13E4-FE39-00058B8A95D6}"/>
              </a:ext>
            </a:extLst>
          </p:cNvPr>
          <p:cNvSpPr txBox="1"/>
          <p:nvPr/>
        </p:nvSpPr>
        <p:spPr>
          <a:xfrm>
            <a:off x="297132" y="3363506"/>
            <a:ext cx="6406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ঢেঁকিশাক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অপুষ্পক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D25412-BC5B-BF6A-29D0-28AD8693E108}"/>
              </a:ext>
            </a:extLst>
          </p:cNvPr>
          <p:cNvSpPr txBox="1"/>
          <p:nvPr/>
        </p:nvSpPr>
        <p:spPr>
          <a:xfrm>
            <a:off x="4928137" y="1167443"/>
            <a:ext cx="2084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701FEA-D7A4-7E3B-5FCB-45154F8B6194}"/>
              </a:ext>
            </a:extLst>
          </p:cNvPr>
          <p:cNvSpPr/>
          <p:nvPr/>
        </p:nvSpPr>
        <p:spPr>
          <a:xfrm>
            <a:off x="2076110" y="4915755"/>
            <a:ext cx="352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4BEA6E-3EB7-2F1E-DD9A-4069D055CA1A}"/>
              </a:ext>
            </a:extLst>
          </p:cNvPr>
          <p:cNvSpPr/>
          <p:nvPr/>
        </p:nvSpPr>
        <p:spPr>
          <a:xfrm>
            <a:off x="1913135" y="3274640"/>
            <a:ext cx="352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713BDD-4948-2D23-BFC0-1F20523034D3}"/>
              </a:ext>
            </a:extLst>
          </p:cNvPr>
          <p:cNvSpPr/>
          <p:nvPr/>
        </p:nvSpPr>
        <p:spPr>
          <a:xfrm>
            <a:off x="1913135" y="1574121"/>
            <a:ext cx="352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7132" y="2444157"/>
            <a:ext cx="576952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টমেটো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মরিচ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অপুষ্পক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marL="457200" lvl="0" indent="-457200">
              <a:buFont typeface="Wingdings" panose="05000000000000000000" pitchFamily="2" charset="2"/>
              <a:buChar char="v"/>
            </a:pPr>
            <a:endParaRPr lang="en-US" sz="36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52B889-57B6-4DFA-B390-3ED07CBD1FBA}"/>
              </a:ext>
            </a:extLst>
          </p:cNvPr>
          <p:cNvSpPr txBox="1"/>
          <p:nvPr/>
        </p:nvSpPr>
        <p:spPr>
          <a:xfrm>
            <a:off x="223655" y="5466566"/>
            <a:ext cx="859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 শ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াংশ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 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BA6824-F68F-427E-AFE9-A0A8B6CE566C}"/>
              </a:ext>
            </a:extLst>
          </p:cNvPr>
          <p:cNvGrpSpPr/>
          <p:nvPr/>
        </p:nvGrpSpPr>
        <p:grpSpPr>
          <a:xfrm>
            <a:off x="-120060" y="-233"/>
            <a:ext cx="12885442" cy="923330"/>
            <a:chOff x="-120060" y="-233"/>
            <a:chExt cx="12885442" cy="92333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D4F14EC-AC30-DE1A-FB47-09C28085443C}"/>
                </a:ext>
              </a:extLst>
            </p:cNvPr>
            <p:cNvSpPr txBox="1"/>
            <p:nvPr/>
          </p:nvSpPr>
          <p:spPr>
            <a:xfrm>
              <a:off x="2171942" y="123137"/>
              <a:ext cx="105934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বাক্যটি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সঠিক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হলে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দুইহাত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              ,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ভুল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হলে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একহাত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       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উঠাবে</a:t>
              </a:r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।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2E703A-4C3F-4740-5157-A46FBEF183F1}"/>
                </a:ext>
              </a:extLst>
            </p:cNvPr>
            <p:cNvSpPr/>
            <p:nvPr/>
          </p:nvSpPr>
          <p:spPr>
            <a:xfrm>
              <a:off x="-120060" y="-233"/>
              <a:ext cx="2762583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</a:t>
              </a:r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411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2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2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2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2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2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13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494EDF-20F5-4082-DCE0-55FB72EA81D9}"/>
              </a:ext>
            </a:extLst>
          </p:cNvPr>
          <p:cNvSpPr/>
          <p:nvPr/>
        </p:nvSpPr>
        <p:spPr>
          <a:xfrm>
            <a:off x="7649522" y="1109615"/>
            <a:ext cx="33377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উপস্থাপনায়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, ,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D46E1-3D4F-CA72-AA5B-46BE7077512B}"/>
              </a:ext>
            </a:extLst>
          </p:cNvPr>
          <p:cNvSpPr txBox="1"/>
          <p:nvPr/>
        </p:nvSpPr>
        <p:spPr>
          <a:xfrm>
            <a:off x="5835999" y="2569122"/>
            <a:ext cx="614270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স্মৃতি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রানী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কাশিপুর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রাজনগর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মৌলভীবাজার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২০২৪ ,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smritidey2011@gmail.com </a:t>
            </a:r>
            <a:endParaRPr lang="bn-IN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D630C6-78AF-4307-BF3B-449D2F3AF6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68" t="27059" r="3636" b="22188"/>
          <a:stretch/>
        </p:blipFill>
        <p:spPr>
          <a:xfrm>
            <a:off x="1860612" y="1549914"/>
            <a:ext cx="3370432" cy="372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20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73EE684-73F1-41FE-A286-B91F7DC74DE1}"/>
              </a:ext>
            </a:extLst>
          </p:cNvPr>
          <p:cNvSpPr/>
          <p:nvPr/>
        </p:nvSpPr>
        <p:spPr>
          <a:xfrm>
            <a:off x="794766" y="5195488"/>
            <a:ext cx="25572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সপুষ্পক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C858C5-0A58-4920-93B1-7E9DC1AFF091}"/>
              </a:ext>
            </a:extLst>
          </p:cNvPr>
          <p:cNvSpPr/>
          <p:nvPr/>
        </p:nvSpPr>
        <p:spPr>
          <a:xfrm>
            <a:off x="8567256" y="5354905"/>
            <a:ext cx="29960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অপুষ্পক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B16E6A-230A-4EB1-8B6A-43DEF481604E}"/>
              </a:ext>
            </a:extLst>
          </p:cNvPr>
          <p:cNvSpPr/>
          <p:nvPr/>
        </p:nvSpPr>
        <p:spPr>
          <a:xfrm>
            <a:off x="395099" y="383280"/>
            <a:ext cx="39020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bn-BD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bn-BD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BF6212-CFB0-4A20-9DF3-7B7619677428}"/>
              </a:ext>
            </a:extLst>
          </p:cNvPr>
          <p:cNvSpPr txBox="1"/>
          <p:nvPr/>
        </p:nvSpPr>
        <p:spPr>
          <a:xfrm>
            <a:off x="9712035" y="255657"/>
            <a:ext cx="2182091" cy="707886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২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BD84E8-6153-4A5A-93B3-B63C1722FD5F}"/>
              </a:ext>
            </a:extLst>
          </p:cNvPr>
          <p:cNvGrpSpPr/>
          <p:nvPr/>
        </p:nvGrpSpPr>
        <p:grpSpPr>
          <a:xfrm>
            <a:off x="4639455" y="609600"/>
            <a:ext cx="2913089" cy="2189740"/>
            <a:chOff x="81147" y="1614468"/>
            <a:chExt cx="2913089" cy="218974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5381524-2EC6-44B0-B04C-87D31874DA1D}"/>
                </a:ext>
              </a:extLst>
            </p:cNvPr>
            <p:cNvSpPr/>
            <p:nvPr/>
          </p:nvSpPr>
          <p:spPr>
            <a:xfrm>
              <a:off x="81147" y="1614468"/>
              <a:ext cx="2913089" cy="2189740"/>
            </a:xfrm>
            <a:prstGeom prst="roundRect">
              <a:avLst/>
            </a:prstGeom>
            <a:blipFill rotWithShape="0">
              <a:blip r:embed="rId2"/>
              <a:srcRect/>
              <a:stretch>
                <a:fillRect l="-17000" r="-17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: Rounded Corners 4">
              <a:extLst>
                <a:ext uri="{FF2B5EF4-FFF2-40B4-BE49-F238E27FC236}">
                  <a16:creationId xmlns:a16="http://schemas.microsoft.com/office/drawing/2014/main" id="{8FB58E0D-2BC4-4A46-9B37-5006A8A83B41}"/>
                </a:ext>
              </a:extLst>
            </p:cNvPr>
            <p:cNvSpPr txBox="1"/>
            <p:nvPr/>
          </p:nvSpPr>
          <p:spPr>
            <a:xfrm>
              <a:off x="188041" y="1721362"/>
              <a:ext cx="2699301" cy="19759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0" tIns="88900" rIns="88900" bIns="88900" numCol="1" spcCol="1270" anchor="ctr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5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0822D05-AD3E-4986-8EA2-D82CDF613426}"/>
              </a:ext>
            </a:extLst>
          </p:cNvPr>
          <p:cNvGrpSpPr/>
          <p:nvPr/>
        </p:nvGrpSpPr>
        <p:grpSpPr>
          <a:xfrm>
            <a:off x="4769038" y="648111"/>
            <a:ext cx="2806195" cy="2189740"/>
            <a:chOff x="1106137" y="1411862"/>
            <a:chExt cx="1673983" cy="1782745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FA164B91-33B1-4D87-8C6A-4D6681AD4E9C}"/>
                </a:ext>
              </a:extLst>
            </p:cNvPr>
            <p:cNvSpPr/>
            <p:nvPr/>
          </p:nvSpPr>
          <p:spPr>
            <a:xfrm>
              <a:off x="1106137" y="1411862"/>
              <a:ext cx="1673983" cy="1782745"/>
            </a:xfrm>
            <a:prstGeom prst="roundRect">
              <a:avLst/>
            </a:prstGeom>
            <a:blipFill rotWithShape="0">
              <a:blip r:embed="rId3"/>
              <a:srcRect/>
              <a:stretch>
                <a:fillRect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angle: Rounded Corners 4">
              <a:extLst>
                <a:ext uri="{FF2B5EF4-FFF2-40B4-BE49-F238E27FC236}">
                  <a16:creationId xmlns:a16="http://schemas.microsoft.com/office/drawing/2014/main" id="{16D799B0-7EB5-4618-BE36-7B212FA21D55}"/>
                </a:ext>
              </a:extLst>
            </p:cNvPr>
            <p:cNvSpPr txBox="1"/>
            <p:nvPr/>
          </p:nvSpPr>
          <p:spPr>
            <a:xfrm>
              <a:off x="1187854" y="1493579"/>
              <a:ext cx="1510549" cy="1619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0" tIns="88900" rIns="88900" bIns="88900" numCol="1" spcCol="1270" anchor="ctr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5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946D4C-825F-40D3-BD92-172D7DCF4558}"/>
              </a:ext>
            </a:extLst>
          </p:cNvPr>
          <p:cNvGrpSpPr/>
          <p:nvPr/>
        </p:nvGrpSpPr>
        <p:grpSpPr>
          <a:xfrm>
            <a:off x="4573097" y="578411"/>
            <a:ext cx="3044653" cy="2189740"/>
            <a:chOff x="5520596" y="1744734"/>
            <a:chExt cx="1501265" cy="1117001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B04788D-DB23-4CCC-8F59-EF5312A3BA02}"/>
                </a:ext>
              </a:extLst>
            </p:cNvPr>
            <p:cNvSpPr/>
            <p:nvPr/>
          </p:nvSpPr>
          <p:spPr>
            <a:xfrm>
              <a:off x="5520596" y="1744734"/>
              <a:ext cx="1501265" cy="1117001"/>
            </a:xfrm>
            <a:prstGeom prst="roundRect">
              <a:avLst/>
            </a:prstGeom>
            <a:blipFill rotWithShape="0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angle: Rounded Corners 4">
              <a:extLst>
                <a:ext uri="{FF2B5EF4-FFF2-40B4-BE49-F238E27FC236}">
                  <a16:creationId xmlns:a16="http://schemas.microsoft.com/office/drawing/2014/main" id="{71169709-6E32-4FBD-9D43-4762AE3C4B21}"/>
                </a:ext>
              </a:extLst>
            </p:cNvPr>
            <p:cNvSpPr txBox="1"/>
            <p:nvPr/>
          </p:nvSpPr>
          <p:spPr>
            <a:xfrm>
              <a:off x="5575123" y="1799261"/>
              <a:ext cx="1392211" cy="10079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0" tIns="88900" rIns="88900" bIns="88900" numCol="1" spcCol="1270" anchor="ctr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500" kern="1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A4F23FA-499B-45D7-B815-A62A0AE3FED0}"/>
              </a:ext>
            </a:extLst>
          </p:cNvPr>
          <p:cNvGrpSpPr/>
          <p:nvPr/>
        </p:nvGrpSpPr>
        <p:grpSpPr>
          <a:xfrm>
            <a:off x="1867346" y="611725"/>
            <a:ext cx="5758006" cy="2196258"/>
            <a:chOff x="5435004" y="3053985"/>
            <a:chExt cx="4932182" cy="2063413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D66BFA7-C3F8-4EDF-9AF1-411B0A390D0F}"/>
                </a:ext>
              </a:extLst>
            </p:cNvPr>
            <p:cNvSpPr/>
            <p:nvPr/>
          </p:nvSpPr>
          <p:spPr>
            <a:xfrm>
              <a:off x="7738583" y="3053985"/>
              <a:ext cx="2628603" cy="2057288"/>
            </a:xfrm>
            <a:prstGeom prst="roundRect">
              <a:avLst/>
            </a:prstGeom>
            <a:blipFill rotWithShape="0">
              <a:blip r:embed="rId5"/>
              <a:srcRect/>
              <a:stretch>
                <a:fillRect l="-25000" r="-25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31D473AB-6634-4FE5-8D1B-37F13E51FAA4}"/>
                </a:ext>
              </a:extLst>
            </p:cNvPr>
            <p:cNvSpPr txBox="1"/>
            <p:nvPr/>
          </p:nvSpPr>
          <p:spPr>
            <a:xfrm>
              <a:off x="5435004" y="3260968"/>
              <a:ext cx="2427745" cy="18564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272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37109 0.3636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55" y="1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35924 0.3680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69" y="1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44444E-6 L 0.17526 0.3192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0.17201 0.3192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07" y="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4D8EE0-4DBD-4E48-BDC1-E0B2FB04DC32}"/>
              </a:ext>
            </a:extLst>
          </p:cNvPr>
          <p:cNvSpPr/>
          <p:nvPr/>
        </p:nvSpPr>
        <p:spPr>
          <a:xfrm>
            <a:off x="247586" y="1385997"/>
            <a:ext cx="11800034" cy="19389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just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</a:t>
            </a:r>
          </a:p>
          <a:p>
            <a:pPr algn="just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উদ্ভিদটি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just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ণির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১টি </a:t>
            </a:r>
            <a:r>
              <a:rPr lang="en-US" sz="4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4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ৈ</a:t>
            </a:r>
            <a:r>
              <a:rPr lang="en-US" sz="400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শিষ্ট</a:t>
            </a:r>
            <a:r>
              <a:rPr lang="bn-BD" sz="4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 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িখ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লিখো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B00553-440D-4F3E-BF32-5FD8488EFE2E}"/>
              </a:ext>
            </a:extLst>
          </p:cNvPr>
          <p:cNvSpPr/>
          <p:nvPr/>
        </p:nvSpPr>
        <p:spPr>
          <a:xfrm>
            <a:off x="1492848" y="3692433"/>
            <a:ext cx="7409401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bn-BD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BD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BD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জবা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উদ্ভিদটি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সপুষ্পক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just"/>
            <a:r>
              <a:rPr lang="en-US" sz="36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ৈশিষ্ট্য</a:t>
            </a:r>
            <a:r>
              <a:rPr lang="bn-BD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হলোঃ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মরিচ,গোলাপ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40CE9D-DB00-4268-A114-B1CD63F15602}"/>
              </a:ext>
            </a:extLst>
          </p:cNvPr>
          <p:cNvSpPr txBox="1"/>
          <p:nvPr/>
        </p:nvSpPr>
        <p:spPr>
          <a:xfrm>
            <a:off x="247585" y="310667"/>
            <a:ext cx="2182091" cy="707886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0BF37E-4F17-44B2-942A-FF9173477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036" y="664610"/>
            <a:ext cx="1459134" cy="9091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3131E8F-2413-48AC-9E40-E80A9432503B}"/>
              </a:ext>
            </a:extLst>
          </p:cNvPr>
          <p:cNvSpPr txBox="1"/>
          <p:nvPr/>
        </p:nvSpPr>
        <p:spPr>
          <a:xfrm>
            <a:off x="2840385" y="4373378"/>
            <a:ext cx="3399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27498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 tmFilter="0,0; .5, 1; 1, 1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 tmFilter="0,0; .5, 1; 1, 1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1" grpId="0" build="p"/>
      <p:bldP spid="1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0866A1-17EA-1E8D-839C-0DE959E7B1EB}"/>
              </a:ext>
            </a:extLst>
          </p:cNvPr>
          <p:cNvSpPr/>
          <p:nvPr/>
        </p:nvSpPr>
        <p:spPr>
          <a:xfrm>
            <a:off x="4698822" y="470492"/>
            <a:ext cx="27943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56AB8D-9140-4325-9B29-6A25314AF84B}"/>
              </a:ext>
            </a:extLst>
          </p:cNvPr>
          <p:cNvSpPr/>
          <p:nvPr/>
        </p:nvSpPr>
        <p:spPr>
          <a:xfrm>
            <a:off x="461660" y="2079071"/>
            <a:ext cx="104599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সপুষ্পক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এঁকে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অং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 । 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59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13C5C1C-8F21-4700-9831-7919858D95AB}"/>
              </a:ext>
            </a:extLst>
          </p:cNvPr>
          <p:cNvSpPr txBox="1"/>
          <p:nvPr/>
        </p:nvSpPr>
        <p:spPr>
          <a:xfrm>
            <a:off x="3350679" y="1846519"/>
            <a:ext cx="6324600" cy="266226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167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as-IN" sz="167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167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167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167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167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167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</a:p>
        </p:txBody>
      </p:sp>
    </p:spTree>
    <p:extLst>
      <p:ext uri="{BB962C8B-B14F-4D97-AF65-F5344CB8AC3E}">
        <p14:creationId xmlns:p14="http://schemas.microsoft.com/office/powerpoint/2010/main" val="391835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A88CE3-F8A4-4A0B-9EB5-8808691F06C4}"/>
              </a:ext>
            </a:extLst>
          </p:cNvPr>
          <p:cNvSpPr txBox="1"/>
          <p:nvPr/>
        </p:nvSpPr>
        <p:spPr>
          <a:xfrm>
            <a:off x="1160879" y="641087"/>
            <a:ext cx="38545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B8A7036-6682-CE0F-A1B5-1077F9589F64}"/>
              </a:ext>
            </a:extLst>
          </p:cNvPr>
          <p:cNvGrpSpPr/>
          <p:nvPr/>
        </p:nvGrpSpPr>
        <p:grpSpPr>
          <a:xfrm>
            <a:off x="6271042" y="2151726"/>
            <a:ext cx="6193687" cy="3045763"/>
            <a:chOff x="5359963" y="1591005"/>
            <a:chExt cx="6958819" cy="30457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B0E639-6396-1C5A-595B-11C68B16A064}"/>
                </a:ext>
              </a:extLst>
            </p:cNvPr>
            <p:cNvSpPr txBox="1"/>
            <p:nvPr/>
          </p:nvSpPr>
          <p:spPr>
            <a:xfrm>
              <a:off x="5359963" y="2890390"/>
              <a:ext cx="695881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32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২ </a:t>
              </a:r>
              <a:r>
                <a:rPr lang="en-US" sz="3200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ফুলের</a:t>
              </a:r>
              <a:r>
                <a:rPr lang="en-US" sz="32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উপর</a:t>
              </a:r>
              <a:r>
                <a:rPr lang="en-US" sz="32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ভিত্তি</a:t>
              </a:r>
              <a:r>
                <a:rPr lang="en-US" sz="32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endPara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32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উদ্ভিদের</a:t>
              </a:r>
              <a:r>
                <a:rPr lang="en-US" sz="32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শ্রেণিবিভাগ</a:t>
              </a:r>
              <a:r>
                <a:rPr lang="en-US" sz="32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……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40DAB04-7CAB-05F1-6B99-77FAB4C01213}"/>
                </a:ext>
              </a:extLst>
            </p:cNvPr>
            <p:cNvSpPr txBox="1"/>
            <p:nvPr/>
          </p:nvSpPr>
          <p:spPr>
            <a:xfrm>
              <a:off x="5359963" y="2244059"/>
              <a:ext cx="2039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অধ্যায়ঃ</a:t>
              </a:r>
              <a:r>
                <a:rPr lang="en-US" sz="3600" dirty="0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০১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FF048C-72BE-78F0-6D66-11DEFEC11D0A}"/>
                </a:ext>
              </a:extLst>
            </p:cNvPr>
            <p:cNvSpPr txBox="1"/>
            <p:nvPr/>
          </p:nvSpPr>
          <p:spPr>
            <a:xfrm>
              <a:off x="5359963" y="1591005"/>
              <a:ext cx="5388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শিরোনামঃ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উদ্ভিদ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28EA10-6869-D1AC-3516-F0CAE33FC749}"/>
                </a:ext>
              </a:extLst>
            </p:cNvPr>
            <p:cNvSpPr txBox="1"/>
            <p:nvPr/>
          </p:nvSpPr>
          <p:spPr>
            <a:xfrm>
              <a:off x="5359963" y="3990437"/>
              <a:ext cx="23680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পৃষ্ঠা</a:t>
              </a:r>
              <a:r>
                <a:rPr lang="en-US" sz="3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নংঃ</a:t>
              </a:r>
              <a:r>
                <a:rPr lang="en-US" sz="3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০</a:t>
              </a:r>
              <a:r>
                <a:rPr lang="bn-BD" sz="3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৬</a:t>
              </a:r>
              <a:endPara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130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EA4960-C10D-B5BA-5526-E76A98D349DF}"/>
              </a:ext>
            </a:extLst>
          </p:cNvPr>
          <p:cNvSpPr txBox="1"/>
          <p:nvPr/>
        </p:nvSpPr>
        <p:spPr>
          <a:xfrm>
            <a:off x="5018996" y="1648919"/>
            <a:ext cx="29401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9D2F96-A938-BD90-FF7A-47F435DF3536}"/>
              </a:ext>
            </a:extLst>
          </p:cNvPr>
          <p:cNvSpPr txBox="1"/>
          <p:nvPr/>
        </p:nvSpPr>
        <p:spPr>
          <a:xfrm>
            <a:off x="663841" y="3028499"/>
            <a:ext cx="54465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6F84CD6-2BB2-43D2-8BF1-6A910BFC9CC5}"/>
              </a:ext>
            </a:extLst>
          </p:cNvPr>
          <p:cNvSpPr/>
          <p:nvPr/>
        </p:nvSpPr>
        <p:spPr>
          <a:xfrm>
            <a:off x="1790004" y="4956818"/>
            <a:ext cx="91294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ফুলের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ভিত্তি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14066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B73790-0A1E-4050-B364-D9630634AFE4}"/>
              </a:ext>
            </a:extLst>
          </p:cNvPr>
          <p:cNvSpPr/>
          <p:nvPr/>
        </p:nvSpPr>
        <p:spPr>
          <a:xfrm>
            <a:off x="6460297" y="2693792"/>
            <a:ext cx="3865161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</a:p>
          <a:p>
            <a:pPr algn="ctr"/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ছিলাম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84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730" y="73743"/>
            <a:ext cx="5021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মজার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খেলা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খেলিঃ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80029" y="234088"/>
            <a:ext cx="370325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গেলো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E5AE5B-71C9-4DAF-AA29-4FFE0863B4F9}"/>
              </a:ext>
            </a:extLst>
          </p:cNvPr>
          <p:cNvSpPr/>
          <p:nvPr/>
        </p:nvSpPr>
        <p:spPr>
          <a:xfrm>
            <a:off x="7522370" y="5204122"/>
            <a:ext cx="40495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এটা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64481E9-9B4B-4561-AE7C-0C44F55D569B}"/>
              </a:ext>
            </a:extLst>
          </p:cNvPr>
          <p:cNvGrpSpPr/>
          <p:nvPr/>
        </p:nvGrpSpPr>
        <p:grpSpPr>
          <a:xfrm>
            <a:off x="1994153" y="2158840"/>
            <a:ext cx="2765796" cy="2304345"/>
            <a:chOff x="0" y="1722655"/>
            <a:chExt cx="2765796" cy="2304345"/>
          </a:xfrm>
          <a:scene3d>
            <a:camera prst="orthographicFront"/>
            <a:lightRig rig="flat" dir="t"/>
          </a:scene3d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6C858AE-3172-4FD0-8F7B-A1989DDF963B}"/>
                </a:ext>
              </a:extLst>
            </p:cNvPr>
            <p:cNvSpPr/>
            <p:nvPr/>
          </p:nvSpPr>
          <p:spPr>
            <a:xfrm>
              <a:off x="0" y="1722655"/>
              <a:ext cx="2765796" cy="2304345"/>
            </a:xfrm>
            <a:prstGeom prst="ellipse">
              <a:avLst/>
            </a:prstGeom>
            <a:blipFill rotWithShape="0">
              <a:blip r:embed="rId2"/>
              <a:srcRect/>
              <a:stretch>
                <a:fillRect l="-1000" r="-1000"/>
              </a:stretch>
            </a:blip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Oval 4">
              <a:extLst>
                <a:ext uri="{FF2B5EF4-FFF2-40B4-BE49-F238E27FC236}">
                  <a16:creationId xmlns:a16="http://schemas.microsoft.com/office/drawing/2014/main" id="{00D66756-C611-4647-896C-2EFAA9FC36FD}"/>
                </a:ext>
              </a:extLst>
            </p:cNvPr>
            <p:cNvSpPr txBox="1"/>
            <p:nvPr/>
          </p:nvSpPr>
          <p:spPr>
            <a:xfrm>
              <a:off x="405041" y="2060119"/>
              <a:ext cx="1955714" cy="16294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400" b="1" kern="1200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ফুল</a:t>
              </a:r>
              <a:r>
                <a:rPr lang="en-US" sz="5400" b="1" kern="1200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E6D2379E-CA4A-475C-B991-973A79D5486D}"/>
              </a:ext>
            </a:extLst>
          </p:cNvPr>
          <p:cNvSpPr/>
          <p:nvPr/>
        </p:nvSpPr>
        <p:spPr>
          <a:xfrm>
            <a:off x="2259500" y="4603957"/>
            <a:ext cx="16658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7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72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43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2" grpId="0"/>
      <p:bldP spid="1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2AB4AA-8D03-2904-A54D-C783CFE2B747}"/>
              </a:ext>
            </a:extLst>
          </p:cNvPr>
          <p:cNvSpPr/>
          <p:nvPr/>
        </p:nvSpPr>
        <p:spPr>
          <a:xfrm>
            <a:off x="1765131" y="1905505"/>
            <a:ext cx="9233237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ফুলের</a:t>
            </a:r>
            <a: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ভিত্তি</a:t>
            </a:r>
            <a: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শ্রেণিবিভাগ</a:t>
            </a:r>
            <a: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34B3FE-0E5A-0178-FC49-D55CD3E08E37}"/>
              </a:ext>
            </a:extLst>
          </p:cNvPr>
          <p:cNvSpPr/>
          <p:nvPr/>
        </p:nvSpPr>
        <p:spPr>
          <a:xfrm>
            <a:off x="2546504" y="291204"/>
            <a:ext cx="797526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378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D988F8-B8DB-4D26-9744-2E1312D560B9}"/>
              </a:ext>
            </a:extLst>
          </p:cNvPr>
          <p:cNvSpPr/>
          <p:nvPr/>
        </p:nvSpPr>
        <p:spPr>
          <a:xfrm>
            <a:off x="4598961" y="126816"/>
            <a:ext cx="3087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</a:t>
            </a:r>
            <a:r>
              <a:rPr lang="bn-BD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39C5232-EAFD-4648-B0F1-495D99B919CB}"/>
              </a:ext>
            </a:extLst>
          </p:cNvPr>
          <p:cNvGrpSpPr/>
          <p:nvPr/>
        </p:nvGrpSpPr>
        <p:grpSpPr>
          <a:xfrm>
            <a:off x="507955" y="1250383"/>
            <a:ext cx="4985777" cy="3513832"/>
            <a:chOff x="507955" y="1318621"/>
            <a:chExt cx="4985777" cy="3513832"/>
          </a:xfrm>
        </p:grpSpPr>
        <p:sp>
          <p:nvSpPr>
            <p:cNvPr id="11" name="Thought Bubble: Cloud 10">
              <a:extLst>
                <a:ext uri="{FF2B5EF4-FFF2-40B4-BE49-F238E27FC236}">
                  <a16:creationId xmlns:a16="http://schemas.microsoft.com/office/drawing/2014/main" id="{99B3AADE-7514-4FAC-B7C9-0B3A0A4F8B77}"/>
                </a:ext>
              </a:extLst>
            </p:cNvPr>
            <p:cNvSpPr/>
            <p:nvPr/>
          </p:nvSpPr>
          <p:spPr>
            <a:xfrm>
              <a:off x="507955" y="1318621"/>
              <a:ext cx="3109582" cy="3513832"/>
            </a:xfrm>
            <a:prstGeom prst="cloudCallout">
              <a:avLst>
                <a:gd name="adj1" fmla="val -35375"/>
                <a:gd name="adj2" fmla="val 57701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ctr">
              <a:spAutoFit/>
            </a:bodyPr>
            <a:lstStyle/>
            <a:p>
              <a:pPr algn="ctr"/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</a:t>
              </a:r>
              <a:r>
                <a:rPr lang="bn-BD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ু</a:t>
              </a:r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  <a:r>
                <a:rPr lang="bn-BD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ি</a:t>
              </a:r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ি </a:t>
              </a:r>
              <a:r>
                <a:rPr lang="bn-BD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ি ক</a:t>
              </a:r>
              <a:r>
                <a:rPr lang="bn-BD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ন </a:t>
              </a:r>
              <a:r>
                <a:rPr lang="en-US" sz="36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ফার্ণ</a:t>
              </a:r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</a:t>
              </a:r>
              <a:r>
                <a:rPr lang="en-US" sz="36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াছের</a:t>
              </a:r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ফুল</a:t>
              </a:r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দে</a:t>
              </a:r>
              <a:r>
                <a:rPr lang="bn-BD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r>
                <a:rPr lang="en-US" sz="36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েছো</a:t>
              </a:r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440CD3-BCA8-4D9F-90AD-A4710351B60B}"/>
                </a:ext>
              </a:extLst>
            </p:cNvPr>
            <p:cNvSpPr/>
            <p:nvPr/>
          </p:nvSpPr>
          <p:spPr>
            <a:xfrm>
              <a:off x="538230" y="2073416"/>
              <a:ext cx="4955502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id="{58976458-F8B1-4B74-BB78-1CD87CC81328}"/>
              </a:ext>
            </a:extLst>
          </p:cNvPr>
          <p:cNvSpPr/>
          <p:nvPr/>
        </p:nvSpPr>
        <p:spPr>
          <a:xfrm>
            <a:off x="8167128" y="911735"/>
            <a:ext cx="3452791" cy="3513832"/>
          </a:xfrm>
          <a:prstGeom prst="cloudCallout">
            <a:avLst>
              <a:gd name="adj1" fmla="val 19035"/>
              <a:gd name="adj2" fmla="val 6735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গোলাপ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াছের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অং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 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7132FC-F10A-4669-8F22-1810DD3AD609}"/>
              </a:ext>
            </a:extLst>
          </p:cNvPr>
          <p:cNvSpPr/>
          <p:nvPr/>
        </p:nvSpPr>
        <p:spPr>
          <a:xfrm>
            <a:off x="3573434" y="4757292"/>
            <a:ext cx="2029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গোলাপ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B96BBD-C911-4111-96EA-06F357112981}"/>
              </a:ext>
            </a:extLst>
          </p:cNvPr>
          <p:cNvSpPr/>
          <p:nvPr/>
        </p:nvSpPr>
        <p:spPr>
          <a:xfrm>
            <a:off x="6541917" y="4703193"/>
            <a:ext cx="13805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096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E10EAD-0854-4FC9-8356-00DDE6848F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381313"/>
              </p:ext>
            </p:extLst>
          </p:nvPr>
        </p:nvGraphicFramePr>
        <p:xfrm>
          <a:off x="5501897" y="1836047"/>
          <a:ext cx="6300924" cy="249735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150462">
                  <a:extLst>
                    <a:ext uri="{9D8B030D-6E8A-4147-A177-3AD203B41FA5}">
                      <a16:colId xmlns:a16="http://schemas.microsoft.com/office/drawing/2014/main" val="796088715"/>
                    </a:ext>
                  </a:extLst>
                </a:gridCol>
                <a:gridCol w="3150462">
                  <a:extLst>
                    <a:ext uri="{9D8B030D-6E8A-4147-A177-3AD203B41FA5}">
                      <a16:colId xmlns:a16="http://schemas.microsoft.com/office/drawing/2014/main" val="2107352530"/>
                    </a:ext>
                  </a:extLst>
                </a:gridCol>
              </a:tblGrid>
              <a:tr h="965474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</a:t>
                      </a:r>
                      <a:r>
                        <a:rPr lang="bn-BD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ো</a:t>
                      </a:r>
                      <a:r>
                        <a:rPr lang="en-US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</a:t>
                      </a:r>
                      <a:r>
                        <a:rPr lang="bn-BD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err="1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ফার</a:t>
                      </a:r>
                      <a:r>
                        <a:rPr lang="bn-BD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en-US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659589"/>
                  </a:ext>
                </a:extLst>
              </a:tr>
              <a:tr h="1491510">
                <a:tc>
                  <a:txBody>
                    <a:bodyPr/>
                    <a:lstStyle/>
                    <a:p>
                      <a:endParaRPr lang="en-US" sz="600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0" dirty="0">
                        <a:solidFill>
                          <a:sysClr val="windowText" lastClr="000000"/>
                        </a:solidFill>
                        <a:effectLst>
                          <a:glow rad="101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64958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DA9E8D9-19DE-4C47-8B47-8FEB88D7720E}"/>
              </a:ext>
            </a:extLst>
          </p:cNvPr>
          <p:cNvSpPr/>
          <p:nvPr/>
        </p:nvSpPr>
        <p:spPr>
          <a:xfrm>
            <a:off x="5625884" y="4760322"/>
            <a:ext cx="574708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গোলাপ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</a:p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ফার্ণ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অংশের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লিখি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AA2884-9287-466F-B50C-A6FF27195C22}"/>
              </a:ext>
            </a:extLst>
          </p:cNvPr>
          <p:cNvSpPr/>
          <p:nvPr/>
        </p:nvSpPr>
        <p:spPr>
          <a:xfrm>
            <a:off x="586307" y="5090853"/>
            <a:ext cx="2029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গোলাপ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767A22-1BF2-417D-A9F4-AB59804C7AB5}"/>
              </a:ext>
            </a:extLst>
          </p:cNvPr>
          <p:cNvSpPr/>
          <p:nvPr/>
        </p:nvSpPr>
        <p:spPr>
          <a:xfrm>
            <a:off x="2992805" y="5090853"/>
            <a:ext cx="13805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9AC9CF-9E67-4C2D-B19E-8E33E2D93B1F}"/>
              </a:ext>
            </a:extLst>
          </p:cNvPr>
          <p:cNvSpPr/>
          <p:nvPr/>
        </p:nvSpPr>
        <p:spPr>
          <a:xfrm>
            <a:off x="2048384" y="59410"/>
            <a:ext cx="781175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</a:t>
            </a:r>
            <a:r>
              <a:rPr lang="bn-BD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তৈ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9C2D565-F2AD-4C9F-AFF8-E93928A56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186960"/>
              </p:ext>
            </p:extLst>
          </p:nvPr>
        </p:nvGraphicFramePr>
        <p:xfrm>
          <a:off x="5501897" y="1830941"/>
          <a:ext cx="6300924" cy="256032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150462">
                  <a:extLst>
                    <a:ext uri="{9D8B030D-6E8A-4147-A177-3AD203B41FA5}">
                      <a16:colId xmlns:a16="http://schemas.microsoft.com/office/drawing/2014/main" val="796088715"/>
                    </a:ext>
                  </a:extLst>
                </a:gridCol>
                <a:gridCol w="3150462">
                  <a:extLst>
                    <a:ext uri="{9D8B030D-6E8A-4147-A177-3AD203B41FA5}">
                      <a16:colId xmlns:a16="http://schemas.microsoft.com/office/drawing/2014/main" val="2107352530"/>
                    </a:ext>
                  </a:extLst>
                </a:gridCol>
              </a:tblGrid>
              <a:tr h="965474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</a:t>
                      </a:r>
                      <a:r>
                        <a:rPr lang="bn-BD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ো</a:t>
                      </a:r>
                      <a:r>
                        <a:rPr lang="en-US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</a:t>
                      </a:r>
                      <a:r>
                        <a:rPr lang="bn-BD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 err="1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ফার</a:t>
                      </a:r>
                      <a:r>
                        <a:rPr lang="bn-BD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en-US" sz="60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659589"/>
                  </a:ext>
                </a:extLst>
              </a:tr>
              <a:tr h="1491510">
                <a:tc>
                  <a:txBody>
                    <a:bodyPr/>
                    <a:lstStyle/>
                    <a:p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</a:t>
                      </a:r>
                      <a:r>
                        <a:rPr lang="bn-BD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</a:t>
                      </a:r>
                      <a:r>
                        <a:rPr lang="bn-BD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</a:t>
                      </a:r>
                      <a:r>
                        <a:rPr lang="en-US" sz="4800" dirty="0" err="1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ফুল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</a:t>
                      </a:r>
                      <a:r>
                        <a:rPr lang="en-US" sz="4800" dirty="0" err="1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মূল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</a:t>
                      </a:r>
                      <a:r>
                        <a:rPr lang="en-US" sz="4800" dirty="0" err="1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কান্ড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</a:t>
                      </a:r>
                      <a:r>
                        <a:rPr lang="bn-BD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</a:t>
                      </a:r>
                      <a:r>
                        <a:rPr lang="bn-BD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</a:t>
                      </a:r>
                      <a:r>
                        <a:rPr lang="bn-BD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bn-BD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bn-BD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</a:t>
                      </a:r>
                      <a:r>
                        <a:rPr lang="bn-BD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ূ</a:t>
                      </a:r>
                      <a:r>
                        <a:rPr lang="bn-BD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</a:t>
                      </a:r>
                      <a:r>
                        <a:rPr lang="en-US" sz="4800" dirty="0">
                          <a:solidFill>
                            <a:sysClr val="windowText" lastClr="000000"/>
                          </a:solidFill>
                          <a:effectLst>
                            <a:glow rad="101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649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78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Scien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 Theme" id="{DF5C3253-A009-49C8-A8FD-073C11F3770D}" vid="{4FF817A2-B11F-4B15-BE5C-F6E1CF50A1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3543</TotalTime>
  <Words>1064</Words>
  <Application>Microsoft Office PowerPoint</Application>
  <PresentationFormat>Widescreen</PresentationFormat>
  <Paragraphs>157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French Script MT</vt:lpstr>
      <vt:lpstr>Nikosh</vt:lpstr>
      <vt:lpstr>NikoshBAN</vt:lpstr>
      <vt:lpstr>Times New Roman</vt:lpstr>
      <vt:lpstr>Wingdings</vt:lpstr>
      <vt:lpstr>Science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Pedp4 WPBX5105GRF032208383</dc:creator>
  <cp:lastModifiedBy>Pedp4  WPBX5105GRF052217748</cp:lastModifiedBy>
  <cp:revision>237</cp:revision>
  <dcterms:created xsi:type="dcterms:W3CDTF">2024-01-10T07:07:19Z</dcterms:created>
  <dcterms:modified xsi:type="dcterms:W3CDTF">2025-04-07T15:13:45Z</dcterms:modified>
</cp:coreProperties>
</file>