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</p:sldMasterIdLst>
  <p:notesMasterIdLst>
    <p:notesMasterId r:id="rId19"/>
  </p:notesMasterIdLst>
  <p:sldIdLst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Notes Placeholder 1048616"/>
          <p:cNvSpPr>
            <a:spLocks noGrp="1"/>
          </p:cNvSpPr>
          <p:nvPr>
            <p:ph type="body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6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5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0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9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13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2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06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78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19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88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64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9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40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12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03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03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88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00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8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71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72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7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7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7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67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5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65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6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6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13" name="click.wav"/>
          </p:stSnd>
        </p:sndAc>
      </p:transition>
    </mc:Choice>
    <mc:Fallback xmlns="">
      <p:transition spd="slow" advTm="12000">
        <p:fade/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87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18" name="click.wav"/>
          </p:stSnd>
        </p:sndAc>
      </p:transition>
    </mc:Choice>
    <mc:Fallback xmlns="">
      <p:transition spd="slow" advTm="12000">
        <p:fade/>
        <p:sndAc>
          <p:stSnd>
            <p:snd r:embed="rId1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4.wav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627017" y="260206"/>
            <a:ext cx="10190509" cy="1890812"/>
          </a:xfrm>
          <a:solidFill>
            <a:srgbClr val="65FF65"/>
          </a:solidFill>
        </p:spPr>
        <p:txBody>
          <a:bodyPr anchor="ctr" anchorCtr="1"/>
          <a:lstStyle/>
          <a:p>
            <a:pPr algn="ctr"/>
            <a:r>
              <a:rPr lang="en-US" altLang="zh-CN" sz="4800" i="1" dirty="0" err="1">
                <a:solidFill>
                  <a:srgbClr val="02A5E3"/>
                </a:solidFill>
              </a:rPr>
              <a:t>السلام</a:t>
            </a:r>
            <a:r>
              <a:rPr lang="en-US" altLang="zh-CN" sz="4800" i="1" dirty="0">
                <a:solidFill>
                  <a:srgbClr val="02A5E3"/>
                </a:solidFill>
              </a:rPr>
              <a:t> </a:t>
            </a:r>
            <a:r>
              <a:rPr lang="en-US" altLang="zh-CN" sz="4800" i="1" dirty="0" err="1">
                <a:solidFill>
                  <a:srgbClr val="02A5E3"/>
                </a:solidFill>
              </a:rPr>
              <a:t>عليكم</a:t>
            </a:r>
            <a:r>
              <a:rPr lang="en-US" altLang="zh-CN" sz="4800" i="1" dirty="0">
                <a:solidFill>
                  <a:srgbClr val="02A5E3"/>
                </a:solidFill>
              </a:rPr>
              <a:t> </a:t>
            </a:r>
            <a:r>
              <a:rPr lang="en-US" altLang="zh-CN" sz="4800" i="1" dirty="0" err="1">
                <a:solidFill>
                  <a:srgbClr val="02A5E3"/>
                </a:solidFill>
              </a:rPr>
              <a:t>ورحمه</a:t>
            </a:r>
            <a:r>
              <a:rPr lang="en-US" altLang="zh-CN" sz="4800" i="1" dirty="0">
                <a:solidFill>
                  <a:srgbClr val="02A5E3"/>
                </a:solidFill>
              </a:rPr>
              <a:t> </a:t>
            </a:r>
            <a:r>
              <a:rPr lang="en-US" altLang="zh-CN" sz="4800" i="1" dirty="0" err="1">
                <a:solidFill>
                  <a:srgbClr val="02A5E3"/>
                </a:solidFill>
              </a:rPr>
              <a:t>الله</a:t>
            </a:r>
            <a:r>
              <a:rPr lang="en-US" altLang="zh-CN" sz="4800" i="1" dirty="0">
                <a:solidFill>
                  <a:srgbClr val="02A5E3"/>
                </a:solidFill>
              </a:rPr>
              <a:t> </a:t>
            </a:r>
            <a:r>
              <a:rPr lang="en-US" altLang="zh-CN" sz="4800" i="1" dirty="0" err="1">
                <a:solidFill>
                  <a:srgbClr val="02A5E3"/>
                </a:solidFill>
              </a:rPr>
              <a:t>وبركاته</a:t>
            </a:r>
            <a:r>
              <a:rPr lang="en-US" altLang="zh-CN" sz="4800" i="1" dirty="0">
                <a:solidFill>
                  <a:srgbClr val="02A5E3"/>
                </a:solidFill>
              </a:rPr>
              <a:t> </a:t>
            </a:r>
            <a:br>
              <a:rPr lang="en-US" altLang="zh-CN" sz="4800" i="1" dirty="0">
                <a:solidFill>
                  <a:srgbClr val="02A5E3"/>
                </a:solidFill>
              </a:rPr>
            </a:br>
            <a:r>
              <a:rPr lang="en-US" altLang="zh-CN" sz="4800" i="1" dirty="0" err="1">
                <a:solidFill>
                  <a:srgbClr val="02A5E3"/>
                </a:solidFill>
              </a:rPr>
              <a:t>اهلا</a:t>
            </a:r>
            <a:r>
              <a:rPr lang="en-US" altLang="zh-CN" sz="4800" i="1" dirty="0">
                <a:solidFill>
                  <a:srgbClr val="02A5E3"/>
                </a:solidFill>
              </a:rPr>
              <a:t> </a:t>
            </a:r>
            <a:r>
              <a:rPr lang="en-US" altLang="zh-CN" sz="4800" i="1" dirty="0" err="1">
                <a:solidFill>
                  <a:srgbClr val="02A5E3"/>
                </a:solidFill>
              </a:rPr>
              <a:t>وسهلا</a:t>
            </a:r>
            <a:r>
              <a:rPr lang="en-US" altLang="zh-CN" sz="4800" i="1" dirty="0">
                <a:solidFill>
                  <a:srgbClr val="02A5E3"/>
                </a:solidFill>
              </a:rPr>
              <a:t> </a:t>
            </a:r>
            <a:r>
              <a:rPr lang="en-US" altLang="zh-CN" sz="4800" i="1" dirty="0" err="1">
                <a:solidFill>
                  <a:srgbClr val="02A5E3"/>
                </a:solidFill>
              </a:rPr>
              <a:t>بكم</a:t>
            </a:r>
            <a:r>
              <a:rPr lang="en-US" altLang="zh-CN" sz="4800" i="1" dirty="0">
                <a:solidFill>
                  <a:srgbClr val="02A5E3"/>
                </a:solidFill>
              </a:rPr>
              <a:t> </a:t>
            </a:r>
            <a:endParaRPr lang="en-US" altLang="zh-CN" i="1" dirty="0">
              <a:solidFill>
                <a:srgbClr val="02A5E3"/>
              </a:solidFill>
            </a:endParaRPr>
          </a:p>
        </p:txBody>
      </p:sp>
      <p:sp>
        <p:nvSpPr>
          <p:cNvPr id="1048586" name="Subtitle 104858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8274" y="3196046"/>
            <a:ext cx="2830286" cy="2629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49737" y="3196046"/>
            <a:ext cx="3126377" cy="2499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7 Favorite &lt;strong&gt;Flowers&lt;/strong&gt; from Renaissance Manuscripts and Their Christian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3196046"/>
            <a:ext cx="2830286" cy="2629988"/>
          </a:xfrm>
          <a:prstGeom prst="rect">
            <a:avLst/>
          </a:prstGeom>
        </p:spPr>
      </p:pic>
      <p:pic>
        <p:nvPicPr>
          <p:cNvPr id="7" name="Picture 6" descr="7 Favorite &lt;strong&gt;Flowers&lt;/strong&gt; from Renaissance Manuscripts and Their Christia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6" y="3130732"/>
            <a:ext cx="3126377" cy="2629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Tm="12000">
        <p14:prism isContent="1" isInverted="1"/>
        <p:sndAc>
          <p:stSnd loop="1">
            <p:snd r:embed="rId2" name="arrow.wav"/>
          </p:stSnd>
        </p:sndAc>
      </p:transition>
    </mc:Choice>
    <mc:Fallback>
      <p:transition spd="slow" advTm="12000">
        <p:fade/>
        <p:sndAc>
          <p:stSnd loop="1"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048632"/>
          <p:cNvSpPr>
            <a:spLocks noGrp="1"/>
          </p:cNvSpPr>
          <p:nvPr>
            <p:ph type="title"/>
          </p:nvPr>
        </p:nvSpPr>
        <p:spPr>
          <a:solidFill>
            <a:srgbClr val="C0C0C0"/>
          </a:solidFill>
        </p:spPr>
        <p:txBody>
          <a:bodyPr/>
          <a:lstStyle/>
          <a:p>
            <a:pPr algn="r"/>
            <a:r>
              <a:rPr lang="en-US" dirty="0" err="1">
                <a:solidFill>
                  <a:srgbClr val="7030A0"/>
                </a:solidFill>
              </a:rPr>
              <a:t>ستكتسب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البلاد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بكم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علوا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اذا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وجدت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لها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منكم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نصيرا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48634" name="Content Placeholder 104863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76540"/>
          </a:xfrm>
        </p:spPr>
        <p:txBody>
          <a:bodyPr/>
          <a:lstStyle/>
          <a:p>
            <a:endParaRPr lang="en-US"/>
          </a:p>
        </p:txBody>
      </p:sp>
      <p:sp>
        <p:nvSpPr>
          <p:cNvPr id="1048635" name="Content Placeholder 104863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995711"/>
          </a:xfrm>
        </p:spPr>
        <p:txBody>
          <a:bodyPr/>
          <a:lstStyle/>
          <a:p>
            <a:endParaRPr lang="en-US"/>
          </a:p>
        </p:txBody>
      </p:sp>
      <p:sp>
        <p:nvSpPr>
          <p:cNvPr id="1048636" name="Rounded Rectangle 1048635"/>
          <p:cNvSpPr/>
          <p:nvPr/>
        </p:nvSpPr>
        <p:spPr>
          <a:xfrm rot="21600000">
            <a:off x="962753" y="5051548"/>
            <a:ext cx="10218849" cy="1806451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en-US" altLang="en-US" sz="3200" dirty="0" err="1">
                <a:solidFill>
                  <a:srgbClr val="993300"/>
                </a:solidFill>
              </a:rPr>
              <a:t>তোমাদের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মাধ্যমে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দেশ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সম্মান</a:t>
            </a:r>
            <a:r>
              <a:rPr lang="en-US" altLang="en-US" sz="3200" dirty="0">
                <a:solidFill>
                  <a:srgbClr val="993300"/>
                </a:solidFill>
              </a:rPr>
              <a:t> ও </a:t>
            </a:r>
            <a:r>
              <a:rPr lang="en-US" altLang="en-US" sz="3200" dirty="0" err="1">
                <a:solidFill>
                  <a:srgbClr val="993300"/>
                </a:solidFill>
              </a:rPr>
              <a:t>উন্নতি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অর্জন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করবে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যদি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তোমাদের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মধ্য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হতে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কেউ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তার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সাহায্যে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এগিয়ে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আসে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endParaRPr lang="en-US" dirty="0">
              <a:solidFill>
                <a:srgbClr val="993300"/>
              </a:solidFill>
            </a:endParaRPr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9"/>
            <a:ext cx="5330075" cy="2863696"/>
          </a:xfrm>
          <a:prstGeom prst="rect">
            <a:avLst/>
          </a:prstGeom>
        </p:spPr>
      </p:pic>
      <p:pic>
        <p:nvPicPr>
          <p:cNvPr id="2097162" name="Picture 209716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03690" y="1569814"/>
            <a:ext cx="4928466" cy="3499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12000">
        <p15:prstTrans prst="pageCurlDouble" invX="1"/>
        <p:sndAc>
          <p:stSnd>
            <p:snd r:embed="rId2" name="click.wav"/>
          </p:stSnd>
        </p:sndAc>
      </p:transition>
    </mc:Choice>
    <mc:Fallback xmlns="">
      <p:transition spd="slow" advTm="12000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048636"/>
          <p:cNvSpPr>
            <a:spLocks noGrp="1"/>
          </p:cNvSpPr>
          <p:nvPr>
            <p:ph type="title"/>
          </p:nvPr>
        </p:nvSpPr>
        <p:spPr>
          <a:solidFill>
            <a:srgbClr val="C0C0C0"/>
          </a:solidFill>
        </p:spPr>
        <p:txBody>
          <a:bodyPr/>
          <a:lstStyle/>
          <a:p>
            <a:pPr algn="r"/>
            <a:r>
              <a:rPr lang="en-US">
                <a:solidFill>
                  <a:srgbClr val="7030A0"/>
                </a:solidFill>
              </a:rPr>
              <a:t>فان دجت الخطوب بجانبيها طلعتم فى دجنتها بدورا</a:t>
            </a:r>
          </a:p>
        </p:txBody>
      </p:sp>
      <p:sp>
        <p:nvSpPr>
          <p:cNvPr id="1048638" name="Content Placeholder 104863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76540"/>
          </a:xfrm>
        </p:spPr>
        <p:txBody>
          <a:bodyPr/>
          <a:lstStyle/>
          <a:p>
            <a:endParaRPr lang="en-US"/>
          </a:p>
        </p:txBody>
      </p:sp>
      <p:sp>
        <p:nvSpPr>
          <p:cNvPr id="1048639" name="Content Placeholder 1048638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995711"/>
          </a:xfrm>
        </p:spPr>
        <p:txBody>
          <a:bodyPr/>
          <a:lstStyle/>
          <a:p>
            <a:endParaRPr lang="en-US"/>
          </a:p>
        </p:txBody>
      </p:sp>
      <p:sp>
        <p:nvSpPr>
          <p:cNvPr id="1048640" name="Rounded Rectangle 1048639"/>
          <p:cNvSpPr/>
          <p:nvPr/>
        </p:nvSpPr>
        <p:spPr>
          <a:xfrm rot="21600000">
            <a:off x="962753" y="4740704"/>
            <a:ext cx="10218849" cy="2117295"/>
          </a:xfrm>
          <a:prstGeom prst="roundRect">
            <a:avLst/>
          </a:prstGeom>
          <a:noFill/>
          <a:ln w="508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en-US" altLang="en-US" sz="3200" dirty="0" err="1">
                <a:solidFill>
                  <a:srgbClr val="993300"/>
                </a:solidFill>
              </a:rPr>
              <a:t>যদি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বিপদ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আপদ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চারদিক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থেকে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অন্ধকার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করে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ফেলে</a:t>
            </a:r>
            <a:r>
              <a:rPr lang="en-US" altLang="en-US" sz="3200" dirty="0">
                <a:solidFill>
                  <a:srgbClr val="993300"/>
                </a:solidFill>
              </a:rPr>
              <a:t>, </a:t>
            </a:r>
            <a:endParaRPr lang="en-US" dirty="0">
              <a:solidFill>
                <a:srgbClr val="993300"/>
              </a:solidFill>
            </a:endParaRPr>
          </a:p>
          <a:p>
            <a:pPr algn="ctr"/>
            <a:r>
              <a:rPr lang="en-US" altLang="en-US" sz="3200" dirty="0" err="1">
                <a:solidFill>
                  <a:srgbClr val="993300"/>
                </a:solidFill>
              </a:rPr>
              <a:t>তখন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তোমরা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সেই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অন্ধকারে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জোসনা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ময়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চাঁদের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মত</a:t>
            </a:r>
            <a:r>
              <a:rPr lang="en-US" altLang="en-US" sz="3200" dirty="0">
                <a:solidFill>
                  <a:srgbClr val="993300"/>
                </a:solidFill>
              </a:rPr>
              <a:t>  </a:t>
            </a:r>
            <a:r>
              <a:rPr lang="en-US" altLang="en-US" sz="3200" dirty="0" err="1">
                <a:solidFill>
                  <a:srgbClr val="993300"/>
                </a:solidFill>
              </a:rPr>
              <a:t>উদিত</a:t>
            </a:r>
            <a:r>
              <a:rPr lang="en-US" altLang="en-US" sz="3200" dirty="0">
                <a:solidFill>
                  <a:srgbClr val="993300"/>
                </a:solidFill>
              </a:rPr>
              <a:t> </a:t>
            </a:r>
            <a:r>
              <a:rPr lang="en-US" altLang="en-US" sz="3200" dirty="0" err="1">
                <a:solidFill>
                  <a:srgbClr val="993300"/>
                </a:solidFill>
              </a:rPr>
              <a:t>হও</a:t>
            </a:r>
            <a:r>
              <a:rPr lang="en-US" altLang="en-US" sz="3200" dirty="0">
                <a:solidFill>
                  <a:srgbClr val="993300"/>
                </a:solidFill>
              </a:rPr>
              <a:t>। </a:t>
            </a:r>
            <a:endParaRPr lang="en-US" dirty="0">
              <a:solidFill>
                <a:srgbClr val="993300"/>
              </a:solidFill>
            </a:endParaRPr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943" y="1569814"/>
            <a:ext cx="5237320" cy="2994395"/>
          </a:xfrm>
          <a:prstGeom prst="rect">
            <a:avLst/>
          </a:prstGeom>
        </p:spPr>
      </p:pic>
      <p:pic>
        <p:nvPicPr>
          <p:cNvPr id="2097164" name="Picture 209716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1625816"/>
            <a:ext cx="5302524" cy="2976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2000">
        <p:dissolve/>
        <p:sndAc>
          <p:stSnd>
            <p:snd r:embed="rId2" name="click.wav"/>
          </p:stSnd>
        </p:sndAc>
      </p:transition>
    </mc:Choice>
    <mc:Fallback xmlns="">
      <p:transition spd="slow" advTm="12000">
        <p:dissolv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10486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048640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242963" cy="155868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6600CC"/>
                </a:solidFill>
              </a:rPr>
              <a:t>الكلمه الغريبه </a:t>
            </a:r>
            <a:r>
              <a:rPr lang="en-US" altLang="en-US" sz="5400" b="1">
                <a:solidFill>
                  <a:srgbClr val="6600CC"/>
                </a:solidFill>
              </a:rPr>
              <a:t> </a:t>
            </a:r>
            <a:endParaRPr lang="en-US" b="1">
              <a:solidFill>
                <a:srgbClr val="6600CC"/>
              </a:solidFill>
            </a:endParaRPr>
          </a:p>
        </p:txBody>
      </p:sp>
      <p:sp>
        <p:nvSpPr>
          <p:cNvPr id="1048642" name="Subtitle 1048641"/>
          <p:cNvSpPr>
            <a:spLocks noGrp="1"/>
          </p:cNvSpPr>
          <p:nvPr>
            <p:ph type="subTitle" idx="1"/>
          </p:nvPr>
        </p:nvSpPr>
        <p:spPr>
          <a:xfrm>
            <a:off x="1524000" y="2704044"/>
            <a:ext cx="9144000" cy="3962041"/>
          </a:xfrm>
          <a:solidFill>
            <a:srgbClr val="CCFECC"/>
          </a:solidFill>
        </p:spPr>
        <p:txBody>
          <a:bodyPr>
            <a:noAutofit/>
          </a:bodyPr>
          <a:lstStyle/>
          <a:p>
            <a:pPr algn="r"/>
            <a:r>
              <a:rPr lang="en-US" sz="4800">
                <a:solidFill>
                  <a:srgbClr val="993300"/>
                </a:solidFill>
              </a:rPr>
              <a:t>١. تؤمل</a:t>
            </a:r>
            <a:endParaRPr lang="en-US" sz="5400">
              <a:solidFill>
                <a:srgbClr val="993300"/>
              </a:solidFill>
            </a:endParaRPr>
          </a:p>
          <a:p>
            <a:pPr algn="r"/>
            <a:r>
              <a:rPr lang="en-US" sz="4800">
                <a:solidFill>
                  <a:srgbClr val="993300"/>
                </a:solidFill>
              </a:rPr>
              <a:t>٢. كبيرا </a:t>
            </a:r>
            <a:endParaRPr lang="en-US" sz="5400">
              <a:solidFill>
                <a:srgbClr val="993300"/>
              </a:solidFill>
            </a:endParaRPr>
          </a:p>
          <a:p>
            <a:pPr algn="r"/>
            <a:r>
              <a:rPr lang="en-US" sz="4800">
                <a:solidFill>
                  <a:srgbClr val="993300"/>
                </a:solidFill>
              </a:rPr>
              <a:t>٣. رياض</a:t>
            </a:r>
            <a:endParaRPr lang="en-US" sz="5400">
              <a:solidFill>
                <a:srgbClr val="993300"/>
              </a:solidFill>
            </a:endParaRPr>
          </a:p>
          <a:p>
            <a:pPr algn="r"/>
            <a:r>
              <a:rPr lang="en-US" sz="4800">
                <a:solidFill>
                  <a:srgbClr val="993300"/>
                </a:solidFill>
              </a:rPr>
              <a:t>٤. زهرا</a:t>
            </a:r>
            <a:endParaRPr lang="en-US">
              <a:solidFill>
                <a:srgbClr val="99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2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486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486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48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4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4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48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animBg="1"/>
      <p:bldP spid="104864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048642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1545356"/>
          </a:xfrm>
          <a:solidFill>
            <a:srgbClr val="FFE100"/>
          </a:solidFill>
        </p:spPr>
        <p:txBody>
          <a:bodyPr anchor="ctr" anchorCtr="1"/>
          <a:lstStyle/>
          <a:p>
            <a:pPr algn="ctr"/>
            <a:r>
              <a:rPr lang="en-US">
                <a:solidFill>
                  <a:srgbClr val="D66565"/>
                </a:solidFill>
              </a:rPr>
              <a:t>عمل الانفراد</a:t>
            </a:r>
          </a:p>
        </p:txBody>
      </p:sp>
      <p:sp>
        <p:nvSpPr>
          <p:cNvPr id="1048644" name="Subtitle 1048643"/>
          <p:cNvSpPr>
            <a:spLocks noGrp="1"/>
          </p:cNvSpPr>
          <p:nvPr>
            <p:ph type="subTitle" idx="1"/>
          </p:nvPr>
        </p:nvSpPr>
        <p:spPr>
          <a:xfrm>
            <a:off x="1524000" y="2827511"/>
            <a:ext cx="9144000" cy="3898164"/>
          </a:xfrm>
          <a:solidFill>
            <a:srgbClr val="FF6600"/>
          </a:solidFill>
        </p:spPr>
        <p:txBody>
          <a:bodyPr/>
          <a:lstStyle/>
          <a:p>
            <a:r>
              <a:rPr lang="en-US" sz="5400">
                <a:solidFill>
                  <a:srgbClr val="36363D"/>
                </a:solidFill>
              </a:rPr>
              <a:t>حقق الكلمات اتية</a:t>
            </a:r>
            <a:endParaRPr lang="en-US" sz="6000">
              <a:solidFill>
                <a:srgbClr val="36363D"/>
              </a:solidFill>
            </a:endParaRPr>
          </a:p>
          <a:p>
            <a:r>
              <a:rPr lang="en-US" sz="5400">
                <a:solidFill>
                  <a:srgbClr val="36363D"/>
                </a:solidFill>
              </a:rPr>
              <a:t>١ تؤمل</a:t>
            </a:r>
            <a:endParaRPr lang="en-US" sz="6000">
              <a:solidFill>
                <a:srgbClr val="36363D"/>
              </a:solidFill>
            </a:endParaRPr>
          </a:p>
          <a:p>
            <a:r>
              <a:rPr lang="en-US" sz="5400">
                <a:solidFill>
                  <a:srgbClr val="36363D"/>
                </a:solidFill>
              </a:rPr>
              <a:t>٢. انبت </a:t>
            </a:r>
            <a:endParaRPr lang="en-US" sz="6000">
              <a:solidFill>
                <a:srgbClr val="36363D"/>
              </a:solidFill>
            </a:endParaRPr>
          </a:p>
          <a:p>
            <a:r>
              <a:rPr lang="en-US" sz="5400">
                <a:solidFill>
                  <a:srgbClr val="36363D"/>
                </a:solidFill>
              </a:rPr>
              <a:t>٣. وجد</a:t>
            </a:r>
            <a:endParaRPr lang="en-US">
              <a:solidFill>
                <a:srgbClr val="36363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12000">
        <p15:prstTrans prst="peelOff"/>
        <p:sndAc>
          <p:stSnd>
            <p:snd r:embed="rId2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486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4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4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animBg="1"/>
      <p:bldP spid="104864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048644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1639778"/>
          </a:xfrm>
          <a:solidFill>
            <a:srgbClr val="0000FF"/>
          </a:solidFill>
        </p:spPr>
        <p:txBody>
          <a:bodyPr anchor="ctr"/>
          <a:lstStyle/>
          <a:p>
            <a:r>
              <a:rPr lang="en-US">
                <a:solidFill>
                  <a:srgbClr val="98CC00"/>
                </a:solidFill>
              </a:rPr>
              <a:t>عمل ثناءي</a:t>
            </a:r>
          </a:p>
        </p:txBody>
      </p:sp>
      <p:sp>
        <p:nvSpPr>
          <p:cNvPr id="1048646" name="Subtitle 1048645"/>
          <p:cNvSpPr>
            <a:spLocks noGrp="1"/>
          </p:cNvSpPr>
          <p:nvPr>
            <p:ph type="subTitle" idx="1"/>
          </p:nvPr>
        </p:nvSpPr>
        <p:spPr>
          <a:xfrm>
            <a:off x="1625600" y="2944240"/>
            <a:ext cx="9144000" cy="3759142"/>
          </a:xfrm>
          <a:solidFill>
            <a:srgbClr val="00B0F0"/>
          </a:solidFill>
        </p:spPr>
        <p:txBody>
          <a:bodyPr/>
          <a:lstStyle/>
          <a:p>
            <a:r>
              <a:rPr lang="en-US" sz="5400">
                <a:solidFill>
                  <a:srgbClr val="008000"/>
                </a:solidFill>
              </a:rPr>
              <a:t>هات مرادفة الكلمات  الاتية</a:t>
            </a:r>
            <a:endParaRPr lang="en-US" sz="6000">
              <a:solidFill>
                <a:srgbClr val="008000"/>
              </a:solidFill>
            </a:endParaRPr>
          </a:p>
          <a:p>
            <a:r>
              <a:rPr lang="en-US" sz="5400">
                <a:solidFill>
                  <a:srgbClr val="008000"/>
                </a:solidFill>
              </a:rPr>
              <a:t>١. ابناء </a:t>
            </a:r>
            <a:endParaRPr lang="en-US" sz="6000">
              <a:solidFill>
                <a:srgbClr val="008000"/>
              </a:solidFill>
            </a:endParaRPr>
          </a:p>
          <a:p>
            <a:r>
              <a:rPr lang="en-US" sz="5400">
                <a:solidFill>
                  <a:srgbClr val="008000"/>
                </a:solidFill>
              </a:rPr>
              <a:t>٢. رياض</a:t>
            </a:r>
            <a:endParaRPr lang="en-US" sz="6000">
              <a:solidFill>
                <a:srgbClr val="008000"/>
              </a:solidFill>
            </a:endParaRPr>
          </a:p>
          <a:p>
            <a:r>
              <a:rPr lang="en-US" sz="5400">
                <a:solidFill>
                  <a:srgbClr val="008000"/>
                </a:solidFill>
              </a:rPr>
              <a:t>٣. نفس</a:t>
            </a:r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12000">
        <p15:prstTrans prst="fracture"/>
        <p:sndAc>
          <p:stSnd>
            <p:snd r:embed="rId2" name="click.wav"/>
          </p:stSnd>
        </p:sndAc>
      </p:transition>
    </mc:Choice>
    <mc:Fallback xmlns="">
      <p:transition spd="slow" advTm="12000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20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3000"/>
                                        <p:tgtEl>
                                          <p:spTgt spid="10486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3000"/>
                                        <p:tgtEl>
                                          <p:spTgt spid="104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3000"/>
                                        <p:tgtEl>
                                          <p:spTgt spid="1048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3000"/>
                                        <p:tgtEl>
                                          <p:spTgt spid="104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3000"/>
                                        <p:tgtEl>
                                          <p:spTgt spid="1048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animBg="1"/>
      <p:bldP spid="104864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Content Placeholder 104864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Content Placeholder 1048647"/>
          <p:cNvSpPr>
            <a:spLocks noGrp="1"/>
          </p:cNvSpPr>
          <p:nvPr>
            <p:ph sz="half" idx="2"/>
          </p:nvPr>
        </p:nvSpPr>
        <p:spPr>
          <a:solidFill>
            <a:srgbClr val="808080"/>
          </a:solidFill>
        </p:spPr>
        <p:txBody>
          <a:bodyPr/>
          <a:lstStyle/>
          <a:p>
            <a:pPr algn="r"/>
            <a:r>
              <a:rPr lang="en-US" sz="8800" dirty="0" err="1">
                <a:solidFill>
                  <a:srgbClr val="FFCB00"/>
                </a:solidFill>
              </a:rPr>
              <a:t>اسالونا</a:t>
            </a:r>
            <a:r>
              <a:rPr lang="en-US" sz="8800" dirty="0">
                <a:solidFill>
                  <a:srgbClr val="FFCB00"/>
                </a:solidFill>
              </a:rPr>
              <a:t> </a:t>
            </a:r>
            <a:r>
              <a:rPr lang="en-US" sz="8800" dirty="0" err="1">
                <a:solidFill>
                  <a:srgbClr val="FFCB00"/>
                </a:solidFill>
              </a:rPr>
              <a:t>عن</a:t>
            </a:r>
            <a:r>
              <a:rPr lang="en-US" sz="8800" dirty="0">
                <a:solidFill>
                  <a:srgbClr val="FFCB00"/>
                </a:solidFill>
              </a:rPr>
              <a:t> </a:t>
            </a:r>
            <a:r>
              <a:rPr lang="en-US" sz="8800" dirty="0" err="1">
                <a:solidFill>
                  <a:srgbClr val="FFCB00"/>
                </a:solidFill>
              </a:rPr>
              <a:t>اي</a:t>
            </a:r>
            <a:r>
              <a:rPr lang="en-US" sz="8800" dirty="0">
                <a:solidFill>
                  <a:srgbClr val="FFCB00"/>
                </a:solidFill>
              </a:rPr>
              <a:t> </a:t>
            </a:r>
            <a:r>
              <a:rPr lang="en-US" sz="8800" dirty="0" err="1">
                <a:solidFill>
                  <a:srgbClr val="FFCB00"/>
                </a:solidFill>
              </a:rPr>
              <a:t>شيء</a:t>
            </a:r>
            <a:endParaRPr lang="en-US" dirty="0">
              <a:solidFill>
                <a:srgbClr val="FFCB00"/>
              </a:solidFill>
            </a:endParaRPr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8" y="1858433"/>
            <a:ext cx="4294368" cy="4979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000">
        <p14:vortex dir="r"/>
        <p:sndAc>
          <p:stSnd>
            <p:snd r:embed="rId2" name="click.wav"/>
          </p:stSnd>
        </p:sndAc>
      </p:transition>
    </mc:Choice>
    <mc:Fallback xmlns="">
      <p:transition spd="slow" advTm="12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09716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1569764">
            <a:off x="916569" y="949023"/>
            <a:ext cx="10057160" cy="4097736"/>
          </a:xfrm>
          <a:prstGeom prst="rect">
            <a:avLst/>
          </a:prstGeom>
        </p:spPr>
      </p:pic>
      <p:sp>
        <p:nvSpPr>
          <p:cNvPr id="1048649" name="Rounded Rectangle 1048648"/>
          <p:cNvSpPr/>
          <p:nvPr/>
        </p:nvSpPr>
        <p:spPr>
          <a:xfrm>
            <a:off x="2476046" y="1516050"/>
            <a:ext cx="6879386" cy="2919476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t" anchorCtr="1"/>
          <a:lstStyle/>
          <a:p>
            <a:pPr algn="ctr"/>
            <a:r>
              <a:rPr lang="en-US" sz="9600" dirty="0">
                <a:solidFill>
                  <a:srgbClr val="98CC00"/>
                </a:solidFill>
              </a:rPr>
              <a:t>   </a:t>
            </a:r>
            <a:r>
              <a:rPr lang="en-US" sz="700" dirty="0" err="1">
                <a:solidFill>
                  <a:srgbClr val="98CC00"/>
                </a:solidFill>
              </a:rPr>
              <a:t>ش</a:t>
            </a:r>
            <a:r>
              <a:rPr lang="en-US" sz="6600" dirty="0" err="1">
                <a:solidFill>
                  <a:srgbClr val="98CC00"/>
                </a:solidFill>
              </a:rPr>
              <a:t>شكرا</a:t>
            </a:r>
            <a:r>
              <a:rPr lang="en-US" sz="6600" dirty="0">
                <a:solidFill>
                  <a:srgbClr val="98CC00"/>
                </a:solidFill>
              </a:rPr>
              <a:t> </a:t>
            </a:r>
            <a:r>
              <a:rPr lang="en-US" sz="6600" dirty="0" err="1">
                <a:solidFill>
                  <a:srgbClr val="98CC00"/>
                </a:solidFill>
              </a:rPr>
              <a:t>لكم</a:t>
            </a:r>
            <a:endParaRPr lang="en-US" sz="6000" dirty="0">
              <a:solidFill>
                <a:srgbClr val="98CC00"/>
              </a:solidFill>
            </a:endParaRPr>
          </a:p>
          <a:p>
            <a:pPr algn="ctr"/>
            <a:r>
              <a:rPr lang="en-US" sz="4000" dirty="0" err="1">
                <a:solidFill>
                  <a:srgbClr val="98CC00"/>
                </a:solidFill>
              </a:rPr>
              <a:t>اسلام</a:t>
            </a:r>
            <a:r>
              <a:rPr lang="en-US" sz="4000" dirty="0">
                <a:solidFill>
                  <a:srgbClr val="98CC00"/>
                </a:solidFill>
              </a:rPr>
              <a:t> </a:t>
            </a:r>
            <a:r>
              <a:rPr lang="en-US" sz="4000" dirty="0" err="1">
                <a:solidFill>
                  <a:srgbClr val="98CC00"/>
                </a:solidFill>
              </a:rPr>
              <a:t>عليكم</a:t>
            </a:r>
            <a:r>
              <a:rPr lang="en-US" sz="4000" dirty="0">
                <a:solidFill>
                  <a:srgbClr val="98CC00"/>
                </a:solidFill>
              </a:rPr>
              <a:t> </a:t>
            </a:r>
            <a:r>
              <a:rPr lang="en-US" sz="4000" dirty="0" err="1">
                <a:solidFill>
                  <a:srgbClr val="98CC00"/>
                </a:solidFill>
              </a:rPr>
              <a:t>ورحمة</a:t>
            </a:r>
            <a:r>
              <a:rPr lang="en-US" sz="4000" dirty="0">
                <a:solidFill>
                  <a:srgbClr val="98CC00"/>
                </a:solidFill>
              </a:rPr>
              <a:t> </a:t>
            </a:r>
            <a:r>
              <a:rPr lang="en-US" sz="4000" dirty="0" err="1">
                <a:solidFill>
                  <a:srgbClr val="98CC00"/>
                </a:solidFill>
              </a:rPr>
              <a:t>لله</a:t>
            </a:r>
            <a:r>
              <a:rPr lang="en-US" sz="4000" dirty="0">
                <a:solidFill>
                  <a:srgbClr val="98CC00"/>
                </a:solidFill>
              </a:rPr>
              <a:t> </a:t>
            </a:r>
            <a:r>
              <a:rPr lang="en-US" sz="4000" dirty="0" err="1">
                <a:solidFill>
                  <a:srgbClr val="98CC00"/>
                </a:solidFill>
              </a:rPr>
              <a:t>وبركاته</a:t>
            </a:r>
            <a:endParaRPr lang="en-US" dirty="0">
              <a:solidFill>
                <a:srgbClr val="98CC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2000">
        <p15:prstTrans prst="origami" invX="1"/>
        <p:sndAc>
          <p:stSnd>
            <p:snd r:embed="rId2" name="click.wav"/>
          </p:stSnd>
        </p:sndAc>
      </p:transition>
    </mc:Choice>
    <mc:Fallback xmlns="">
      <p:transition spd="slow" advTm="12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04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04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0486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10486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86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048593"/>
          <p:cNvSpPr>
            <a:spLocks noGrp="1"/>
          </p:cNvSpPr>
          <p:nvPr>
            <p:ph type="title"/>
          </p:nvPr>
        </p:nvSpPr>
        <p:spPr>
          <a:solidFill>
            <a:srgbClr val="FFE100"/>
          </a:solidFill>
        </p:spPr>
        <p:txBody>
          <a:bodyPr/>
          <a:lstStyle/>
          <a:p>
            <a:pPr algn="r"/>
            <a:r>
              <a:rPr lang="en-US" sz="5400" b="1" dirty="0" err="1">
                <a:solidFill>
                  <a:srgbClr val="D66565"/>
                </a:solidFill>
              </a:rPr>
              <a:t>تعريف</a:t>
            </a:r>
            <a:r>
              <a:rPr lang="en-US" sz="5400" b="1" dirty="0">
                <a:solidFill>
                  <a:srgbClr val="D66565"/>
                </a:solidFill>
              </a:rPr>
              <a:t> </a:t>
            </a:r>
            <a:r>
              <a:rPr lang="en-US" sz="5400" b="1" dirty="0" err="1">
                <a:solidFill>
                  <a:srgbClr val="D66565"/>
                </a:solidFill>
              </a:rPr>
              <a:t>المعلم</a:t>
            </a:r>
            <a:endParaRPr lang="en-US" b="1" dirty="0">
              <a:solidFill>
                <a:srgbClr val="D66565"/>
              </a:solidFill>
            </a:endParaRPr>
          </a:p>
        </p:txBody>
      </p:sp>
      <p:sp>
        <p:nvSpPr>
          <p:cNvPr id="1048595" name="Content Placeholder 104859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6" name="Content Placeholder 1048595"/>
          <p:cNvSpPr>
            <a:spLocks noGrp="1"/>
          </p:cNvSpPr>
          <p:nvPr>
            <p:ph sz="half" idx="2"/>
          </p:nvPr>
        </p:nvSpPr>
        <p:spPr>
          <a:solidFill>
            <a:srgbClr val="C0C0C0"/>
          </a:solidFill>
        </p:spPr>
        <p:txBody>
          <a:bodyPr/>
          <a:lstStyle/>
          <a:p>
            <a:pPr algn="ctr"/>
            <a:r>
              <a:rPr lang="en-US" sz="3600" dirty="0" err="1">
                <a:solidFill>
                  <a:srgbClr val="008000"/>
                </a:solidFill>
              </a:rPr>
              <a:t>محمد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احسن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حبيب</a:t>
            </a:r>
            <a:endParaRPr lang="en-US" sz="3200" dirty="0">
              <a:solidFill>
                <a:srgbClr val="008000"/>
              </a:solidFill>
            </a:endParaRPr>
          </a:p>
          <a:p>
            <a:pPr algn="ctr"/>
            <a:r>
              <a:rPr lang="en-US" sz="3600" dirty="0" err="1">
                <a:solidFill>
                  <a:srgbClr val="008000"/>
                </a:solidFill>
              </a:rPr>
              <a:t>مولوى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المساعد</a:t>
            </a:r>
            <a:endParaRPr lang="en-US" sz="3200" dirty="0">
              <a:solidFill>
                <a:srgbClr val="008000"/>
              </a:solidFill>
            </a:endParaRPr>
          </a:p>
          <a:p>
            <a:pPr algn="ctr"/>
            <a:r>
              <a:rPr lang="en-US" sz="3600" dirty="0" err="1">
                <a:solidFill>
                  <a:srgbClr val="008000"/>
                </a:solidFill>
              </a:rPr>
              <a:t>كوراط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داخل</a:t>
            </a:r>
            <a:r>
              <a:rPr lang="en-US" sz="3600" dirty="0">
                <a:solidFill>
                  <a:srgbClr val="008000"/>
                </a:solidFill>
              </a:rPr>
              <a:t> </a:t>
            </a:r>
            <a:r>
              <a:rPr lang="en-US" sz="3600" dirty="0" err="1">
                <a:solidFill>
                  <a:srgbClr val="008000"/>
                </a:solidFill>
              </a:rPr>
              <a:t>مدرسة</a:t>
            </a:r>
            <a:endParaRPr lang="en-US" sz="3200" dirty="0">
              <a:solidFill>
                <a:srgbClr val="008000"/>
              </a:solidFill>
            </a:endParaRPr>
          </a:p>
          <a:p>
            <a:pPr algn="ctr"/>
            <a:r>
              <a:rPr lang="en-US" sz="3600" dirty="0" err="1">
                <a:solidFill>
                  <a:srgbClr val="008000"/>
                </a:solidFill>
              </a:rPr>
              <a:t>كندو.نتركن</a:t>
            </a:r>
            <a:endParaRPr lang="en-US" sz="3200" dirty="0">
              <a:solidFill>
                <a:srgbClr val="008000"/>
              </a:solidFill>
            </a:endParaRPr>
          </a:p>
          <a:p>
            <a:pPr algn="ctr"/>
            <a:r>
              <a:rPr lang="en-US" sz="3600" dirty="0" err="1">
                <a:solidFill>
                  <a:srgbClr val="008000"/>
                </a:solidFill>
              </a:rPr>
              <a:t>رقم</a:t>
            </a:r>
            <a:r>
              <a:rPr lang="en-US" sz="3600" dirty="0">
                <a:solidFill>
                  <a:srgbClr val="008000"/>
                </a:solidFill>
              </a:rPr>
              <a:t> الجوال01739763708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9" y="1862945"/>
            <a:ext cx="5390272" cy="4559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2000">
        <p14:prism isInverted="1"/>
        <p:sndAc>
          <p:stSnd>
            <p:snd r:embed="rId2" name="arrow.wav"/>
          </p:stSnd>
        </p:sndAc>
      </p:transition>
    </mc:Choice>
    <mc:Fallback xmlns="">
      <p:transition spd="slow" advTm="12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485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485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4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48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4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48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  <p:bldP spid="104859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048601"/>
          <p:cNvSpPr>
            <a:spLocks noGrp="1"/>
          </p:cNvSpPr>
          <p:nvPr>
            <p:ph type="title"/>
          </p:nvPr>
        </p:nvSpPr>
        <p:spPr>
          <a:xfrm>
            <a:off x="831850" y="26375"/>
            <a:ext cx="10463793" cy="1343705"/>
          </a:xfrm>
          <a:solidFill>
            <a:srgbClr val="FFCB00"/>
          </a:solidFill>
        </p:spPr>
        <p:txBody>
          <a:bodyPr/>
          <a:lstStyle/>
          <a:p>
            <a:pPr algn="r"/>
            <a:r>
              <a:rPr lang="en-US">
                <a:solidFill>
                  <a:srgbClr val="993300"/>
                </a:solidFill>
              </a:rPr>
              <a:t>عنوان الدرس</a:t>
            </a:r>
          </a:p>
        </p:txBody>
      </p:sp>
      <p:sp>
        <p:nvSpPr>
          <p:cNvPr id="1048603" name="Text Placeholder 1048602"/>
          <p:cNvSpPr>
            <a:spLocks noGrp="1"/>
          </p:cNvSpPr>
          <p:nvPr>
            <p:ph type="body" idx="1"/>
          </p:nvPr>
        </p:nvSpPr>
        <p:spPr>
          <a:xfrm>
            <a:off x="831850" y="1481021"/>
            <a:ext cx="10515600" cy="4608630"/>
          </a:xfrm>
          <a:solidFill>
            <a:srgbClr val="92D04F"/>
          </a:solidFill>
        </p:spPr>
        <p:txBody>
          <a:bodyPr/>
          <a:lstStyle/>
          <a:p>
            <a:pPr algn="ctr"/>
            <a:r>
              <a:rPr lang="en-US" sz="4000" b="1" dirty="0" err="1"/>
              <a:t>الصف</a:t>
            </a:r>
            <a:r>
              <a:rPr lang="en-US" sz="4000" b="1" dirty="0"/>
              <a:t>: </a:t>
            </a:r>
            <a:r>
              <a:rPr lang="en-US" sz="4000" b="1" dirty="0" err="1"/>
              <a:t>التاسع</a:t>
            </a:r>
            <a:endParaRPr lang="en-US" sz="4400" b="1" dirty="0"/>
          </a:p>
          <a:p>
            <a:pPr algn="ctr"/>
            <a:r>
              <a:rPr lang="en-US" sz="4000" b="1" dirty="0" err="1"/>
              <a:t>المادة</a:t>
            </a:r>
            <a:r>
              <a:rPr lang="en-US" sz="4000" b="1" dirty="0"/>
              <a:t>: </a:t>
            </a:r>
            <a:r>
              <a:rPr lang="en-US" sz="4000" b="1" dirty="0" err="1"/>
              <a:t>اللغة</a:t>
            </a:r>
            <a:r>
              <a:rPr lang="en-US" sz="4000" b="1" dirty="0"/>
              <a:t> </a:t>
            </a:r>
            <a:r>
              <a:rPr lang="en-US" sz="4000" b="1" dirty="0" err="1"/>
              <a:t>العربية</a:t>
            </a:r>
            <a:r>
              <a:rPr lang="en-US" sz="4000" b="1" dirty="0"/>
              <a:t> </a:t>
            </a:r>
            <a:r>
              <a:rPr lang="en-US" sz="4000" b="1" dirty="0" err="1"/>
              <a:t>الاتصالية</a:t>
            </a:r>
            <a:endParaRPr lang="en-US" sz="4400" b="1" dirty="0"/>
          </a:p>
          <a:p>
            <a:pPr algn="ctr"/>
            <a:r>
              <a:rPr lang="en-US" sz="4000" b="1" dirty="0" err="1"/>
              <a:t>الوحدة</a:t>
            </a:r>
            <a:r>
              <a:rPr lang="en-US" sz="4000" b="1" dirty="0"/>
              <a:t> </a:t>
            </a:r>
            <a:r>
              <a:rPr lang="en-US" sz="4000" b="1" dirty="0" err="1"/>
              <a:t>الثالثة</a:t>
            </a:r>
            <a:endParaRPr lang="en-US" sz="4400" b="1" dirty="0"/>
          </a:p>
          <a:p>
            <a:pPr algn="ctr"/>
            <a:r>
              <a:rPr lang="en-US" sz="4000" b="1" dirty="0" err="1"/>
              <a:t>الدرس</a:t>
            </a:r>
            <a:r>
              <a:rPr lang="en-US" sz="4000" b="1" dirty="0"/>
              <a:t> </a:t>
            </a:r>
            <a:r>
              <a:rPr lang="en-US" sz="4000" b="1" dirty="0" err="1"/>
              <a:t>الثالة</a:t>
            </a:r>
            <a:endParaRPr lang="en-US" sz="4400" b="1" dirty="0"/>
          </a:p>
          <a:p>
            <a:pPr algn="ctr"/>
            <a:r>
              <a:rPr lang="en-US" sz="4000" b="1" dirty="0" err="1"/>
              <a:t>الوقة</a:t>
            </a:r>
            <a:r>
              <a:rPr lang="en-US" sz="4000" b="1" dirty="0"/>
              <a:t>:(٤٠) </a:t>
            </a:r>
            <a:r>
              <a:rPr lang="en-US" sz="4000" b="1" dirty="0" err="1"/>
              <a:t>دقاؤق</a:t>
            </a:r>
            <a:endParaRPr lang="en-US" sz="4400" b="1" dirty="0"/>
          </a:p>
          <a:p>
            <a:pPr algn="ctr"/>
            <a:r>
              <a:rPr lang="en-US" sz="4000" b="1" dirty="0" err="1"/>
              <a:t>التاريخ</a:t>
            </a:r>
            <a:r>
              <a:rPr lang="en-US" sz="4000" b="1" dirty="0"/>
              <a:t> :30.07.2025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2000">
        <p15:prstTrans prst="origami" invX="1"/>
        <p:sndAc>
          <p:stSnd>
            <p:snd r:embed="rId2" name="hammer.wav"/>
          </p:stSnd>
        </p:sndAc>
      </p:transition>
    </mc:Choice>
    <mc:Fallback xmlns="">
      <p:transition spd="slow" advTm="12000">
        <p:fad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0"/>
                                        <p:tgtEl>
                                          <p:spTgt spid="1048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0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0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0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500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500"/>
                                        <p:tgtEl>
                                          <p:spTgt spid="1048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0"/>
                                        <p:tgtEl>
                                          <p:spTgt spid="1048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title"/>
          </p:nvPr>
        </p:nvSpPr>
        <p:spPr>
          <a:xfrm>
            <a:off x="838200" y="-28123"/>
            <a:ext cx="10515600" cy="1718812"/>
          </a:xfrm>
          <a:solidFill>
            <a:srgbClr val="02A5E3"/>
          </a:solidFill>
        </p:spPr>
        <p:txBody>
          <a:bodyPr/>
          <a:lstStyle/>
          <a:p>
            <a:pPr algn="ctr"/>
            <a:r>
              <a:rPr lang="en-US" sz="6000">
                <a:solidFill>
                  <a:srgbClr val="993300"/>
                </a:solidFill>
              </a:rPr>
              <a:t>انظر الى الصورت</a:t>
            </a:r>
          </a:p>
        </p:txBody>
      </p:sp>
      <p:sp>
        <p:nvSpPr>
          <p:cNvPr id="1048605" name="Content Placeholder 104860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8475" y="1770720"/>
            <a:ext cx="5128929" cy="3920535"/>
          </a:xfrm>
          <a:prstGeom prst="rect">
            <a:avLst/>
          </a:prstGeom>
        </p:spPr>
      </p:pic>
      <p:sp>
        <p:nvSpPr>
          <p:cNvPr id="1048606" name="Content Placeholder 104860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42183" y="1853305"/>
            <a:ext cx="5234003" cy="4352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2000">
        <p:comb dir="vert"/>
        <p:sndAc>
          <p:stSnd>
            <p:snd r:embed="rId2" name="push.wav"/>
          </p:stSnd>
        </p:sndAc>
      </p:transition>
    </mc:Choice>
    <mc:Fallback xmlns="">
      <p:transition spd="slow" advTm="12000">
        <p:comb dir="vert"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ctrTitle"/>
          </p:nvPr>
        </p:nvSpPr>
        <p:spPr>
          <a:solidFill>
            <a:srgbClr val="808080"/>
          </a:solidFill>
          <a:ln w="63500">
            <a:noFill/>
            <a:prstDash val="solid"/>
          </a:ln>
        </p:spPr>
        <p:txBody>
          <a:bodyPr/>
          <a:lstStyle/>
          <a:p>
            <a:pPr algn="r"/>
            <a:r>
              <a:rPr lang="en-US" sz="7200" dirty="0" err="1">
                <a:solidFill>
                  <a:srgbClr val="7030A0"/>
                </a:solidFill>
              </a:rPr>
              <a:t>خلق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حسن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48608" name="Subtitle 1048607"/>
          <p:cNvSpPr>
            <a:spLocks noGrp="1"/>
          </p:cNvSpPr>
          <p:nvPr>
            <p:ph type="subTitle" idx="1"/>
          </p:nvPr>
        </p:nvSpPr>
        <p:spPr>
          <a:xfrm>
            <a:off x="1028555" y="3602038"/>
            <a:ext cx="10041484" cy="1655762"/>
          </a:xfrm>
          <a:solidFill>
            <a:srgbClr val="C0C0C0"/>
          </a:solidFill>
          <a:ln>
            <a:solidFill>
              <a:srgbClr val="FFFFFF"/>
            </a:solidFill>
            <a:prstDash val="solid"/>
          </a:ln>
        </p:spPr>
        <p:txBody>
          <a:bodyPr/>
          <a:lstStyle/>
          <a:p>
            <a:pPr algn="ctr"/>
            <a:r>
              <a:rPr lang="en-US" sz="5400">
                <a:solidFill>
                  <a:srgbClr val="00B050"/>
                </a:solidFill>
              </a:rPr>
              <a:t>معروف الرصافى</a:t>
            </a:r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Tm="12000">
        <p:wheel spokes="1"/>
        <p:sndAc>
          <p:stSnd>
            <p:snd r:embed="rId2" name="suction.wav"/>
          </p:stSnd>
        </p:sndAc>
      </p:transition>
    </mc:Choice>
    <mc:Fallback xmlns="">
      <p:transition spd="slow" advTm="12000">
        <p:wheel spokes="1"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0486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0486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250" fill="hold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  <p:bldP spid="104860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Oval 1048611"/>
          <p:cNvSpPr/>
          <p:nvPr/>
        </p:nvSpPr>
        <p:spPr>
          <a:xfrm>
            <a:off x="5215274" y="2548274"/>
            <a:ext cx="1761450" cy="1761451"/>
          </a:xfrm>
          <a:prstGeom prst="ellipse">
            <a:avLst/>
          </a:prstGeom>
          <a:noFill/>
          <a:ln w="63500">
            <a:solidFill>
              <a:srgbClr val="02A5E3"/>
            </a:solidFill>
            <a:prstDash val="solid"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1048613" name="Oval 1048612"/>
          <p:cNvSpPr/>
          <p:nvPr/>
        </p:nvSpPr>
        <p:spPr>
          <a:xfrm>
            <a:off x="7642996" y="2455272"/>
            <a:ext cx="1982400" cy="1839162"/>
          </a:xfrm>
          <a:prstGeom prst="ellipse">
            <a:avLst/>
          </a:prstGeom>
          <a:solidFill>
            <a:srgbClr val="92D04F"/>
          </a:solidFill>
          <a:ln w="63500">
            <a:solidFill>
              <a:srgbClr val="02A5E3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sz="2400" b="1" dirty="0" err="1">
                <a:solidFill>
                  <a:srgbClr val="36363D"/>
                </a:solidFill>
              </a:rPr>
              <a:t>كان</a:t>
            </a:r>
            <a:r>
              <a:rPr lang="en-US" sz="2400" b="1" dirty="0">
                <a:solidFill>
                  <a:srgbClr val="36363D"/>
                </a:solidFill>
              </a:rPr>
              <a:t> </a:t>
            </a:r>
            <a:r>
              <a:rPr lang="en-US" sz="2400" b="1" dirty="0" err="1">
                <a:solidFill>
                  <a:srgbClr val="36363D"/>
                </a:solidFill>
              </a:rPr>
              <a:t>شاعر</a:t>
            </a:r>
            <a:endParaRPr lang="en-US" sz="2400" b="1" dirty="0">
              <a:solidFill>
                <a:srgbClr val="36363D"/>
              </a:solidFill>
            </a:endParaRPr>
          </a:p>
          <a:p>
            <a:pPr algn="ctr"/>
            <a:r>
              <a:rPr lang="en-US" sz="2400" b="1" dirty="0" err="1">
                <a:solidFill>
                  <a:srgbClr val="36363D"/>
                </a:solidFill>
              </a:rPr>
              <a:t>لغة</a:t>
            </a:r>
            <a:r>
              <a:rPr lang="en-US" sz="2400" b="1" dirty="0">
                <a:solidFill>
                  <a:srgbClr val="36363D"/>
                </a:solidFill>
              </a:rPr>
              <a:t> </a:t>
            </a:r>
            <a:r>
              <a:rPr lang="en-US" sz="2400" b="1" dirty="0" err="1">
                <a:solidFill>
                  <a:srgbClr val="36363D"/>
                </a:solidFill>
              </a:rPr>
              <a:t>العربية</a:t>
            </a:r>
            <a:endParaRPr lang="en-US" sz="2400" b="1" dirty="0">
              <a:solidFill>
                <a:srgbClr val="36363D"/>
              </a:solidFill>
            </a:endParaRPr>
          </a:p>
        </p:txBody>
      </p:sp>
      <p:sp>
        <p:nvSpPr>
          <p:cNvPr id="1048614" name="Oval 1048613"/>
          <p:cNvSpPr/>
          <p:nvPr/>
        </p:nvSpPr>
        <p:spPr>
          <a:xfrm>
            <a:off x="2280904" y="2196436"/>
            <a:ext cx="1914287" cy="1644698"/>
          </a:xfrm>
          <a:prstGeom prst="ellipse">
            <a:avLst/>
          </a:prstGeom>
          <a:solidFill>
            <a:srgbClr val="CC99FF"/>
          </a:solidFill>
          <a:ln w="63500">
            <a:solidFill>
              <a:srgbClr val="FFC000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</a:rPr>
              <a:t>مات</a:t>
            </a:r>
            <a:endParaRPr lang="en-US" sz="3600" b="1" dirty="0">
              <a:solidFill>
                <a:srgbClr val="000000"/>
              </a:solidFill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</a:rPr>
              <a:t>١٩٤٥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48615" name="Oval 1048614"/>
          <p:cNvSpPr/>
          <p:nvPr/>
        </p:nvSpPr>
        <p:spPr>
          <a:xfrm>
            <a:off x="5025083" y="4594664"/>
            <a:ext cx="1934601" cy="1934603"/>
          </a:xfrm>
          <a:prstGeom prst="ellipse">
            <a:avLst/>
          </a:prstGeom>
          <a:solidFill>
            <a:srgbClr val="FFC000"/>
          </a:solidFill>
          <a:ln w="63500">
            <a:solidFill>
              <a:srgbClr val="02A5E3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en-US" sz="3200" dirty="0" err="1"/>
              <a:t>موظفا</a:t>
            </a:r>
            <a:endParaRPr lang="en-US" sz="3600" dirty="0"/>
          </a:p>
          <a:p>
            <a:pPr algn="ctr">
              <a:lnSpc>
                <a:spcPct val="100000"/>
              </a:lnSpc>
            </a:pPr>
            <a:r>
              <a:rPr lang="en-US" sz="3200" dirty="0"/>
              <a:t>١٩٢١</a:t>
            </a:r>
            <a:endParaRPr lang="en-US" dirty="0"/>
          </a:p>
        </p:txBody>
      </p:sp>
      <p:sp>
        <p:nvSpPr>
          <p:cNvPr id="1048616" name="Oval 1048615"/>
          <p:cNvSpPr/>
          <p:nvPr/>
        </p:nvSpPr>
        <p:spPr>
          <a:xfrm>
            <a:off x="5215273" y="207229"/>
            <a:ext cx="2011852" cy="2011853"/>
          </a:xfrm>
          <a:prstGeom prst="ellipse">
            <a:avLst/>
          </a:prstGeom>
          <a:solidFill>
            <a:srgbClr val="02A5E3"/>
          </a:solidFill>
          <a:ln w="63500">
            <a:solidFill>
              <a:srgbClr val="D04617"/>
            </a:solidFill>
            <a:prstDash val="solid"/>
          </a:ln>
        </p:spPr>
        <p:txBody>
          <a:bodyPr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ولد</a:t>
            </a:r>
            <a:endParaRPr lang="en-US" sz="6000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١٨٧٥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04396" y="2192628"/>
            <a:ext cx="1991013" cy="2487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12000">
        <p15:prstTrans prst="peelOff" invX="1"/>
        <p:sndAc>
          <p:stSnd>
            <p:snd r:embed="rId3" name="drumroll.wav"/>
          </p:stSnd>
        </p:sndAc>
      </p:transition>
    </mc:Choice>
    <mc:Fallback xmlns="">
      <p:transition spd="slow" advTm="12000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04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P spid="1048615" grpId="0" animBg="1"/>
      <p:bldP spid="10486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048622"/>
          <p:cNvSpPr>
            <a:spLocks noGrp="1"/>
          </p:cNvSpPr>
          <p:nvPr>
            <p:ph type="title"/>
          </p:nvPr>
        </p:nvSpPr>
        <p:spPr>
          <a:xfrm>
            <a:off x="838200" y="-312232"/>
            <a:ext cx="10515600" cy="1666173"/>
          </a:xfrm>
          <a:solidFill>
            <a:srgbClr val="92D04F"/>
          </a:solidFill>
        </p:spPr>
        <p:txBody>
          <a:bodyPr anchor="b">
            <a:noAutofit/>
          </a:bodyPr>
          <a:lstStyle/>
          <a:p>
            <a:pPr algn="r"/>
            <a:r>
              <a:rPr lang="en-US" sz="4800">
                <a:solidFill>
                  <a:srgbClr val="993300"/>
                </a:solidFill>
              </a:rPr>
              <a:t>القراءه التوجيهيه </a:t>
            </a:r>
            <a:br>
              <a:rPr lang="en-US" sz="4800">
                <a:solidFill>
                  <a:srgbClr val="993300"/>
                </a:solidFill>
              </a:rPr>
            </a:br>
            <a:endParaRPr lang="en-US">
              <a:solidFill>
                <a:srgbClr val="993300"/>
              </a:solidFill>
            </a:endParaRPr>
          </a:p>
        </p:txBody>
      </p:sp>
      <p:sp>
        <p:nvSpPr>
          <p:cNvPr id="1048624" name="Content Placeholder 10486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1586050">
            <a:off x="419037" y="1591005"/>
            <a:ext cx="11269126" cy="5267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000">
        <p15:prstTrans prst="curtains"/>
        <p:sndAc>
          <p:stSnd>
            <p:snd r:embed="rId2" name="drumroll.wav"/>
          </p:stSnd>
        </p:sndAc>
      </p:transition>
    </mc:Choice>
    <mc:Fallback xmlns="">
      <p:transition spd="slow" advTm="12000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048624"/>
          <p:cNvSpPr>
            <a:spLocks noGrp="1"/>
          </p:cNvSpPr>
          <p:nvPr>
            <p:ph type="title"/>
          </p:nvPr>
        </p:nvSpPr>
        <p:spPr>
          <a:solidFill>
            <a:srgbClr val="C0C0C0"/>
          </a:solidFill>
        </p:spPr>
        <p:txBody>
          <a:bodyPr/>
          <a:lstStyle/>
          <a:p>
            <a:pPr algn="r"/>
            <a:r>
              <a:rPr lang="en-US" dirty="0" err="1">
                <a:solidFill>
                  <a:srgbClr val="FF9900"/>
                </a:solidFill>
              </a:rPr>
              <a:t>اابناء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المدارس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ان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نفسى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تؤمل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فيكمالامل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 err="1">
                <a:solidFill>
                  <a:srgbClr val="FF9900"/>
                </a:solidFill>
              </a:rPr>
              <a:t>الكبيرا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048626" name="Content Placeholder 104862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76540"/>
          </a:xfrm>
        </p:spPr>
        <p:txBody>
          <a:bodyPr/>
          <a:lstStyle/>
          <a:p>
            <a:endParaRPr lang="en-US"/>
          </a:p>
        </p:txBody>
      </p:sp>
      <p:sp>
        <p:nvSpPr>
          <p:cNvPr id="1048627" name="Content Placeholder 104862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995711"/>
          </a:xfrm>
        </p:spPr>
        <p:txBody>
          <a:bodyPr/>
          <a:lstStyle/>
          <a:p>
            <a:endParaRPr lang="en-US"/>
          </a:p>
        </p:txBody>
      </p:sp>
      <p:sp>
        <p:nvSpPr>
          <p:cNvPr id="1048628" name="Rounded Rectangle 1048627"/>
          <p:cNvSpPr/>
          <p:nvPr/>
        </p:nvSpPr>
        <p:spPr>
          <a:xfrm rot="21600000">
            <a:off x="962753" y="5051548"/>
            <a:ext cx="10218849" cy="1806451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en-US" altLang="en-US" sz="2800" dirty="0" err="1" smtClean="0">
                <a:solidFill>
                  <a:srgbClr val="008000"/>
                </a:solidFill>
              </a:rPr>
              <a:t>হে</a:t>
            </a:r>
            <a:r>
              <a:rPr lang="en-US" altLang="en-US" sz="2800" dirty="0" smtClean="0">
                <a:solidFill>
                  <a:srgbClr val="008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8000"/>
                </a:solidFill>
              </a:rPr>
              <a:t>মাদ্রাসার</a:t>
            </a:r>
            <a:r>
              <a:rPr lang="en-US" altLang="en-US" sz="2800" dirty="0" smtClean="0">
                <a:solidFill>
                  <a:srgbClr val="008000"/>
                </a:solidFill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</a:rPr>
              <a:t>ছাত্ররা</a:t>
            </a:r>
            <a:r>
              <a:rPr lang="en-US" altLang="en-US" sz="2800" dirty="0">
                <a:solidFill>
                  <a:srgbClr val="008000"/>
                </a:solidFill>
              </a:rPr>
              <a:t>  ,</a:t>
            </a:r>
            <a:r>
              <a:rPr lang="en-US" altLang="en-US" sz="2800" dirty="0" err="1">
                <a:solidFill>
                  <a:srgbClr val="008000"/>
                </a:solidFill>
              </a:rPr>
              <a:t>আমি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</a:rPr>
              <a:t>তোমা‌দের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</a:rPr>
              <a:t>কা‌ছে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</a:rPr>
              <a:t>অ‌নেক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</a:rPr>
              <a:t>বড়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</a:rPr>
              <a:t>আশা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</a:rPr>
              <a:t>রা‌খি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2752" y="1786729"/>
            <a:ext cx="5062243" cy="2998975"/>
          </a:xfrm>
          <a:prstGeom prst="rect">
            <a:avLst/>
          </a:prstGeom>
        </p:spPr>
      </p:pic>
      <p:pic>
        <p:nvPicPr>
          <p:cNvPr id="2097158" name="Picture 209715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58589"/>
            <a:ext cx="5359109" cy="3140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12000">
        <p15:prstTrans prst="airplane"/>
        <p:sndAc>
          <p:stSnd>
            <p:snd r:embed="rId2" name="click.wav"/>
          </p:stSnd>
        </p:sndAc>
      </p:transition>
    </mc:Choice>
    <mc:Fallback xmlns="">
      <p:transition spd="slow" advTm="12000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  <p:bldP spid="10486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048628"/>
          <p:cNvSpPr>
            <a:spLocks noGrp="1"/>
          </p:cNvSpPr>
          <p:nvPr>
            <p:ph type="title"/>
          </p:nvPr>
        </p:nvSpPr>
        <p:spPr>
          <a:solidFill>
            <a:srgbClr val="C0C0C0"/>
          </a:solidFill>
        </p:spPr>
        <p:txBody>
          <a:bodyPr/>
          <a:lstStyle/>
          <a:p>
            <a:pPr algn="r"/>
            <a:r>
              <a:rPr lang="en-US">
                <a:solidFill>
                  <a:srgbClr val="7030A0"/>
                </a:solidFill>
              </a:rPr>
              <a:t>فسقيا للمدارس من رياض لنا قد انبتت منكم زهورا</a:t>
            </a:r>
          </a:p>
        </p:txBody>
      </p:sp>
      <p:sp>
        <p:nvSpPr>
          <p:cNvPr id="1048630" name="Content Placeholder 1048629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76540"/>
          </a:xfrm>
        </p:spPr>
        <p:txBody>
          <a:bodyPr/>
          <a:lstStyle/>
          <a:p>
            <a:endParaRPr lang="en-US"/>
          </a:p>
        </p:txBody>
      </p:sp>
      <p:sp>
        <p:nvSpPr>
          <p:cNvPr id="1048631" name="Content Placeholder 1048630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995711"/>
          </a:xfrm>
        </p:spPr>
        <p:txBody>
          <a:bodyPr/>
          <a:lstStyle/>
          <a:p>
            <a:endParaRPr lang="en-US"/>
          </a:p>
        </p:txBody>
      </p:sp>
      <p:sp>
        <p:nvSpPr>
          <p:cNvPr id="1048632" name="Rounded Rectangle 1048631"/>
          <p:cNvSpPr/>
          <p:nvPr/>
        </p:nvSpPr>
        <p:spPr>
          <a:xfrm rot="21600000">
            <a:off x="962753" y="5051548"/>
            <a:ext cx="10218849" cy="1806451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893E0"/>
            </a:solidFill>
          </a:ln>
        </p:spPr>
        <p:txBody>
          <a:bodyPr anchor="ctr"/>
          <a:lstStyle/>
          <a:p>
            <a:pPr algn="ctr"/>
            <a:r>
              <a:rPr lang="en-US" altLang="en-US" sz="3200" dirty="0" err="1">
                <a:solidFill>
                  <a:srgbClr val="D66565"/>
                </a:solidFill>
              </a:rPr>
              <a:t>আমা‌দের</a:t>
            </a:r>
            <a:r>
              <a:rPr lang="en-US" altLang="en-US" sz="3200" dirty="0">
                <a:solidFill>
                  <a:srgbClr val="D66565"/>
                </a:solidFill>
              </a:rPr>
              <a:t> </a:t>
            </a:r>
            <a:r>
              <a:rPr lang="en-US" altLang="en-US" sz="3200" dirty="0" err="1">
                <a:solidFill>
                  <a:srgbClr val="D66565"/>
                </a:solidFill>
              </a:rPr>
              <a:t>বাগান</a:t>
            </a:r>
            <a:r>
              <a:rPr lang="en-US" altLang="en-US" sz="3200" dirty="0">
                <a:solidFill>
                  <a:srgbClr val="D66565"/>
                </a:solidFill>
              </a:rPr>
              <a:t> </a:t>
            </a:r>
            <a:r>
              <a:rPr lang="en-US" altLang="en-US" sz="3200" dirty="0" err="1">
                <a:solidFill>
                  <a:srgbClr val="D66565"/>
                </a:solidFill>
              </a:rPr>
              <a:t>থে‌কে</a:t>
            </a:r>
            <a:r>
              <a:rPr lang="en-US" altLang="en-US" sz="3200" dirty="0">
                <a:solidFill>
                  <a:srgbClr val="D66565"/>
                </a:solidFill>
              </a:rPr>
              <a:t> </a:t>
            </a:r>
            <a:r>
              <a:rPr lang="en-US" altLang="en-US" sz="3200" dirty="0" err="1">
                <a:solidFill>
                  <a:srgbClr val="D66565"/>
                </a:solidFill>
              </a:rPr>
              <a:t>স্কুলগু‌লোর</a:t>
            </a:r>
            <a:r>
              <a:rPr lang="en-US" altLang="en-US" sz="3200" dirty="0">
                <a:solidFill>
                  <a:srgbClr val="D66565"/>
                </a:solidFill>
              </a:rPr>
              <a:t>  </a:t>
            </a:r>
            <a:r>
              <a:rPr lang="en-US" altLang="en-US" sz="3200" dirty="0" err="1">
                <a:solidFill>
                  <a:srgbClr val="D66565"/>
                </a:solidFill>
              </a:rPr>
              <a:t>জন‌্য</a:t>
            </a:r>
            <a:r>
              <a:rPr lang="en-US" altLang="en-US" sz="3200" dirty="0">
                <a:solidFill>
                  <a:srgbClr val="D66565"/>
                </a:solidFill>
              </a:rPr>
              <a:t>    </a:t>
            </a:r>
            <a:r>
              <a:rPr lang="en-US" altLang="en-US" sz="3200" dirty="0" err="1">
                <a:solidFill>
                  <a:srgbClr val="D66565"/>
                </a:solidFill>
              </a:rPr>
              <a:t>পা‌নি</a:t>
            </a:r>
            <a:r>
              <a:rPr lang="en-US" altLang="en-US" sz="3200" dirty="0">
                <a:solidFill>
                  <a:srgbClr val="D66565"/>
                </a:solidFill>
              </a:rPr>
              <a:t> </a:t>
            </a:r>
            <a:r>
              <a:rPr lang="en-US" altLang="en-US" sz="3200" dirty="0" err="1">
                <a:solidFill>
                  <a:srgbClr val="D66565"/>
                </a:solidFill>
              </a:rPr>
              <a:t>দাও</a:t>
            </a:r>
            <a:r>
              <a:rPr lang="en-US" altLang="en-US" sz="3200" dirty="0">
                <a:solidFill>
                  <a:srgbClr val="D66565"/>
                </a:solidFill>
              </a:rPr>
              <a:t> </a:t>
            </a:r>
            <a:r>
              <a:rPr lang="en-US" altLang="en-US" sz="3200" dirty="0" err="1">
                <a:solidFill>
                  <a:srgbClr val="D66565"/>
                </a:solidFill>
              </a:rPr>
              <a:t>কারন</a:t>
            </a:r>
            <a:r>
              <a:rPr lang="en-US" altLang="en-US" sz="3200" dirty="0">
                <a:solidFill>
                  <a:srgbClr val="D66565"/>
                </a:solidFill>
              </a:rPr>
              <a:t> </a:t>
            </a:r>
            <a:r>
              <a:rPr lang="en-US" altLang="en-US" sz="3200" dirty="0" err="1">
                <a:solidFill>
                  <a:srgbClr val="D66565"/>
                </a:solidFill>
              </a:rPr>
              <a:t>তোমা‌দের</a:t>
            </a:r>
            <a:r>
              <a:rPr lang="en-US" altLang="en-US" sz="3200" dirty="0">
                <a:solidFill>
                  <a:srgbClr val="D66565"/>
                </a:solidFill>
              </a:rPr>
              <a:t> </a:t>
            </a:r>
            <a:r>
              <a:rPr lang="en-US" altLang="en-US" sz="3200" dirty="0" err="1">
                <a:solidFill>
                  <a:srgbClr val="D66565"/>
                </a:solidFill>
              </a:rPr>
              <a:t>মধ‌্য</a:t>
            </a:r>
            <a:r>
              <a:rPr lang="en-US" altLang="en-US" sz="3200" dirty="0">
                <a:solidFill>
                  <a:srgbClr val="D66565"/>
                </a:solidFill>
              </a:rPr>
              <a:t>   </a:t>
            </a:r>
            <a:r>
              <a:rPr lang="en-US" altLang="en-US" sz="3200" dirty="0" err="1">
                <a:solidFill>
                  <a:srgbClr val="D66565"/>
                </a:solidFill>
              </a:rPr>
              <a:t>থে‌কে</a:t>
            </a:r>
            <a:r>
              <a:rPr lang="en-US" altLang="en-US" sz="3200" dirty="0">
                <a:solidFill>
                  <a:srgbClr val="D66565"/>
                </a:solidFill>
              </a:rPr>
              <a:t> </a:t>
            </a:r>
            <a:r>
              <a:rPr lang="en-US" altLang="en-US" sz="3200" dirty="0" err="1">
                <a:solidFill>
                  <a:srgbClr val="D66565"/>
                </a:solidFill>
              </a:rPr>
              <a:t>ফুল</a:t>
            </a:r>
            <a:r>
              <a:rPr lang="en-US" altLang="en-US" sz="3200" dirty="0">
                <a:solidFill>
                  <a:srgbClr val="D66565"/>
                </a:solidFill>
              </a:rPr>
              <a:t> </a:t>
            </a:r>
            <a:r>
              <a:rPr lang="en-US" altLang="en-US" sz="3200" dirty="0" err="1">
                <a:solidFill>
                  <a:srgbClr val="D66565"/>
                </a:solidFill>
              </a:rPr>
              <a:t>ফু‌টে</a:t>
            </a:r>
            <a:r>
              <a:rPr lang="en-US" altLang="en-US" sz="3200" dirty="0">
                <a:solidFill>
                  <a:srgbClr val="D66565"/>
                </a:solidFill>
              </a:rPr>
              <a:t> </a:t>
            </a:r>
            <a:r>
              <a:rPr lang="en-US" altLang="en-US" sz="3200" dirty="0" err="1">
                <a:solidFill>
                  <a:srgbClr val="D66565"/>
                </a:solidFill>
              </a:rPr>
              <a:t>উঠে‌ছে</a:t>
            </a:r>
            <a:r>
              <a:rPr lang="en-US" altLang="en-US" sz="3200" dirty="0">
                <a:solidFill>
                  <a:srgbClr val="D66565"/>
                </a:solidFill>
              </a:rPr>
              <a:t>।</a:t>
            </a:r>
            <a:endParaRPr lang="en-US" dirty="0">
              <a:solidFill>
                <a:srgbClr val="D66565"/>
              </a:solidFill>
            </a:endParaRPr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1745" y="1825625"/>
            <a:ext cx="5268567" cy="2994671"/>
          </a:xfrm>
          <a:prstGeom prst="rect">
            <a:avLst/>
          </a:prstGeom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48174" y="1825625"/>
            <a:ext cx="5173105" cy="305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2000">
        <p:wedge/>
        <p:sndAc>
          <p:stSnd>
            <p:snd r:embed="rId2" name="click.wav"/>
          </p:stSnd>
        </p:sndAc>
      </p:transition>
    </mc:Choice>
    <mc:Fallback xmlns="">
      <p:transition spd="slow" advTm="12000">
        <p:wedg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" dur="20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 animBg="1"/>
      <p:bldP spid="10486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209</Words>
  <Application>Microsoft Office PowerPoint</Application>
  <PresentationFormat>Widescreen</PresentationFormat>
  <Paragraphs>53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方正姚体</vt:lpstr>
      <vt:lpstr>华文新魏</vt:lpstr>
      <vt:lpstr>Trebuchet MS</vt:lpstr>
      <vt:lpstr>Wingdings 3</vt:lpstr>
      <vt:lpstr>Office Theme</vt:lpstr>
      <vt:lpstr>Facet</vt:lpstr>
      <vt:lpstr>السلام عليكم ورحمه الله وبركاته  اهلا وسهلا بكم </vt:lpstr>
      <vt:lpstr>تعريف المعلم</vt:lpstr>
      <vt:lpstr>عنوان الدرس</vt:lpstr>
      <vt:lpstr>انظر الى الصورت</vt:lpstr>
      <vt:lpstr>خلق حسن</vt:lpstr>
      <vt:lpstr>PowerPoint Presentation</vt:lpstr>
      <vt:lpstr>القراءه التوجيهيه  </vt:lpstr>
      <vt:lpstr>اابناء المدارس ان نفسى تؤمل فيكمالامل الكبيرا</vt:lpstr>
      <vt:lpstr>فسقيا للمدارس من رياض لنا قد انبتت منكم زهورا</vt:lpstr>
      <vt:lpstr>ستكتسب البلاد بكم علوا اذا وجدت لها منكم نصيرا</vt:lpstr>
      <vt:lpstr>فان دجت الخطوب بجانبيها طلعتم فى دجنتها بدورا</vt:lpstr>
      <vt:lpstr>الكلمه الغريبه  </vt:lpstr>
      <vt:lpstr>عمل الانفراد</vt:lpstr>
      <vt:lpstr>عمل ثناءي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ورحمه الله وبركاته  اهلا وسهلا بكم </dc:title>
  <dc:creator>moto e40</dc:creator>
  <cp:lastModifiedBy>DOEL</cp:lastModifiedBy>
  <cp:revision>17</cp:revision>
  <dcterms:created xsi:type="dcterms:W3CDTF">2015-05-05T09:30:45Z</dcterms:created>
  <dcterms:modified xsi:type="dcterms:W3CDTF">2025-07-29T02:54:55Z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a4de22f8bd59467d99bbc3ea9e45efae</vt:lpwstr>
  </property>
</Properties>
</file>