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1" r:id="rId2"/>
    <p:sldId id="256" r:id="rId3"/>
    <p:sldId id="267" r:id="rId4"/>
    <p:sldId id="268" r:id="rId5"/>
    <p:sldId id="273" r:id="rId6"/>
    <p:sldId id="274" r:id="rId7"/>
    <p:sldId id="288" r:id="rId8"/>
    <p:sldId id="289" r:id="rId9"/>
    <p:sldId id="290" r:id="rId10"/>
    <p:sldId id="279" r:id="rId11"/>
    <p:sldId id="278" r:id="rId12"/>
    <p:sldId id="292" r:id="rId13"/>
    <p:sldId id="294" r:id="rId14"/>
    <p:sldId id="293" r:id="rId15"/>
    <p:sldId id="291" r:id="rId16"/>
    <p:sldId id="276" r:id="rId17"/>
    <p:sldId id="295" r:id="rId18"/>
    <p:sldId id="27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pVuGqTUzRfjC8VqmpSX5ng==" hashData="Z7yDW4YbUrgcrnnSsOkt9NdoHA7j6I6wx4N4IlL+xOqdyHUZ1m0Ft7qiMZuoImGr59wvN/oSnM6JX0dJA3rZQ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6CA7"/>
    <a:srgbClr val="3C82B5"/>
    <a:srgbClr val="FFFFFF"/>
    <a:srgbClr val="2372AA"/>
    <a:srgbClr val="E0EAD7"/>
    <a:srgbClr val="83A55A"/>
    <a:srgbClr val="44AC82"/>
    <a:srgbClr val="30147E"/>
    <a:srgbClr val="1F0D53"/>
    <a:srgbClr val="A27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336" y="120"/>
      </p:cViewPr>
      <p:guideLst/>
    </p:cSldViewPr>
  </p:slideViewPr>
  <p:notesTextViewPr>
    <p:cViewPr>
      <p:scale>
        <a:sx n="25" d="100"/>
        <a:sy n="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54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5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3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71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733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8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2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1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6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8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8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5858DC1-D27D-4B8D-9708-CF50AFDBBB77}" type="datetimeFigureOut">
              <a:rPr lang="en-US" smtClean="0"/>
              <a:t>19-Jul-25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717B033-6BC3-4405-905D-8037D5A6284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11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4C27FC60-F489-B594-6606-BDA4642DA7A1}"/>
              </a:ext>
            </a:extLst>
          </p:cNvPr>
          <p:cNvGrpSpPr/>
          <p:nvPr/>
        </p:nvGrpSpPr>
        <p:grpSpPr>
          <a:xfrm>
            <a:off x="3857350" y="2406312"/>
            <a:ext cx="4477299" cy="898569"/>
            <a:chOff x="3540940" y="-1702243"/>
            <a:chExt cx="5361166" cy="156869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FEF6C01-A8AC-AD7A-2D6F-C420390F74D1}"/>
                </a:ext>
              </a:extLst>
            </p:cNvPr>
            <p:cNvSpPr/>
            <p:nvPr/>
          </p:nvSpPr>
          <p:spPr>
            <a:xfrm>
              <a:off x="7700645" y="-1702243"/>
              <a:ext cx="1201461" cy="1369776"/>
            </a:xfrm>
            <a:prstGeom prst="rect">
              <a:avLst/>
            </a:prstGeom>
            <a:noFill/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D7BD1E2-4A89-2F8B-6F1A-D92191AB6138}"/>
                </a:ext>
              </a:extLst>
            </p:cNvPr>
            <p:cNvSpPr/>
            <p:nvPr/>
          </p:nvSpPr>
          <p:spPr>
            <a:xfrm>
              <a:off x="6985389" y="-1503327"/>
              <a:ext cx="1201461" cy="1369776"/>
            </a:xfrm>
            <a:prstGeom prst="rect">
              <a:avLst/>
            </a:prstGeom>
            <a:noFill/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M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B03083-8569-F878-A89F-44736209AD7C}"/>
                </a:ext>
              </a:extLst>
            </p:cNvPr>
            <p:cNvSpPr/>
            <p:nvPr/>
          </p:nvSpPr>
          <p:spPr>
            <a:xfrm>
              <a:off x="6152939" y="-1702243"/>
              <a:ext cx="1201461" cy="1369776"/>
            </a:xfrm>
            <a:prstGeom prst="rect">
              <a:avLst/>
            </a:prstGeom>
            <a:noFill/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O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95EC325-2D79-1817-019E-437AB77CFCC2}"/>
                </a:ext>
              </a:extLst>
            </p:cNvPr>
            <p:cNvSpPr/>
            <p:nvPr/>
          </p:nvSpPr>
          <p:spPr>
            <a:xfrm>
              <a:off x="5501667" y="-1503327"/>
              <a:ext cx="1101825" cy="1369776"/>
            </a:xfrm>
            <a:prstGeom prst="rect">
              <a:avLst/>
            </a:prstGeom>
            <a:noFill/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AA1020-D22E-4515-DCB2-B2E053B2DFEE}"/>
                </a:ext>
              </a:extLst>
            </p:cNvPr>
            <p:cNvSpPr/>
            <p:nvPr/>
          </p:nvSpPr>
          <p:spPr>
            <a:xfrm>
              <a:off x="4942880" y="-1702243"/>
              <a:ext cx="1201461" cy="1369776"/>
            </a:xfrm>
            <a:prstGeom prst="rect">
              <a:avLst/>
            </a:prstGeom>
            <a:noFill/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L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892A9AC-155F-FB1B-32C3-862EB471AD8C}"/>
                </a:ext>
              </a:extLst>
            </p:cNvPr>
            <p:cNvSpPr/>
            <p:nvPr/>
          </p:nvSpPr>
          <p:spPr>
            <a:xfrm>
              <a:off x="4404514" y="-1503327"/>
              <a:ext cx="1201461" cy="1369776"/>
            </a:xfrm>
            <a:prstGeom prst="rect">
              <a:avLst/>
            </a:prstGeom>
            <a:noFill/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4CC261-A0E6-3977-0A53-2F8523EF8705}"/>
                </a:ext>
              </a:extLst>
            </p:cNvPr>
            <p:cNvSpPr/>
            <p:nvPr/>
          </p:nvSpPr>
          <p:spPr>
            <a:xfrm>
              <a:off x="3540940" y="-1702243"/>
              <a:ext cx="1453030" cy="1369776"/>
            </a:xfrm>
            <a:prstGeom prst="rect">
              <a:avLst/>
            </a:prstGeom>
            <a:noFill/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W</a:t>
              </a:r>
            </a:p>
          </p:txBody>
        </p:sp>
      </p:grpSp>
      <p:sp>
        <p:nvSpPr>
          <p:cNvPr id="5" name="Right Triangle 14">
            <a:extLst>
              <a:ext uri="{FF2B5EF4-FFF2-40B4-BE49-F238E27FC236}">
                <a16:creationId xmlns:a16="http://schemas.microsoft.com/office/drawing/2014/main" id="{46E266E3-905E-9705-3D6E-751B105168A6}"/>
              </a:ext>
            </a:extLst>
          </p:cNvPr>
          <p:cNvSpPr/>
          <p:nvPr/>
        </p:nvSpPr>
        <p:spPr>
          <a:xfrm rot="10800000">
            <a:off x="-68580" y="-1"/>
            <a:ext cx="12260580" cy="6377980"/>
          </a:xfrm>
          <a:custGeom>
            <a:avLst/>
            <a:gdLst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98743" h="6858000">
                <a:moveTo>
                  <a:pt x="0" y="6858000"/>
                </a:moveTo>
                <a:lnTo>
                  <a:pt x="0" y="0"/>
                </a:lnTo>
                <a:cubicBezTo>
                  <a:pt x="6565294" y="2837542"/>
                  <a:pt x="4494590" y="4354286"/>
                  <a:pt x="9898743" y="6858000"/>
                </a:cubicBez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dist="342900" dir="8100000" sx="96000" sy="96000" algn="tr" rotWithShape="0">
              <a:prstClr val="black">
                <a:alpha val="28000"/>
              </a:prst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</a:t>
            </a:r>
          </a:p>
        </p:txBody>
      </p:sp>
      <p:sp>
        <p:nvSpPr>
          <p:cNvPr id="17" name="Right Triangle 14">
            <a:extLst>
              <a:ext uri="{FF2B5EF4-FFF2-40B4-BE49-F238E27FC236}">
                <a16:creationId xmlns:a16="http://schemas.microsoft.com/office/drawing/2014/main" id="{CCB5BED4-D0E4-F4F5-995F-5F089B1E9CA0}"/>
              </a:ext>
            </a:extLst>
          </p:cNvPr>
          <p:cNvSpPr/>
          <p:nvPr/>
        </p:nvSpPr>
        <p:spPr>
          <a:xfrm>
            <a:off x="0" y="19049"/>
            <a:ext cx="12192000" cy="6330952"/>
          </a:xfrm>
          <a:custGeom>
            <a:avLst/>
            <a:gdLst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98743" h="6858000">
                <a:moveTo>
                  <a:pt x="0" y="6858000"/>
                </a:moveTo>
                <a:lnTo>
                  <a:pt x="0" y="0"/>
                </a:lnTo>
                <a:cubicBezTo>
                  <a:pt x="6565294" y="2837542"/>
                  <a:pt x="4494590" y="4354286"/>
                  <a:pt x="9898743" y="6858000"/>
                </a:cubicBez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0" dist="533400" dir="2154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F3902B-9CF7-2DB9-ECDE-0C0E19B89D56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7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648 L -0.425 0.0009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50" y="3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232 L 0.4457 0.00023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9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960557" y="115287"/>
            <a:ext cx="8270885" cy="78536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 থেকে ১০০ এর মধ্যে অবস্থিত বিজোড়  সংখ্যা গুলোর যোগফল নির্নয়ের অ্যালগোরিদম ও ফ্লোচার্ট।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১ + ৩ + ৫ + …………………….. + ৯৯ )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F28159-8313-8FC9-8062-231BC415CF83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B41490-A4EF-4ED8-C801-A0969CBA40CC}"/>
              </a:ext>
            </a:extLst>
          </p:cNvPr>
          <p:cNvSpPr txBox="1"/>
          <p:nvPr/>
        </p:nvSpPr>
        <p:spPr>
          <a:xfrm>
            <a:off x="1807383" y="1872469"/>
            <a:ext cx="3563813" cy="338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0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99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sum +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+ 2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sum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B8B705-E37A-18E2-ACBF-12416CA398DE}"/>
              </a:ext>
            </a:extLst>
          </p:cNvPr>
          <p:cNvSpPr/>
          <p:nvPr/>
        </p:nvSpPr>
        <p:spPr>
          <a:xfrm>
            <a:off x="8969810" y="2046401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C1C5D8E-3A56-B1C1-DCA3-D3EA1699FB08}"/>
              </a:ext>
            </a:extLst>
          </p:cNvPr>
          <p:cNvCxnSpPr>
            <a:cxnSpLocks/>
          </p:cNvCxnSpPr>
          <p:nvPr/>
        </p:nvCxnSpPr>
        <p:spPr>
          <a:xfrm>
            <a:off x="9473962" y="2416152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C0CB4E4-CC65-F0C9-2C03-B1AB6621F4EB}"/>
              </a:ext>
            </a:extLst>
          </p:cNvPr>
          <p:cNvCxnSpPr>
            <a:cxnSpLocks/>
          </p:cNvCxnSpPr>
          <p:nvPr/>
        </p:nvCxnSpPr>
        <p:spPr>
          <a:xfrm>
            <a:off x="9473962" y="3026029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D0F89BA-8205-30D8-C5E1-25004E498220}"/>
              </a:ext>
            </a:extLst>
          </p:cNvPr>
          <p:cNvCxnSpPr>
            <a:cxnSpLocks/>
          </p:cNvCxnSpPr>
          <p:nvPr/>
        </p:nvCxnSpPr>
        <p:spPr>
          <a:xfrm>
            <a:off x="9473961" y="4541832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41EC79FC-6BE2-E0CC-E03C-7B49F2D426E1}"/>
              </a:ext>
            </a:extLst>
          </p:cNvPr>
          <p:cNvSpPr/>
          <p:nvPr/>
        </p:nvSpPr>
        <p:spPr>
          <a:xfrm>
            <a:off x="10569809" y="4964237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674FEC7E-7E44-7F34-F275-7A0B14550BE5}"/>
              </a:ext>
            </a:extLst>
          </p:cNvPr>
          <p:cNvSpPr/>
          <p:nvPr/>
        </p:nvSpPr>
        <p:spPr>
          <a:xfrm>
            <a:off x="8853592" y="3329172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99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558D33-D4E3-3029-96BC-1C6C281743F5}"/>
              </a:ext>
            </a:extLst>
          </p:cNvPr>
          <p:cNvGrpSpPr/>
          <p:nvPr/>
        </p:nvGrpSpPr>
        <p:grpSpPr>
          <a:xfrm>
            <a:off x="8338983" y="3935501"/>
            <a:ext cx="1148628" cy="2093950"/>
            <a:chOff x="7713980" y="3622434"/>
            <a:chExt cx="1148628" cy="209395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1EBBB91-3F7A-1197-5253-DBA77D7AF80D}"/>
                </a:ext>
              </a:extLst>
            </p:cNvPr>
            <p:cNvGrpSpPr/>
            <p:nvPr/>
          </p:nvGrpSpPr>
          <p:grpSpPr>
            <a:xfrm>
              <a:off x="7713980" y="3622434"/>
              <a:ext cx="1148628" cy="2093948"/>
              <a:chOff x="7986824" y="3844483"/>
              <a:chExt cx="1148628" cy="3675296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15DE242-4299-9ABE-79A6-82F13F7C0A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93F8406C-B668-8546-E664-C93C7E80616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5226B8BE-674A-3782-2357-F41620AB525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D978851-669F-1FBF-C75B-7F6FDBD743C1}"/>
                </a:ext>
              </a:extLst>
            </p:cNvPr>
            <p:cNvCxnSpPr/>
            <p:nvPr/>
          </p:nvCxnSpPr>
          <p:spPr>
            <a:xfrm rot="16200000" flipH="1">
              <a:off x="8711036" y="5564812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5E19463-B092-BB83-BA77-6BE34DCFCF85}"/>
              </a:ext>
            </a:extLst>
          </p:cNvPr>
          <p:cNvCxnSpPr>
            <a:cxnSpLocks/>
          </p:cNvCxnSpPr>
          <p:nvPr/>
        </p:nvCxnSpPr>
        <p:spPr>
          <a:xfrm>
            <a:off x="9472025" y="5135784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Parallelogram 42">
            <a:extLst>
              <a:ext uri="{FF2B5EF4-FFF2-40B4-BE49-F238E27FC236}">
                <a16:creationId xmlns:a16="http://schemas.microsoft.com/office/drawing/2014/main" id="{E838F4F9-FB35-BA86-95A5-38D1529D07CD}"/>
              </a:ext>
            </a:extLst>
          </p:cNvPr>
          <p:cNvSpPr/>
          <p:nvPr/>
        </p:nvSpPr>
        <p:spPr>
          <a:xfrm>
            <a:off x="10297972" y="4347209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sum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D587B93-3ABB-E8EE-BCC0-950E09629239}"/>
              </a:ext>
            </a:extLst>
          </p:cNvPr>
          <p:cNvGrpSpPr/>
          <p:nvPr/>
        </p:nvGrpSpPr>
        <p:grpSpPr>
          <a:xfrm>
            <a:off x="10088394" y="3923124"/>
            <a:ext cx="969259" cy="421892"/>
            <a:chOff x="9463391" y="3610057"/>
            <a:chExt cx="969259" cy="421892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4F6210C-55C4-9D5E-F490-E560E17FD01A}"/>
                </a:ext>
              </a:extLst>
            </p:cNvPr>
            <p:cNvCxnSpPr>
              <a:cxnSpLocks/>
            </p:cNvCxnSpPr>
            <p:nvPr/>
          </p:nvCxnSpPr>
          <p:spPr>
            <a:xfrm>
              <a:off x="9463391" y="3616407"/>
              <a:ext cx="969259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B23D58A5-5F13-A8A8-7FCD-7D6D3820E137}"/>
                </a:ext>
              </a:extLst>
            </p:cNvPr>
            <p:cNvCxnSpPr>
              <a:cxnSpLocks/>
            </p:cNvCxnSpPr>
            <p:nvPr/>
          </p:nvCxnSpPr>
          <p:spPr>
            <a:xfrm>
              <a:off x="10432650" y="3610057"/>
              <a:ext cx="0" cy="421892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C04F73B-9DC1-D8C7-8C3A-CFDDBA620829}"/>
              </a:ext>
            </a:extLst>
          </p:cNvPr>
          <p:cNvCxnSpPr>
            <a:cxnSpLocks/>
          </p:cNvCxnSpPr>
          <p:nvPr/>
        </p:nvCxnSpPr>
        <p:spPr>
          <a:xfrm>
            <a:off x="11073962" y="4661094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515B1C6B-0471-49E6-CE8E-72A6B1C85FB7}"/>
              </a:ext>
            </a:extLst>
          </p:cNvPr>
          <p:cNvSpPr txBox="1"/>
          <p:nvPr/>
        </p:nvSpPr>
        <p:spPr>
          <a:xfrm>
            <a:off x="10202991" y="3554355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08974C4-E281-E44B-E767-5F924C36DB1F}"/>
              </a:ext>
            </a:extLst>
          </p:cNvPr>
          <p:cNvSpPr txBox="1"/>
          <p:nvPr/>
        </p:nvSpPr>
        <p:spPr>
          <a:xfrm>
            <a:off x="9519163" y="449878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2A222A-EA11-6A34-42BD-F16769FD4FF6}"/>
              </a:ext>
            </a:extLst>
          </p:cNvPr>
          <p:cNvSpPr/>
          <p:nvPr/>
        </p:nvSpPr>
        <p:spPr>
          <a:xfrm>
            <a:off x="8744009" y="2718879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,  sum = 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AEFED7B-244B-9C8B-7576-9D407B12B751}"/>
              </a:ext>
            </a:extLst>
          </p:cNvPr>
          <p:cNvSpPr/>
          <p:nvPr/>
        </p:nvSpPr>
        <p:spPr>
          <a:xfrm>
            <a:off x="8743162" y="5426593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B15A474-1D49-9C01-971B-A99CD5B5ED32}"/>
              </a:ext>
            </a:extLst>
          </p:cNvPr>
          <p:cNvSpPr/>
          <p:nvPr/>
        </p:nvSpPr>
        <p:spPr>
          <a:xfrm>
            <a:off x="8743162" y="4827270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= sum +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58E688-7529-D762-FFFB-7C6183328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135" y="1082802"/>
            <a:ext cx="998327" cy="8226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AC147D-33B3-8807-4BE7-478CC7E26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723" y="1082802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9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 animBg="1"/>
      <p:bldP spid="34" grpId="0" animBg="1"/>
      <p:bldP spid="35" grpId="0" animBg="1"/>
      <p:bldP spid="43" grpId="0" animBg="1"/>
      <p:bldP spid="48" grpId="0"/>
      <p:bldP spid="49" grpId="0"/>
      <p:bldP spid="50" grpId="0" animBg="1"/>
      <p:bldP spid="51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4691" y="1977103"/>
            <a:ext cx="4424879" cy="338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0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sum +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+ 1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sum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৮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81087" y="65709"/>
            <a:ext cx="6029826" cy="762616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 থেকে 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যোগফল নির্নয়ের অ্যালগোরিদম ও ফ্লোচার্ট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১ + ২ + ৩ + …………………….. + n )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0B007D2-F0D8-A9E5-6D00-5A23A359B667}"/>
              </a:ext>
            </a:extLst>
          </p:cNvPr>
          <p:cNvSpPr/>
          <p:nvPr/>
        </p:nvSpPr>
        <p:spPr>
          <a:xfrm>
            <a:off x="9073944" y="1650916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91D707F-2B18-6C89-5DCA-60A6EEBFCEE9}"/>
              </a:ext>
            </a:extLst>
          </p:cNvPr>
          <p:cNvCxnSpPr>
            <a:cxnSpLocks/>
          </p:cNvCxnSpPr>
          <p:nvPr/>
        </p:nvCxnSpPr>
        <p:spPr>
          <a:xfrm>
            <a:off x="9580034" y="2644537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46101A1-F6FB-EFD8-2E0B-C304F7C6FB12}"/>
              </a:ext>
            </a:extLst>
          </p:cNvPr>
          <p:cNvCxnSpPr>
            <a:cxnSpLocks/>
          </p:cNvCxnSpPr>
          <p:nvPr/>
        </p:nvCxnSpPr>
        <p:spPr>
          <a:xfrm>
            <a:off x="9580034" y="3254414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19A4B0-E567-A925-3709-0AEEA06AEDA0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9578097" y="4770217"/>
            <a:ext cx="1936" cy="28543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E6F782F-63F4-B5C9-1212-17F7C97C79D1}"/>
              </a:ext>
            </a:extLst>
          </p:cNvPr>
          <p:cNvSpPr/>
          <p:nvPr/>
        </p:nvSpPr>
        <p:spPr>
          <a:xfrm>
            <a:off x="10675881" y="5192622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9DE3E03A-5511-6EBE-7D72-D0A71FDF01AE}"/>
              </a:ext>
            </a:extLst>
          </p:cNvPr>
          <p:cNvSpPr/>
          <p:nvPr/>
        </p:nvSpPr>
        <p:spPr>
          <a:xfrm>
            <a:off x="8959664" y="3557557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FB39C6D-8C77-1FDD-C9CD-1D04EC596250}"/>
              </a:ext>
            </a:extLst>
          </p:cNvPr>
          <p:cNvGrpSpPr/>
          <p:nvPr/>
        </p:nvGrpSpPr>
        <p:grpSpPr>
          <a:xfrm>
            <a:off x="8445055" y="4163886"/>
            <a:ext cx="1148628" cy="2093950"/>
            <a:chOff x="7831810" y="3913043"/>
            <a:chExt cx="1148628" cy="209395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09AD480-5E8E-A1AB-638C-D5E2466481FF}"/>
                </a:ext>
              </a:extLst>
            </p:cNvPr>
            <p:cNvGrpSpPr/>
            <p:nvPr/>
          </p:nvGrpSpPr>
          <p:grpSpPr>
            <a:xfrm>
              <a:off x="7831810" y="3913043"/>
              <a:ext cx="1148628" cy="2093948"/>
              <a:chOff x="7986824" y="3844483"/>
              <a:chExt cx="1148628" cy="3675296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102F1FB-F1BB-2F39-E0B3-B1FB6BCFF44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9CB14AE6-4499-E0EC-ED7D-D58A07585DA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A21E304-44CF-C267-36CD-1ACE02721F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3C38B16-8791-6EDF-2C34-44602EC64D8D}"/>
                </a:ext>
              </a:extLst>
            </p:cNvPr>
            <p:cNvCxnSpPr/>
            <p:nvPr/>
          </p:nvCxnSpPr>
          <p:spPr>
            <a:xfrm rot="16200000" flipH="1">
              <a:off x="8828866" y="5855421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FE3B409-1BBE-3F0A-63FB-20DF6675AEF9}"/>
              </a:ext>
            </a:extLst>
          </p:cNvPr>
          <p:cNvCxnSpPr>
            <a:cxnSpLocks/>
          </p:cNvCxnSpPr>
          <p:nvPr/>
        </p:nvCxnSpPr>
        <p:spPr>
          <a:xfrm>
            <a:off x="9578097" y="5364169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354B5110-7E0E-EB71-1F4C-0EABA1CB10D6}"/>
              </a:ext>
            </a:extLst>
          </p:cNvPr>
          <p:cNvSpPr/>
          <p:nvPr/>
        </p:nvSpPr>
        <p:spPr>
          <a:xfrm>
            <a:off x="10404044" y="4575594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sum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0D490A6-1093-DD3B-2B73-FE79A4530435}"/>
              </a:ext>
            </a:extLst>
          </p:cNvPr>
          <p:cNvGrpSpPr/>
          <p:nvPr/>
        </p:nvGrpSpPr>
        <p:grpSpPr>
          <a:xfrm>
            <a:off x="10194466" y="4151509"/>
            <a:ext cx="969259" cy="421892"/>
            <a:chOff x="9581221" y="3900666"/>
            <a:chExt cx="969259" cy="42189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40D2510-7034-D4EB-8BAF-D72146356C1B}"/>
                </a:ext>
              </a:extLst>
            </p:cNvPr>
            <p:cNvCxnSpPr>
              <a:cxnSpLocks/>
            </p:cNvCxnSpPr>
            <p:nvPr/>
          </p:nvCxnSpPr>
          <p:spPr>
            <a:xfrm>
              <a:off x="9581221" y="3907016"/>
              <a:ext cx="969259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3F48983-D0BD-75ED-D8AB-4FA254A072FF}"/>
                </a:ext>
              </a:extLst>
            </p:cNvPr>
            <p:cNvCxnSpPr>
              <a:cxnSpLocks/>
            </p:cNvCxnSpPr>
            <p:nvPr/>
          </p:nvCxnSpPr>
          <p:spPr>
            <a:xfrm>
              <a:off x="10550480" y="3900666"/>
              <a:ext cx="0" cy="421892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2A8DC59-FDC5-C2ED-D8E4-F8D8CFF0EB97}"/>
              </a:ext>
            </a:extLst>
          </p:cNvPr>
          <p:cNvCxnSpPr>
            <a:cxnSpLocks/>
          </p:cNvCxnSpPr>
          <p:nvPr/>
        </p:nvCxnSpPr>
        <p:spPr>
          <a:xfrm>
            <a:off x="11180034" y="4889479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BC4A0399-2991-E2F2-DAE7-44F9B21A2123}"/>
              </a:ext>
            </a:extLst>
          </p:cNvPr>
          <p:cNvSpPr/>
          <p:nvPr/>
        </p:nvSpPr>
        <p:spPr>
          <a:xfrm>
            <a:off x="8818416" y="2330632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622AA47-3289-275B-BEE0-D4AB080ED223}"/>
              </a:ext>
            </a:extLst>
          </p:cNvPr>
          <p:cNvCxnSpPr>
            <a:cxnSpLocks/>
          </p:cNvCxnSpPr>
          <p:nvPr/>
        </p:nvCxnSpPr>
        <p:spPr>
          <a:xfrm>
            <a:off x="9578097" y="2014789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99450C2-0B67-F9AD-A730-1116143AD956}"/>
              </a:ext>
            </a:extLst>
          </p:cNvPr>
          <p:cNvSpPr txBox="1"/>
          <p:nvPr/>
        </p:nvSpPr>
        <p:spPr>
          <a:xfrm>
            <a:off x="10309063" y="3782740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F6F221-4EEF-6F04-22B1-76B76B76CD35}"/>
              </a:ext>
            </a:extLst>
          </p:cNvPr>
          <p:cNvSpPr txBox="1"/>
          <p:nvPr/>
        </p:nvSpPr>
        <p:spPr>
          <a:xfrm>
            <a:off x="9700159" y="4735590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D10FC2-8156-CFCC-2018-4E5F67357684}"/>
              </a:ext>
            </a:extLst>
          </p:cNvPr>
          <p:cNvSpPr/>
          <p:nvPr/>
        </p:nvSpPr>
        <p:spPr>
          <a:xfrm>
            <a:off x="8850081" y="2947264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,  sum 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DAEEAB-CBD0-B9DD-C34D-75A483ADFCC6}"/>
              </a:ext>
            </a:extLst>
          </p:cNvPr>
          <p:cNvSpPr/>
          <p:nvPr/>
        </p:nvSpPr>
        <p:spPr>
          <a:xfrm>
            <a:off x="8849234" y="5654978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B91075-6435-4B0F-7971-15362EAFC57F}"/>
              </a:ext>
            </a:extLst>
          </p:cNvPr>
          <p:cNvSpPr/>
          <p:nvPr/>
        </p:nvSpPr>
        <p:spPr>
          <a:xfrm>
            <a:off x="8849234" y="5055655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= sum +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2FA4B0-010B-AC70-A92E-63E9A869B584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F47440-5434-8847-0B40-E8A59B177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984" y="716541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117A29-02B5-340B-F5D5-8F8E73022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42" y="1114392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5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7" grpId="0" animBg="1"/>
      <p:bldP spid="18" grpId="0" animBg="1"/>
      <p:bldP spid="23" grpId="0" animBg="1"/>
      <p:bldP spid="29" grpId="0" animBg="1"/>
      <p:bldP spid="11" grpId="0"/>
      <p:bldP spid="12" grpId="0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FB1D0-89DB-A3EC-C215-35EBF6D71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999707-FA71-ED98-836E-90EC003F5392}"/>
              </a:ext>
            </a:extLst>
          </p:cNvPr>
          <p:cNvSpPr txBox="1"/>
          <p:nvPr/>
        </p:nvSpPr>
        <p:spPr>
          <a:xfrm>
            <a:off x="3618227" y="1878940"/>
            <a:ext cx="3613878" cy="3797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0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sum +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*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+ 1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sum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৮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7004A77-E25B-33FC-7AF9-2F9509B8931D}"/>
              </a:ext>
            </a:extLst>
          </p:cNvPr>
          <p:cNvSpPr/>
          <p:nvPr/>
        </p:nvSpPr>
        <p:spPr>
          <a:xfrm>
            <a:off x="3761642" y="87366"/>
            <a:ext cx="4668716" cy="749633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 ২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 ৩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+……………….. + n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যোগফল নির্নয়ের অ্যালগোরিদম ও ফ্লোচার্ট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77ADDAC-5FF1-C434-77E2-CAF937DC4DA1}"/>
              </a:ext>
            </a:extLst>
          </p:cNvPr>
          <p:cNvSpPr/>
          <p:nvPr/>
        </p:nvSpPr>
        <p:spPr>
          <a:xfrm>
            <a:off x="8474767" y="1568889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ACAD7D9-D32C-A035-4B8F-E5B2F4CD9CC3}"/>
              </a:ext>
            </a:extLst>
          </p:cNvPr>
          <p:cNvCxnSpPr>
            <a:cxnSpLocks/>
          </p:cNvCxnSpPr>
          <p:nvPr/>
        </p:nvCxnSpPr>
        <p:spPr>
          <a:xfrm>
            <a:off x="8980857" y="2562510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158F91-9CD7-B8FE-EB96-A1364B983169}"/>
              </a:ext>
            </a:extLst>
          </p:cNvPr>
          <p:cNvCxnSpPr>
            <a:cxnSpLocks/>
          </p:cNvCxnSpPr>
          <p:nvPr/>
        </p:nvCxnSpPr>
        <p:spPr>
          <a:xfrm>
            <a:off x="8980857" y="3172387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8A018E1-1922-481D-0CFF-8CB2497690B7}"/>
              </a:ext>
            </a:extLst>
          </p:cNvPr>
          <p:cNvCxnSpPr>
            <a:cxnSpLocks/>
          </p:cNvCxnSpPr>
          <p:nvPr/>
        </p:nvCxnSpPr>
        <p:spPr>
          <a:xfrm>
            <a:off x="8968540" y="4688190"/>
            <a:ext cx="0" cy="285437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1DBF775C-C492-044E-96AA-711E3F273E1E}"/>
              </a:ext>
            </a:extLst>
          </p:cNvPr>
          <p:cNvSpPr/>
          <p:nvPr/>
        </p:nvSpPr>
        <p:spPr>
          <a:xfrm>
            <a:off x="10076704" y="5110595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E2DAC577-A2A1-08A3-400B-8883C5AF872F}"/>
              </a:ext>
            </a:extLst>
          </p:cNvPr>
          <p:cNvSpPr/>
          <p:nvPr/>
        </p:nvSpPr>
        <p:spPr>
          <a:xfrm>
            <a:off x="8360487" y="3475530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BA6E4D-6794-10F1-DA25-7BB3753845FA}"/>
              </a:ext>
            </a:extLst>
          </p:cNvPr>
          <p:cNvGrpSpPr/>
          <p:nvPr/>
        </p:nvGrpSpPr>
        <p:grpSpPr>
          <a:xfrm>
            <a:off x="7845878" y="4081859"/>
            <a:ext cx="1148628" cy="2093950"/>
            <a:chOff x="7831810" y="3913043"/>
            <a:chExt cx="1148628" cy="209395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436F8B6-BC1C-52DC-D754-8DBDA44AEC80}"/>
                </a:ext>
              </a:extLst>
            </p:cNvPr>
            <p:cNvGrpSpPr/>
            <p:nvPr/>
          </p:nvGrpSpPr>
          <p:grpSpPr>
            <a:xfrm>
              <a:off x="7831810" y="3913043"/>
              <a:ext cx="1148628" cy="2093948"/>
              <a:chOff x="7986824" y="3844483"/>
              <a:chExt cx="1148628" cy="3675296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FFD5A7F-7549-760C-49CC-43106D1BA9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5E0DFF54-F64F-1A0F-42ED-5C4FF027B9E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C1275CC5-69FE-D459-9C43-170510E6464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D4C07DC-06FF-9630-5DDD-F82E5A67F7D4}"/>
                </a:ext>
              </a:extLst>
            </p:cNvPr>
            <p:cNvCxnSpPr/>
            <p:nvPr/>
          </p:nvCxnSpPr>
          <p:spPr>
            <a:xfrm rot="16200000" flipH="1">
              <a:off x="8828866" y="5855421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7FB8A2A-4D71-C806-65B9-AF8AC854E131}"/>
              </a:ext>
            </a:extLst>
          </p:cNvPr>
          <p:cNvCxnSpPr>
            <a:cxnSpLocks/>
          </p:cNvCxnSpPr>
          <p:nvPr/>
        </p:nvCxnSpPr>
        <p:spPr>
          <a:xfrm>
            <a:off x="8978920" y="5282142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A5C5150C-DA94-1FDF-A008-78E145F93D0B}"/>
              </a:ext>
            </a:extLst>
          </p:cNvPr>
          <p:cNvSpPr/>
          <p:nvPr/>
        </p:nvSpPr>
        <p:spPr>
          <a:xfrm>
            <a:off x="9804867" y="4493567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sum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C98A722-CED0-C258-ABA5-8322EF7EC52B}"/>
              </a:ext>
            </a:extLst>
          </p:cNvPr>
          <p:cNvGrpSpPr/>
          <p:nvPr/>
        </p:nvGrpSpPr>
        <p:grpSpPr>
          <a:xfrm>
            <a:off x="9595289" y="4069482"/>
            <a:ext cx="969259" cy="421892"/>
            <a:chOff x="9581221" y="3900666"/>
            <a:chExt cx="969259" cy="42189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F70ABB7-EDDA-2EF8-DB52-DBCAA6D79C48}"/>
                </a:ext>
              </a:extLst>
            </p:cNvPr>
            <p:cNvCxnSpPr>
              <a:cxnSpLocks/>
            </p:cNvCxnSpPr>
            <p:nvPr/>
          </p:nvCxnSpPr>
          <p:spPr>
            <a:xfrm>
              <a:off x="9581221" y="3907016"/>
              <a:ext cx="969259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F1BD3F0-852F-2E24-76A4-A2B5850F6904}"/>
                </a:ext>
              </a:extLst>
            </p:cNvPr>
            <p:cNvCxnSpPr>
              <a:cxnSpLocks/>
            </p:cNvCxnSpPr>
            <p:nvPr/>
          </p:nvCxnSpPr>
          <p:spPr>
            <a:xfrm>
              <a:off x="10550480" y="3900666"/>
              <a:ext cx="0" cy="421892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FAF7B9-6865-FDE8-FEE5-3E5914A011D8}"/>
              </a:ext>
            </a:extLst>
          </p:cNvPr>
          <p:cNvCxnSpPr>
            <a:cxnSpLocks/>
          </p:cNvCxnSpPr>
          <p:nvPr/>
        </p:nvCxnSpPr>
        <p:spPr>
          <a:xfrm>
            <a:off x="10580857" y="4807452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66107E32-BB3E-F0EC-4B52-0F0E7E4EFEF6}"/>
              </a:ext>
            </a:extLst>
          </p:cNvPr>
          <p:cNvSpPr/>
          <p:nvPr/>
        </p:nvSpPr>
        <p:spPr>
          <a:xfrm>
            <a:off x="8219239" y="2248605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45D308F-B986-5396-8CCB-A604FCE276A0}"/>
              </a:ext>
            </a:extLst>
          </p:cNvPr>
          <p:cNvCxnSpPr>
            <a:cxnSpLocks/>
          </p:cNvCxnSpPr>
          <p:nvPr/>
        </p:nvCxnSpPr>
        <p:spPr>
          <a:xfrm>
            <a:off x="8978920" y="1932762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37B5D25-5442-349A-6443-A5189691C573}"/>
              </a:ext>
            </a:extLst>
          </p:cNvPr>
          <p:cNvSpPr txBox="1"/>
          <p:nvPr/>
        </p:nvSpPr>
        <p:spPr>
          <a:xfrm>
            <a:off x="9709886" y="3700713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CB8CCE-3323-283A-34FA-300DCB77440D}"/>
              </a:ext>
            </a:extLst>
          </p:cNvPr>
          <p:cNvSpPr txBox="1"/>
          <p:nvPr/>
        </p:nvSpPr>
        <p:spPr>
          <a:xfrm>
            <a:off x="9100982" y="4653563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86471D-F18A-CE0D-5CCB-0C30C6C6E42C}"/>
              </a:ext>
            </a:extLst>
          </p:cNvPr>
          <p:cNvSpPr/>
          <p:nvPr/>
        </p:nvSpPr>
        <p:spPr>
          <a:xfrm>
            <a:off x="8250904" y="2865237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,  sum 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F12057-6562-E7D2-FEF7-9A9656ADE39E}"/>
              </a:ext>
            </a:extLst>
          </p:cNvPr>
          <p:cNvSpPr/>
          <p:nvPr/>
        </p:nvSpPr>
        <p:spPr>
          <a:xfrm>
            <a:off x="8250057" y="5572951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49556C-FB2C-7950-0712-C63B1EB12E2D}"/>
              </a:ext>
            </a:extLst>
          </p:cNvPr>
          <p:cNvSpPr/>
          <p:nvPr/>
        </p:nvSpPr>
        <p:spPr>
          <a:xfrm>
            <a:off x="8110320" y="4973627"/>
            <a:ext cx="1735490" cy="30314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= sum +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*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2AFE33-BB09-0BB3-2739-2895032B79E1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B2285A-23B0-36D1-2A83-11850BB9C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080" y="716829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49CFE7-C1EF-A550-7BAD-35AEE08C6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19" y="1110149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7" grpId="0" animBg="1"/>
      <p:bldP spid="18" grpId="0" animBg="1"/>
      <p:bldP spid="23" grpId="0" animBg="1"/>
      <p:bldP spid="29" grpId="0" animBg="1"/>
      <p:bldP spid="11" grpId="0"/>
      <p:bldP spid="12" grpId="0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85F00-4D81-F4E2-6E3A-AF398C852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CAA76B-DEE5-EEA4-82FE-934A54EFF502}"/>
              </a:ext>
            </a:extLst>
          </p:cNvPr>
          <p:cNvSpPr txBox="1"/>
          <p:nvPr/>
        </p:nvSpPr>
        <p:spPr>
          <a:xfrm>
            <a:off x="3777540" y="1816184"/>
            <a:ext cx="3609484" cy="3797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3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0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sum +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*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+ 4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sum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৮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E4A10F2-C041-9804-D52F-6B5CD596FD12}"/>
              </a:ext>
            </a:extLst>
          </p:cNvPr>
          <p:cNvSpPr/>
          <p:nvPr/>
        </p:nvSpPr>
        <p:spPr>
          <a:xfrm>
            <a:off x="3917333" y="102047"/>
            <a:ext cx="4640581" cy="788216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 ৭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 ১১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+……………….. + n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যোগফল নির্নয়ের অ্যালগোরিদম ও ফ্লোচার্ট।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95D2DCE-4285-7FC7-2FE9-545774C84199}"/>
              </a:ext>
            </a:extLst>
          </p:cNvPr>
          <p:cNvSpPr/>
          <p:nvPr/>
        </p:nvSpPr>
        <p:spPr>
          <a:xfrm>
            <a:off x="8573243" y="1582957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3F66096-68EC-07ED-1DF9-6C7B34F5BD38}"/>
              </a:ext>
            </a:extLst>
          </p:cNvPr>
          <p:cNvCxnSpPr>
            <a:cxnSpLocks/>
          </p:cNvCxnSpPr>
          <p:nvPr/>
        </p:nvCxnSpPr>
        <p:spPr>
          <a:xfrm>
            <a:off x="9079333" y="2576578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CD72CB-A5C6-10B1-E868-AD4ABFA3403A}"/>
              </a:ext>
            </a:extLst>
          </p:cNvPr>
          <p:cNvCxnSpPr>
            <a:cxnSpLocks/>
          </p:cNvCxnSpPr>
          <p:nvPr/>
        </p:nvCxnSpPr>
        <p:spPr>
          <a:xfrm>
            <a:off x="9079333" y="3186455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59C04F2-01C4-0EE1-D1B1-BE1B32C2D13D}"/>
              </a:ext>
            </a:extLst>
          </p:cNvPr>
          <p:cNvCxnSpPr>
            <a:cxnSpLocks/>
          </p:cNvCxnSpPr>
          <p:nvPr/>
        </p:nvCxnSpPr>
        <p:spPr>
          <a:xfrm>
            <a:off x="9067016" y="4702258"/>
            <a:ext cx="0" cy="285437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82A23EBE-5C5C-C5B0-1DF1-787E0BCC8B0E}"/>
              </a:ext>
            </a:extLst>
          </p:cNvPr>
          <p:cNvSpPr/>
          <p:nvPr/>
        </p:nvSpPr>
        <p:spPr>
          <a:xfrm>
            <a:off x="10175180" y="5124663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9744A050-2EAD-F7CF-C778-B786F83A9EEC}"/>
              </a:ext>
            </a:extLst>
          </p:cNvPr>
          <p:cNvSpPr/>
          <p:nvPr/>
        </p:nvSpPr>
        <p:spPr>
          <a:xfrm>
            <a:off x="8458963" y="3489598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D8EDC35-C97E-60DF-AAA0-CD46C4EC0342}"/>
              </a:ext>
            </a:extLst>
          </p:cNvPr>
          <p:cNvGrpSpPr/>
          <p:nvPr/>
        </p:nvGrpSpPr>
        <p:grpSpPr>
          <a:xfrm>
            <a:off x="7944354" y="4095927"/>
            <a:ext cx="1148628" cy="2093950"/>
            <a:chOff x="7831810" y="3913043"/>
            <a:chExt cx="1148628" cy="209395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41D3129-4E2C-C69D-825A-EC2C9D633020}"/>
                </a:ext>
              </a:extLst>
            </p:cNvPr>
            <p:cNvGrpSpPr/>
            <p:nvPr/>
          </p:nvGrpSpPr>
          <p:grpSpPr>
            <a:xfrm>
              <a:off x="7831810" y="3913043"/>
              <a:ext cx="1148628" cy="2093948"/>
              <a:chOff x="7986824" y="3844483"/>
              <a:chExt cx="1148628" cy="3675296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18AB7A3-4A69-A781-D570-44FEFA141E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EE70BEE5-B289-5FCB-4299-F2710BE5FA1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7A4EB20-D1C3-9BE2-C8AF-207C2F41D0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A7DD75-3688-7C70-CBFF-DA8645C36691}"/>
                </a:ext>
              </a:extLst>
            </p:cNvPr>
            <p:cNvCxnSpPr/>
            <p:nvPr/>
          </p:nvCxnSpPr>
          <p:spPr>
            <a:xfrm rot="16200000" flipH="1">
              <a:off x="8828866" y="5855421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72C761E-D12A-ED5A-8073-FC9D57569A24}"/>
              </a:ext>
            </a:extLst>
          </p:cNvPr>
          <p:cNvCxnSpPr>
            <a:cxnSpLocks/>
          </p:cNvCxnSpPr>
          <p:nvPr/>
        </p:nvCxnSpPr>
        <p:spPr>
          <a:xfrm>
            <a:off x="9077396" y="5296210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5578360B-E16E-5F8E-2BFF-C957570CE6D5}"/>
              </a:ext>
            </a:extLst>
          </p:cNvPr>
          <p:cNvSpPr/>
          <p:nvPr/>
        </p:nvSpPr>
        <p:spPr>
          <a:xfrm>
            <a:off x="9903343" y="4507635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sum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7462B08-9CD6-E03B-05A0-49E101457E6F}"/>
              </a:ext>
            </a:extLst>
          </p:cNvPr>
          <p:cNvGrpSpPr/>
          <p:nvPr/>
        </p:nvGrpSpPr>
        <p:grpSpPr>
          <a:xfrm>
            <a:off x="9693765" y="4083550"/>
            <a:ext cx="969259" cy="421892"/>
            <a:chOff x="9581221" y="3900666"/>
            <a:chExt cx="969259" cy="42189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2540658-1AE2-0D28-9D39-DB1D30A0C93A}"/>
                </a:ext>
              </a:extLst>
            </p:cNvPr>
            <p:cNvCxnSpPr>
              <a:cxnSpLocks/>
            </p:cNvCxnSpPr>
            <p:nvPr/>
          </p:nvCxnSpPr>
          <p:spPr>
            <a:xfrm>
              <a:off x="9581221" y="3907016"/>
              <a:ext cx="969259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59FCC0B-792F-BD29-283A-39080AEBD224}"/>
                </a:ext>
              </a:extLst>
            </p:cNvPr>
            <p:cNvCxnSpPr>
              <a:cxnSpLocks/>
            </p:cNvCxnSpPr>
            <p:nvPr/>
          </p:nvCxnSpPr>
          <p:spPr>
            <a:xfrm>
              <a:off x="10550480" y="3900666"/>
              <a:ext cx="0" cy="421892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140F6B9-112A-F177-7648-D4FC3220681B}"/>
              </a:ext>
            </a:extLst>
          </p:cNvPr>
          <p:cNvCxnSpPr>
            <a:cxnSpLocks/>
          </p:cNvCxnSpPr>
          <p:nvPr/>
        </p:nvCxnSpPr>
        <p:spPr>
          <a:xfrm>
            <a:off x="10679333" y="4821520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1FCAC0AC-9025-EEAC-FDC5-1C62FF7FDF65}"/>
              </a:ext>
            </a:extLst>
          </p:cNvPr>
          <p:cNvSpPr/>
          <p:nvPr/>
        </p:nvSpPr>
        <p:spPr>
          <a:xfrm>
            <a:off x="8317715" y="2262673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6907909-91CF-A01D-93C4-AEAB932931A8}"/>
              </a:ext>
            </a:extLst>
          </p:cNvPr>
          <p:cNvCxnSpPr>
            <a:cxnSpLocks/>
          </p:cNvCxnSpPr>
          <p:nvPr/>
        </p:nvCxnSpPr>
        <p:spPr>
          <a:xfrm>
            <a:off x="9077396" y="1946830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7BEEEDC-F043-999D-7C0F-9F8A1F3F9046}"/>
              </a:ext>
            </a:extLst>
          </p:cNvPr>
          <p:cNvSpPr txBox="1"/>
          <p:nvPr/>
        </p:nvSpPr>
        <p:spPr>
          <a:xfrm>
            <a:off x="9808362" y="3714781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D405B0-5D42-9EEF-81D7-53B2D1B8B54B}"/>
              </a:ext>
            </a:extLst>
          </p:cNvPr>
          <p:cNvSpPr txBox="1"/>
          <p:nvPr/>
        </p:nvSpPr>
        <p:spPr>
          <a:xfrm>
            <a:off x="9199458" y="4667631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DAC7BD-7C6F-A682-0303-5CBDDDD66ECF}"/>
              </a:ext>
            </a:extLst>
          </p:cNvPr>
          <p:cNvSpPr/>
          <p:nvPr/>
        </p:nvSpPr>
        <p:spPr>
          <a:xfrm>
            <a:off x="8349380" y="2879305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3 ,  sum 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4ABA2-E284-F809-0EA5-7FAA73E83616}"/>
              </a:ext>
            </a:extLst>
          </p:cNvPr>
          <p:cNvSpPr/>
          <p:nvPr/>
        </p:nvSpPr>
        <p:spPr>
          <a:xfrm>
            <a:off x="8348533" y="5587019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62255D-6DFA-B7DE-94B6-66405901FCD2}"/>
              </a:ext>
            </a:extLst>
          </p:cNvPr>
          <p:cNvSpPr/>
          <p:nvPr/>
        </p:nvSpPr>
        <p:spPr>
          <a:xfrm>
            <a:off x="8208796" y="4987695"/>
            <a:ext cx="1735490" cy="30314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= sum +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*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2F6654-223A-0DBD-B559-6D01AF9E2771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EB4398-F178-3A0A-F2F9-B55CD0601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624" y="716829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FE5BD7-2B33-94DA-116A-CA7083F52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666" y="1041697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5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7" grpId="0" animBg="1"/>
      <p:bldP spid="18" grpId="0" animBg="1"/>
      <p:bldP spid="23" grpId="0" animBg="1"/>
      <p:bldP spid="29" grpId="0" animBg="1"/>
      <p:bldP spid="11" grpId="0"/>
      <p:bldP spid="12" grpId="0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EEEAE-BD68-5B0A-749F-E17CCBB49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738BE8-0439-70F7-5FE1-4F89ABA8BFA2}"/>
              </a:ext>
            </a:extLst>
          </p:cNvPr>
          <p:cNvSpPr txBox="1"/>
          <p:nvPr/>
        </p:nvSpPr>
        <p:spPr>
          <a:xfrm>
            <a:off x="3815034" y="1771596"/>
            <a:ext cx="3643340" cy="3797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0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sum +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*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*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+ 1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sum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৮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C7CA596-FCD3-0D97-D0BF-A2AECBF285F7}"/>
              </a:ext>
            </a:extLst>
          </p:cNvPr>
          <p:cNvSpPr/>
          <p:nvPr/>
        </p:nvSpPr>
        <p:spPr>
          <a:xfrm>
            <a:off x="3970233" y="80759"/>
            <a:ext cx="4534781" cy="768756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১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৩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 ২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৩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 ৩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৩ 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+……………….. + n</a:t>
            </a:r>
            <a:r>
              <a:rPr lang="en-US" baseline="30000" dirty="0"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যোগফল নির্নয়ের অ্যালগোরিদম ও ফ্লোচার্ট।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8D4F4FE-AAEE-0510-2113-D8552DDDC224}"/>
              </a:ext>
            </a:extLst>
          </p:cNvPr>
          <p:cNvSpPr/>
          <p:nvPr/>
        </p:nvSpPr>
        <p:spPr>
          <a:xfrm>
            <a:off x="8460699" y="1400073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12B4718-D6FA-6E0E-3A98-853FAD551F8A}"/>
              </a:ext>
            </a:extLst>
          </p:cNvPr>
          <p:cNvCxnSpPr>
            <a:cxnSpLocks/>
          </p:cNvCxnSpPr>
          <p:nvPr/>
        </p:nvCxnSpPr>
        <p:spPr>
          <a:xfrm>
            <a:off x="8966789" y="2393694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03E91DD-5FC2-3C00-CED1-F6F47AB10A1E}"/>
              </a:ext>
            </a:extLst>
          </p:cNvPr>
          <p:cNvCxnSpPr>
            <a:cxnSpLocks/>
          </p:cNvCxnSpPr>
          <p:nvPr/>
        </p:nvCxnSpPr>
        <p:spPr>
          <a:xfrm>
            <a:off x="8966789" y="3003571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4612F5A-FA2E-8391-B77D-3D86643F6AF8}"/>
              </a:ext>
            </a:extLst>
          </p:cNvPr>
          <p:cNvCxnSpPr>
            <a:cxnSpLocks/>
          </p:cNvCxnSpPr>
          <p:nvPr/>
        </p:nvCxnSpPr>
        <p:spPr>
          <a:xfrm>
            <a:off x="8954472" y="4519374"/>
            <a:ext cx="0" cy="285437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B6684E9-8865-BFAF-1981-E656FFE36ED4}"/>
              </a:ext>
            </a:extLst>
          </p:cNvPr>
          <p:cNvSpPr/>
          <p:nvPr/>
        </p:nvSpPr>
        <p:spPr>
          <a:xfrm>
            <a:off x="10062636" y="4941779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CD899119-4FE0-8225-02C3-E09737155D76}"/>
              </a:ext>
            </a:extLst>
          </p:cNvPr>
          <p:cNvSpPr/>
          <p:nvPr/>
        </p:nvSpPr>
        <p:spPr>
          <a:xfrm>
            <a:off x="8346419" y="3306714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9352F9C-BC53-6169-A0F8-F200423C0F94}"/>
              </a:ext>
            </a:extLst>
          </p:cNvPr>
          <p:cNvGrpSpPr/>
          <p:nvPr/>
        </p:nvGrpSpPr>
        <p:grpSpPr>
          <a:xfrm>
            <a:off x="7831810" y="3913043"/>
            <a:ext cx="1148628" cy="2093950"/>
            <a:chOff x="7831810" y="3913043"/>
            <a:chExt cx="1148628" cy="209395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12D6AF9-6580-F060-3DEA-5A1FD9415DF1}"/>
                </a:ext>
              </a:extLst>
            </p:cNvPr>
            <p:cNvGrpSpPr/>
            <p:nvPr/>
          </p:nvGrpSpPr>
          <p:grpSpPr>
            <a:xfrm>
              <a:off x="7831810" y="3913043"/>
              <a:ext cx="1148628" cy="2093948"/>
              <a:chOff x="7986824" y="3844483"/>
              <a:chExt cx="1148628" cy="3675296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ADB4A81-73E7-0662-1358-BA3A3A9413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F3114744-3A40-7C0A-438A-CD966C3E1FA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6F2A40A-79E1-8ECB-95A0-3B9607F9DB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02E2EF7-0058-AC38-32A0-024858D4FAE8}"/>
                </a:ext>
              </a:extLst>
            </p:cNvPr>
            <p:cNvCxnSpPr/>
            <p:nvPr/>
          </p:nvCxnSpPr>
          <p:spPr>
            <a:xfrm rot="16200000" flipH="1">
              <a:off x="8828866" y="5855421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422D7-9A46-EF7D-9272-D5AC5D908F52}"/>
              </a:ext>
            </a:extLst>
          </p:cNvPr>
          <p:cNvCxnSpPr>
            <a:cxnSpLocks/>
          </p:cNvCxnSpPr>
          <p:nvPr/>
        </p:nvCxnSpPr>
        <p:spPr>
          <a:xfrm>
            <a:off x="8964852" y="511332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DBDFDF79-5297-B3D0-4164-2764CCF35D15}"/>
              </a:ext>
            </a:extLst>
          </p:cNvPr>
          <p:cNvSpPr/>
          <p:nvPr/>
        </p:nvSpPr>
        <p:spPr>
          <a:xfrm>
            <a:off x="9790799" y="4324751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sum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F186027-D7AC-247A-6C57-3D85ADF58239}"/>
              </a:ext>
            </a:extLst>
          </p:cNvPr>
          <p:cNvGrpSpPr/>
          <p:nvPr/>
        </p:nvGrpSpPr>
        <p:grpSpPr>
          <a:xfrm>
            <a:off x="9581221" y="3900666"/>
            <a:ext cx="969259" cy="421892"/>
            <a:chOff x="9581221" y="3900666"/>
            <a:chExt cx="969259" cy="42189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839A4A6-A157-27CE-6FF0-0F15D3CE02FE}"/>
                </a:ext>
              </a:extLst>
            </p:cNvPr>
            <p:cNvCxnSpPr>
              <a:cxnSpLocks/>
            </p:cNvCxnSpPr>
            <p:nvPr/>
          </p:nvCxnSpPr>
          <p:spPr>
            <a:xfrm>
              <a:off x="9581221" y="3907016"/>
              <a:ext cx="969259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ECD6F6A-1647-38D4-6D59-2D84AF7C0FE2}"/>
                </a:ext>
              </a:extLst>
            </p:cNvPr>
            <p:cNvCxnSpPr>
              <a:cxnSpLocks/>
            </p:cNvCxnSpPr>
            <p:nvPr/>
          </p:nvCxnSpPr>
          <p:spPr>
            <a:xfrm>
              <a:off x="10550480" y="3900666"/>
              <a:ext cx="0" cy="421892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67088C3-4370-839A-A357-04AEF6FA3B95}"/>
              </a:ext>
            </a:extLst>
          </p:cNvPr>
          <p:cNvCxnSpPr>
            <a:cxnSpLocks/>
          </p:cNvCxnSpPr>
          <p:nvPr/>
        </p:nvCxnSpPr>
        <p:spPr>
          <a:xfrm>
            <a:off x="10566789" y="463863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CBCB338B-1CA7-2725-60F7-ADF33F6CD7FB}"/>
              </a:ext>
            </a:extLst>
          </p:cNvPr>
          <p:cNvSpPr/>
          <p:nvPr/>
        </p:nvSpPr>
        <p:spPr>
          <a:xfrm>
            <a:off x="8205171" y="2079789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CF0C3A-C8AA-9E7B-9FA6-29361CDF27C0}"/>
              </a:ext>
            </a:extLst>
          </p:cNvPr>
          <p:cNvCxnSpPr>
            <a:cxnSpLocks/>
          </p:cNvCxnSpPr>
          <p:nvPr/>
        </p:nvCxnSpPr>
        <p:spPr>
          <a:xfrm>
            <a:off x="8964852" y="176394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405A4B2-841F-04B3-A3D6-E8C7C060977B}"/>
              </a:ext>
            </a:extLst>
          </p:cNvPr>
          <p:cNvSpPr txBox="1"/>
          <p:nvPr/>
        </p:nvSpPr>
        <p:spPr>
          <a:xfrm>
            <a:off x="9695818" y="3531897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AF157F-60F0-C722-C792-1C15A11D6A5F}"/>
              </a:ext>
            </a:extLst>
          </p:cNvPr>
          <p:cNvSpPr txBox="1"/>
          <p:nvPr/>
        </p:nvSpPr>
        <p:spPr>
          <a:xfrm>
            <a:off x="9086914" y="4484747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84C40E-0797-6938-F8ED-BC33B20B6ADF}"/>
              </a:ext>
            </a:extLst>
          </p:cNvPr>
          <p:cNvSpPr/>
          <p:nvPr/>
        </p:nvSpPr>
        <p:spPr>
          <a:xfrm>
            <a:off x="8236836" y="2696421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,  sum 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BD9ACE-A5F4-12B9-DF8E-8B9B78989C30}"/>
              </a:ext>
            </a:extLst>
          </p:cNvPr>
          <p:cNvSpPr/>
          <p:nvPr/>
        </p:nvSpPr>
        <p:spPr>
          <a:xfrm>
            <a:off x="8235989" y="5404135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393395-4A75-3D43-0A59-7241F3DB52A2}"/>
              </a:ext>
            </a:extLst>
          </p:cNvPr>
          <p:cNvSpPr/>
          <p:nvPr/>
        </p:nvSpPr>
        <p:spPr>
          <a:xfrm>
            <a:off x="7982859" y="4804810"/>
            <a:ext cx="1973939" cy="31486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= sum +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*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*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D878C5-D7AD-24B4-00B9-5232C249ADB8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8318E5-F3FD-EDF4-78C5-AC8FA8CD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850" y="458247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FC579E-03E1-2AB8-1472-8A074BF80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32" y="1048389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8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7" grpId="0" animBg="1"/>
      <p:bldP spid="18" grpId="0" animBg="1"/>
      <p:bldP spid="23" grpId="0" animBg="1"/>
      <p:bldP spid="29" grpId="0" animBg="1"/>
      <p:bldP spid="11" grpId="0"/>
      <p:bldP spid="12" grpId="0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7B923-71BE-4504-A5CE-765D72EDC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4D34E0-A02F-9D6C-803C-607C28C6FB67}"/>
              </a:ext>
            </a:extLst>
          </p:cNvPr>
          <p:cNvSpPr txBox="1"/>
          <p:nvPr/>
        </p:nvSpPr>
        <p:spPr>
          <a:xfrm>
            <a:off x="3157936" y="1748857"/>
            <a:ext cx="4892040" cy="338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fact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fact = fact *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+ 1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fact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৮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DE54509-575B-1C9D-A0D4-2837BB8F92CA}"/>
              </a:ext>
            </a:extLst>
          </p:cNvPr>
          <p:cNvSpPr/>
          <p:nvPr/>
        </p:nvSpPr>
        <p:spPr>
          <a:xfrm>
            <a:off x="3325498" y="108285"/>
            <a:ext cx="5541004" cy="735975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সংখ্যার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ফ্যাক্টরিয়াল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নির্নয়ের অ্যালগোরিদম ও ফ্লোচার্ট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( N ! )</a:t>
            </a: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১ * ২ * ৩ * …………………….. * n )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521F3B1-25ED-29BA-AA40-27746453AFAC}"/>
              </a:ext>
            </a:extLst>
          </p:cNvPr>
          <p:cNvSpPr/>
          <p:nvPr/>
        </p:nvSpPr>
        <p:spPr>
          <a:xfrm>
            <a:off x="8845707" y="1400073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22A4C4-00A6-4CC0-2899-CBBCCE2AC8DE}"/>
              </a:ext>
            </a:extLst>
          </p:cNvPr>
          <p:cNvCxnSpPr>
            <a:cxnSpLocks/>
          </p:cNvCxnSpPr>
          <p:nvPr/>
        </p:nvCxnSpPr>
        <p:spPr>
          <a:xfrm>
            <a:off x="9351797" y="2393694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3807E9-216A-13B0-E528-A560FC8D3F2B}"/>
              </a:ext>
            </a:extLst>
          </p:cNvPr>
          <p:cNvCxnSpPr>
            <a:cxnSpLocks/>
          </p:cNvCxnSpPr>
          <p:nvPr/>
        </p:nvCxnSpPr>
        <p:spPr>
          <a:xfrm>
            <a:off x="9351797" y="3003571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EFAB24-BA8A-3083-38A0-1A7555B6EABB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9349860" y="4519374"/>
            <a:ext cx="1936" cy="28543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105DAC6-A6F2-9E2F-8A2C-F91719AECA43}"/>
              </a:ext>
            </a:extLst>
          </p:cNvPr>
          <p:cNvSpPr/>
          <p:nvPr/>
        </p:nvSpPr>
        <p:spPr>
          <a:xfrm>
            <a:off x="10447644" y="4941779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A31BF690-0BC5-3C3C-6219-5198D690D7D1}"/>
              </a:ext>
            </a:extLst>
          </p:cNvPr>
          <p:cNvSpPr/>
          <p:nvPr/>
        </p:nvSpPr>
        <p:spPr>
          <a:xfrm>
            <a:off x="8731427" y="3306714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C1115B8-CD7C-2FDC-1F6E-3A5EE8C01133}"/>
              </a:ext>
            </a:extLst>
          </p:cNvPr>
          <p:cNvGrpSpPr/>
          <p:nvPr/>
        </p:nvGrpSpPr>
        <p:grpSpPr>
          <a:xfrm>
            <a:off x="8216818" y="3913043"/>
            <a:ext cx="1148628" cy="2093950"/>
            <a:chOff x="7831810" y="3913043"/>
            <a:chExt cx="1148628" cy="209395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2F56B5F-413C-31D3-870E-3228899871D1}"/>
                </a:ext>
              </a:extLst>
            </p:cNvPr>
            <p:cNvGrpSpPr/>
            <p:nvPr/>
          </p:nvGrpSpPr>
          <p:grpSpPr>
            <a:xfrm>
              <a:off x="7831810" y="3913043"/>
              <a:ext cx="1148628" cy="2093948"/>
              <a:chOff x="7986824" y="3844483"/>
              <a:chExt cx="1148628" cy="3675296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F37463E-79D9-B5BA-B74B-8F0DCAA0F1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DB424555-6FDA-9D6C-A8BC-21C97C31031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3AD7382-8827-8C14-6E4B-EDCC1BE07F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2C5DA5C-1CED-6296-08FE-A04904C185B4}"/>
                </a:ext>
              </a:extLst>
            </p:cNvPr>
            <p:cNvCxnSpPr/>
            <p:nvPr/>
          </p:nvCxnSpPr>
          <p:spPr>
            <a:xfrm rot="16200000" flipH="1">
              <a:off x="8828866" y="5855421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683F6CE-0E85-0944-6A99-38CAC5B99ABF}"/>
              </a:ext>
            </a:extLst>
          </p:cNvPr>
          <p:cNvCxnSpPr>
            <a:cxnSpLocks/>
          </p:cNvCxnSpPr>
          <p:nvPr/>
        </p:nvCxnSpPr>
        <p:spPr>
          <a:xfrm>
            <a:off x="9349860" y="511332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CF272FA3-98BF-DE84-A4D2-E141F1D02A52}"/>
              </a:ext>
            </a:extLst>
          </p:cNvPr>
          <p:cNvSpPr/>
          <p:nvPr/>
        </p:nvSpPr>
        <p:spPr>
          <a:xfrm>
            <a:off x="10175807" y="4324751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fact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173888C-FEAF-79F4-6058-0F75892EC428}"/>
              </a:ext>
            </a:extLst>
          </p:cNvPr>
          <p:cNvGrpSpPr/>
          <p:nvPr/>
        </p:nvGrpSpPr>
        <p:grpSpPr>
          <a:xfrm>
            <a:off x="9966229" y="3900666"/>
            <a:ext cx="969259" cy="421892"/>
            <a:chOff x="9581221" y="3900666"/>
            <a:chExt cx="969259" cy="42189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5517698-5F2B-CE75-68D0-A8D14E98A388}"/>
                </a:ext>
              </a:extLst>
            </p:cNvPr>
            <p:cNvCxnSpPr>
              <a:cxnSpLocks/>
            </p:cNvCxnSpPr>
            <p:nvPr/>
          </p:nvCxnSpPr>
          <p:spPr>
            <a:xfrm>
              <a:off x="9581221" y="3907016"/>
              <a:ext cx="969259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209AF40-0181-7A20-475C-A5A8A1BE80C4}"/>
                </a:ext>
              </a:extLst>
            </p:cNvPr>
            <p:cNvCxnSpPr>
              <a:cxnSpLocks/>
            </p:cNvCxnSpPr>
            <p:nvPr/>
          </p:nvCxnSpPr>
          <p:spPr>
            <a:xfrm>
              <a:off x="10550480" y="3900666"/>
              <a:ext cx="0" cy="421892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BAF5DA-9DBC-311B-0951-A8AA8EB382C4}"/>
              </a:ext>
            </a:extLst>
          </p:cNvPr>
          <p:cNvCxnSpPr>
            <a:cxnSpLocks/>
          </p:cNvCxnSpPr>
          <p:nvPr/>
        </p:nvCxnSpPr>
        <p:spPr>
          <a:xfrm>
            <a:off x="10951797" y="463863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67992FE1-FABB-CCCF-A216-9BA56C6EA655}"/>
              </a:ext>
            </a:extLst>
          </p:cNvPr>
          <p:cNvSpPr/>
          <p:nvPr/>
        </p:nvSpPr>
        <p:spPr>
          <a:xfrm>
            <a:off x="8590179" y="2079789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6539E42-6821-8355-D2C7-86988580F424}"/>
              </a:ext>
            </a:extLst>
          </p:cNvPr>
          <p:cNvCxnSpPr>
            <a:cxnSpLocks/>
          </p:cNvCxnSpPr>
          <p:nvPr/>
        </p:nvCxnSpPr>
        <p:spPr>
          <a:xfrm>
            <a:off x="9349860" y="176394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32EB160-A315-811E-9EDC-D9EDF5C25E8C}"/>
              </a:ext>
            </a:extLst>
          </p:cNvPr>
          <p:cNvSpPr txBox="1"/>
          <p:nvPr/>
        </p:nvSpPr>
        <p:spPr>
          <a:xfrm>
            <a:off x="10080826" y="3531897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4D4E15-755B-FCDC-F319-22B4797F7A4D}"/>
              </a:ext>
            </a:extLst>
          </p:cNvPr>
          <p:cNvSpPr txBox="1"/>
          <p:nvPr/>
        </p:nvSpPr>
        <p:spPr>
          <a:xfrm>
            <a:off x="9471922" y="4484747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CF7689-152C-C914-5C75-C2CBDF86D3B0}"/>
              </a:ext>
            </a:extLst>
          </p:cNvPr>
          <p:cNvSpPr/>
          <p:nvPr/>
        </p:nvSpPr>
        <p:spPr>
          <a:xfrm>
            <a:off x="8621844" y="2696421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,  fact =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582F12-B06C-E8FF-D5C2-58232CAA6747}"/>
              </a:ext>
            </a:extLst>
          </p:cNvPr>
          <p:cNvSpPr/>
          <p:nvPr/>
        </p:nvSpPr>
        <p:spPr>
          <a:xfrm>
            <a:off x="8620997" y="5404135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B81A30-DB63-08AD-A63C-48CB4EE0B8C4}"/>
              </a:ext>
            </a:extLst>
          </p:cNvPr>
          <p:cNvSpPr/>
          <p:nvPr/>
        </p:nvSpPr>
        <p:spPr>
          <a:xfrm>
            <a:off x="8620997" y="4804812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 = fact *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86C859-197A-98F9-613F-FB6A9CC11085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7C979F-8E7A-8367-4E63-4BFC0D64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89" y="459691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A15D2C-6438-7E06-062F-4024A4649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62" y="1002304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6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7" grpId="0" animBg="1"/>
      <p:bldP spid="18" grpId="0" animBg="1"/>
      <p:bldP spid="23" grpId="0" animBg="1"/>
      <p:bldP spid="29" grpId="0" animBg="1"/>
      <p:bldP spid="11" grpId="0"/>
      <p:bldP spid="12" grpId="0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8C6D5-0DEF-F4F6-8881-74DD36202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9987F6-3FC2-165C-1FA0-728E3710C988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D13CE8-F5F6-0B63-3516-C477DF919BB5}"/>
              </a:ext>
            </a:extLst>
          </p:cNvPr>
          <p:cNvSpPr txBox="1"/>
          <p:nvPr/>
        </p:nvSpPr>
        <p:spPr>
          <a:xfrm>
            <a:off x="2107568" y="3059668"/>
            <a:ext cx="7976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৭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১০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……………….. n 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প্রদর্শনের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অ্যালগোরিদম ও ফ্লোচার্ট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A7B9B1A-AF04-51B9-B0FC-865FBFFE1BD1}"/>
              </a:ext>
            </a:extLst>
          </p:cNvPr>
          <p:cNvGrpSpPr/>
          <p:nvPr/>
        </p:nvGrpSpPr>
        <p:grpSpPr>
          <a:xfrm>
            <a:off x="4553509" y="804053"/>
            <a:ext cx="3084981" cy="1118196"/>
            <a:chOff x="4157979" y="495700"/>
            <a:chExt cx="3084981" cy="1118196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B8A78660-EC56-378A-E3D6-42B639DCB59B}"/>
                </a:ext>
              </a:extLst>
            </p:cNvPr>
            <p:cNvSpPr/>
            <p:nvPr/>
          </p:nvSpPr>
          <p:spPr>
            <a:xfrm>
              <a:off x="4949040" y="784850"/>
              <a:ext cx="2293920" cy="565387"/>
            </a:xfrm>
            <a:prstGeom prst="homePlate">
              <a:avLst>
                <a:gd name="adj" fmla="val 0"/>
              </a:avLst>
            </a:prstGeom>
            <a:solidFill>
              <a:srgbClr val="2372AA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একক</a:t>
              </a:r>
              <a:r>
                <a:rPr lang="en-US" sz="2800" b="1" dirty="0"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কাজ</a:t>
              </a:r>
              <a:endParaRPr lang="en-US" sz="2800" b="1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6301855-2D67-32E9-D77B-83B878855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7979" y="495700"/>
              <a:ext cx="1112144" cy="1118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651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794ED-95ED-AFF1-2AF9-EDF0FFBA2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8115E8-29F7-19DC-26B8-398C9CAF5894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B63832-4BA3-E9CA-6703-554181F97A46}"/>
              </a:ext>
            </a:extLst>
          </p:cNvPr>
          <p:cNvSpPr txBox="1"/>
          <p:nvPr/>
        </p:nvSpPr>
        <p:spPr>
          <a:xfrm>
            <a:off x="2234714" y="2967335"/>
            <a:ext cx="891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৫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 ১১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 ১৭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+……………….. + n 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যোগফল নির্নয়ের অ্যালগোরিদম ও ফ্লোচার্ট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 ৬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 ১০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+……………….. + n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যোগফল নির্নয়ের অ্যালগোরিদম ও ফ্লোচার্ট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 ৮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 ১৩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+……………….. + n</a:t>
            </a:r>
            <a:r>
              <a:rPr lang="en-US" baseline="30000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গুলোর যোগফল নির্নয়ের অ্যালগোরিদম ও ফ্লোচার্ট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</a:t>
            </a: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914E0B-5CC9-8E85-EA70-1372537D8A71}"/>
              </a:ext>
            </a:extLst>
          </p:cNvPr>
          <p:cNvGrpSpPr/>
          <p:nvPr/>
        </p:nvGrpSpPr>
        <p:grpSpPr>
          <a:xfrm>
            <a:off x="4538853" y="697551"/>
            <a:ext cx="3114294" cy="1363198"/>
            <a:chOff x="4537029" y="756799"/>
            <a:chExt cx="3114294" cy="13631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86FF77-72F2-2F1A-C8E2-B52958C7FF05}"/>
                </a:ext>
              </a:extLst>
            </p:cNvPr>
            <p:cNvSpPr/>
            <p:nvPr/>
          </p:nvSpPr>
          <p:spPr>
            <a:xfrm>
              <a:off x="5733888" y="1452912"/>
              <a:ext cx="1917435" cy="493363"/>
            </a:xfrm>
            <a:prstGeom prst="rect">
              <a:avLst/>
            </a:prstGeom>
            <a:solidFill>
              <a:srgbClr val="1B6C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বাড়ির</a:t>
              </a:r>
              <a:r>
                <a:rPr lang="en-US" sz="2800" b="1" dirty="0"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কাজ</a:t>
              </a:r>
              <a:endParaRPr lang="en-US" sz="2800" b="1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79D2789-89F3-5514-963E-B3FBEAD78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Marker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029" y="756799"/>
              <a:ext cx="1455825" cy="13631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597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384D6F7-BBCD-1D57-DB78-82627C3163F8}"/>
              </a:ext>
            </a:extLst>
          </p:cNvPr>
          <p:cNvSpPr/>
          <p:nvPr/>
        </p:nvSpPr>
        <p:spPr>
          <a:xfrm>
            <a:off x="1866900" y="685800"/>
            <a:ext cx="8477249" cy="4474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BF2AB2F-8C0B-B75B-B6B3-7A7180275D5F}"/>
              </a:ext>
            </a:extLst>
          </p:cNvPr>
          <p:cNvSpPr/>
          <p:nvPr/>
        </p:nvSpPr>
        <p:spPr>
          <a:xfrm>
            <a:off x="2367824" y="820216"/>
            <a:ext cx="7475400" cy="1785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BEF9C3E-97A5-729C-087B-37956EE1F207}"/>
              </a:ext>
            </a:extLst>
          </p:cNvPr>
          <p:cNvGrpSpPr/>
          <p:nvPr/>
        </p:nvGrpSpPr>
        <p:grpSpPr>
          <a:xfrm>
            <a:off x="2553595" y="788581"/>
            <a:ext cx="1396787" cy="4853978"/>
            <a:chOff x="2783119" y="718457"/>
            <a:chExt cx="1262742" cy="435065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910ADFF-4E42-CFE8-8C37-AFB894C818B6}"/>
                </a:ext>
              </a:extLst>
            </p:cNvPr>
            <p:cNvGrpSpPr/>
            <p:nvPr/>
          </p:nvGrpSpPr>
          <p:grpSpPr>
            <a:xfrm>
              <a:off x="2783119" y="718457"/>
              <a:ext cx="1262742" cy="4350657"/>
              <a:chOff x="2510971" y="729343"/>
              <a:chExt cx="1262742" cy="4350657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644BEBB-AD66-0451-42FD-65513960CD27}"/>
                  </a:ext>
                </a:extLst>
              </p:cNvPr>
              <p:cNvSpPr/>
              <p:nvPr/>
            </p:nvSpPr>
            <p:spPr>
              <a:xfrm>
                <a:off x="3040742" y="729343"/>
                <a:ext cx="203200" cy="174171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A65808C-1B4C-AD3A-D3E1-C29800F6A6E9}"/>
                  </a:ext>
                </a:extLst>
              </p:cNvPr>
              <p:cNvGrpSpPr/>
              <p:nvPr/>
            </p:nvGrpSpPr>
            <p:grpSpPr>
              <a:xfrm>
                <a:off x="2510971" y="3817258"/>
                <a:ext cx="1262742" cy="1262742"/>
                <a:chOff x="2510971" y="3817258"/>
                <a:chExt cx="1262742" cy="1262742"/>
              </a:xfrm>
            </p:grpSpPr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D33C3908-B363-4369-C8E0-A4EA85A2BDF9}"/>
                    </a:ext>
                  </a:extLst>
                </p:cNvPr>
                <p:cNvSpPr/>
                <p:nvPr/>
              </p:nvSpPr>
              <p:spPr>
                <a:xfrm>
                  <a:off x="2510971" y="3817258"/>
                  <a:ext cx="1262742" cy="1262742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  <a:alpha val="8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  <a:reflection blurRad="6350" stA="50000" endA="300" endPos="55500" dist="50800" dir="5400000" sy="-100000" algn="bl" rotWithShape="0"/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0" b="1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T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A1DF73E2-8863-ECF1-BBAE-15453EAC7238}"/>
                    </a:ext>
                  </a:extLst>
                </p:cNvPr>
                <p:cNvSpPr/>
                <p:nvPr/>
              </p:nvSpPr>
              <p:spPr>
                <a:xfrm>
                  <a:off x="3091542" y="3849915"/>
                  <a:ext cx="101600" cy="101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C93653C-E440-D955-D8C3-536218A5FCEB}"/>
                </a:ext>
              </a:extLst>
            </p:cNvPr>
            <p:cNvCxnSpPr>
              <a:cxnSpLocks/>
              <a:stCxn id="25" idx="4"/>
            </p:cNvCxnSpPr>
            <p:nvPr/>
          </p:nvCxnSpPr>
          <p:spPr>
            <a:xfrm flipH="1">
              <a:off x="3407232" y="892628"/>
              <a:ext cx="7258" cy="2975431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39F6A25-6F05-3837-20B1-80794C1D805A}"/>
              </a:ext>
            </a:extLst>
          </p:cNvPr>
          <p:cNvGrpSpPr/>
          <p:nvPr/>
        </p:nvGrpSpPr>
        <p:grpSpPr>
          <a:xfrm>
            <a:off x="3648326" y="788579"/>
            <a:ext cx="1518838" cy="4625319"/>
            <a:chOff x="3893462" y="718457"/>
            <a:chExt cx="1262742" cy="396239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5684059-63C9-3BFC-B1BD-AB41EBE212FC}"/>
                </a:ext>
              </a:extLst>
            </p:cNvPr>
            <p:cNvGrpSpPr/>
            <p:nvPr/>
          </p:nvGrpSpPr>
          <p:grpSpPr>
            <a:xfrm>
              <a:off x="3893462" y="718457"/>
              <a:ext cx="1262742" cy="3962399"/>
              <a:chOff x="3621314" y="729343"/>
              <a:chExt cx="1262742" cy="3962399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7BBAA52-44FB-D063-5D4A-DA7B8A358060}"/>
                  </a:ext>
                </a:extLst>
              </p:cNvPr>
              <p:cNvSpPr/>
              <p:nvPr/>
            </p:nvSpPr>
            <p:spPr>
              <a:xfrm>
                <a:off x="4154715" y="729343"/>
                <a:ext cx="203200" cy="17417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EFD821AE-97CB-620E-65E0-7DC7996E4C22}"/>
                  </a:ext>
                </a:extLst>
              </p:cNvPr>
              <p:cNvGrpSpPr/>
              <p:nvPr/>
            </p:nvGrpSpPr>
            <p:grpSpPr>
              <a:xfrm>
                <a:off x="3621314" y="3429000"/>
                <a:ext cx="1262742" cy="1262742"/>
                <a:chOff x="3621314" y="3429000"/>
                <a:chExt cx="1262742" cy="1262742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29845820-4E41-1E9C-4814-24329B4EA2F6}"/>
                    </a:ext>
                  </a:extLst>
                </p:cNvPr>
                <p:cNvSpPr/>
                <p:nvPr/>
              </p:nvSpPr>
              <p:spPr>
                <a:xfrm>
                  <a:off x="3621314" y="3429000"/>
                  <a:ext cx="1262742" cy="1262742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8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  <a:reflection blurRad="6350" stA="50000" endA="300" endPos="38500" dist="50800" dir="5400000" sy="-100000" algn="bl" rotWithShape="0"/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0" b="1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H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164C7832-C037-8A12-F3C8-E3C7CD1623B2}"/>
                    </a:ext>
                  </a:extLst>
                </p:cNvPr>
                <p:cNvSpPr/>
                <p:nvPr/>
              </p:nvSpPr>
              <p:spPr>
                <a:xfrm>
                  <a:off x="4201885" y="3458028"/>
                  <a:ext cx="101600" cy="101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23BA0FC-4D0E-A49B-1F10-71D5BE0C2B50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4524832" y="863598"/>
              <a:ext cx="1" cy="2583544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B5D24CB-5EA5-67FC-6D3E-4655B0C8213D}"/>
              </a:ext>
            </a:extLst>
          </p:cNvPr>
          <p:cNvGrpSpPr/>
          <p:nvPr/>
        </p:nvGrpSpPr>
        <p:grpSpPr>
          <a:xfrm>
            <a:off x="4872592" y="788580"/>
            <a:ext cx="1495626" cy="4853979"/>
            <a:chOff x="4988729" y="718457"/>
            <a:chExt cx="1262742" cy="43506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F03D8C7-4B72-C917-961E-555B9D03F005}"/>
                </a:ext>
              </a:extLst>
            </p:cNvPr>
            <p:cNvGrpSpPr/>
            <p:nvPr/>
          </p:nvGrpSpPr>
          <p:grpSpPr>
            <a:xfrm>
              <a:off x="4988729" y="718457"/>
              <a:ext cx="1262742" cy="4350657"/>
              <a:chOff x="4716581" y="729343"/>
              <a:chExt cx="1262742" cy="4350657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70D9132-9DAE-46BC-7337-2F8CF453E541}"/>
                  </a:ext>
                </a:extLst>
              </p:cNvPr>
              <p:cNvSpPr/>
              <p:nvPr/>
            </p:nvSpPr>
            <p:spPr>
              <a:xfrm>
                <a:off x="5261428" y="729343"/>
                <a:ext cx="203200" cy="17417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9B93F591-7796-D54F-3D6A-F345C2330CCE}"/>
                  </a:ext>
                </a:extLst>
              </p:cNvPr>
              <p:cNvGrpSpPr/>
              <p:nvPr/>
            </p:nvGrpSpPr>
            <p:grpSpPr>
              <a:xfrm>
                <a:off x="4716581" y="3817258"/>
                <a:ext cx="1262742" cy="1262742"/>
                <a:chOff x="4716581" y="3817258"/>
                <a:chExt cx="1262742" cy="1262742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9A57E80-0C0C-01A4-B9EA-2A8AC53A1899}"/>
                    </a:ext>
                  </a:extLst>
                </p:cNvPr>
                <p:cNvSpPr/>
                <p:nvPr/>
              </p:nvSpPr>
              <p:spPr>
                <a:xfrm>
                  <a:off x="4716581" y="3817258"/>
                  <a:ext cx="1262742" cy="1262742"/>
                </a:xfrm>
                <a:prstGeom prst="ellipse">
                  <a:avLst/>
                </a:prstGeom>
                <a:solidFill>
                  <a:schemeClr val="accent3">
                    <a:lumMod val="20000"/>
                    <a:lumOff val="80000"/>
                    <a:alpha val="8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  <a:reflection blurRad="6350" stA="50000" endA="300" endPos="38500" dist="50800" dir="5400000" sy="-100000" algn="bl" rotWithShape="0"/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0" b="1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A</a:t>
                  </a:r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8DB135BF-1515-BD96-4F22-30640282B6A6}"/>
                    </a:ext>
                  </a:extLst>
                </p:cNvPr>
                <p:cNvSpPr/>
                <p:nvPr/>
              </p:nvSpPr>
              <p:spPr>
                <a:xfrm>
                  <a:off x="5312228" y="3849915"/>
                  <a:ext cx="101600" cy="101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5D16A3B-9D9E-0F22-5152-BD88CB6D20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34292" y="892628"/>
              <a:ext cx="7258" cy="2946401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4E377B9-6A2B-308F-E024-7E44AD5263DB}"/>
              </a:ext>
            </a:extLst>
          </p:cNvPr>
          <p:cNvGrpSpPr/>
          <p:nvPr/>
        </p:nvGrpSpPr>
        <p:grpSpPr>
          <a:xfrm>
            <a:off x="6075601" y="788579"/>
            <a:ext cx="1433272" cy="4625319"/>
            <a:chOff x="6092376" y="718457"/>
            <a:chExt cx="1262742" cy="3962399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052B3D0-B60B-A05D-5632-0FFE53686CF7}"/>
                </a:ext>
              </a:extLst>
            </p:cNvPr>
            <p:cNvGrpSpPr/>
            <p:nvPr/>
          </p:nvGrpSpPr>
          <p:grpSpPr>
            <a:xfrm>
              <a:off x="6092376" y="718457"/>
              <a:ext cx="1262742" cy="3962399"/>
              <a:chOff x="5820228" y="729343"/>
              <a:chExt cx="1262742" cy="396239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8905E6E-4AAD-89B0-CA4E-D11FCD4CEF96}"/>
                  </a:ext>
                </a:extLst>
              </p:cNvPr>
              <p:cNvSpPr/>
              <p:nvPr/>
            </p:nvSpPr>
            <p:spPr>
              <a:xfrm>
                <a:off x="6349999" y="729343"/>
                <a:ext cx="203200" cy="174171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  <a:alpha val="86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E8082AEC-7002-4946-67F1-0A8FD212F1B7}"/>
                  </a:ext>
                </a:extLst>
              </p:cNvPr>
              <p:cNvGrpSpPr/>
              <p:nvPr/>
            </p:nvGrpSpPr>
            <p:grpSpPr>
              <a:xfrm>
                <a:off x="5820228" y="3429000"/>
                <a:ext cx="1262742" cy="1262742"/>
                <a:chOff x="5820228" y="3429000"/>
                <a:chExt cx="1262742" cy="1262742"/>
              </a:xfrm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48D92204-EBE2-EC24-81EB-58A53D717134}"/>
                    </a:ext>
                  </a:extLst>
                </p:cNvPr>
                <p:cNvSpPr/>
                <p:nvPr/>
              </p:nvSpPr>
              <p:spPr>
                <a:xfrm>
                  <a:off x="5820228" y="3429000"/>
                  <a:ext cx="1262742" cy="126274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8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  <a:reflection blurRad="6350" stA="50000" endA="300" endPos="38500" dist="50800" dir="5400000" sy="-100000" algn="bl" rotWithShape="0"/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0" b="1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N</a:t>
                  </a: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5C5AF5AD-C692-17B5-46C0-6471991FCE17}"/>
                    </a:ext>
                  </a:extLst>
                </p:cNvPr>
                <p:cNvSpPr/>
                <p:nvPr/>
              </p:nvSpPr>
              <p:spPr>
                <a:xfrm>
                  <a:off x="6400799" y="3458029"/>
                  <a:ext cx="101600" cy="101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C3A6C1E-3CE4-A40F-CB39-376AF0CB5DF7}"/>
                </a:ext>
              </a:extLst>
            </p:cNvPr>
            <p:cNvCxnSpPr>
              <a:cxnSpLocks/>
              <a:endCxn id="32" idx="0"/>
            </p:cNvCxnSpPr>
            <p:nvPr/>
          </p:nvCxnSpPr>
          <p:spPr>
            <a:xfrm flipH="1">
              <a:off x="6723747" y="892628"/>
              <a:ext cx="6" cy="2554515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BB00120-FAB0-DAA2-A4CF-F4ABFC91FA74}"/>
              </a:ext>
            </a:extLst>
          </p:cNvPr>
          <p:cNvGrpSpPr/>
          <p:nvPr/>
        </p:nvGrpSpPr>
        <p:grpSpPr>
          <a:xfrm>
            <a:off x="7279325" y="788579"/>
            <a:ext cx="1397699" cy="4853980"/>
            <a:chOff x="7281516" y="718457"/>
            <a:chExt cx="1262742" cy="4350657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4E39D54-C70F-11E6-9B40-94920F16AF87}"/>
                </a:ext>
              </a:extLst>
            </p:cNvPr>
            <p:cNvGrpSpPr/>
            <p:nvPr/>
          </p:nvGrpSpPr>
          <p:grpSpPr>
            <a:xfrm>
              <a:off x="7281516" y="718457"/>
              <a:ext cx="1262742" cy="4350657"/>
              <a:chOff x="7009368" y="729343"/>
              <a:chExt cx="1262742" cy="4350657"/>
            </a:xfrm>
            <a:grpFill/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A355100-7A39-B59E-0BDB-A73DB68D72F7}"/>
                  </a:ext>
                </a:extLst>
              </p:cNvPr>
              <p:cNvSpPr/>
              <p:nvPr/>
            </p:nvSpPr>
            <p:spPr>
              <a:xfrm>
                <a:off x="7456712" y="729343"/>
                <a:ext cx="203200" cy="174171"/>
              </a:xfrm>
              <a:prstGeom prst="ellipse">
                <a:avLst/>
              </a:prstGeom>
              <a:grp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CCE96DBA-9E3D-D0FF-BBA9-C006CE6AC902}"/>
                  </a:ext>
                </a:extLst>
              </p:cNvPr>
              <p:cNvGrpSpPr/>
              <p:nvPr/>
            </p:nvGrpSpPr>
            <p:grpSpPr>
              <a:xfrm>
                <a:off x="7009368" y="3817258"/>
                <a:ext cx="1262742" cy="1262742"/>
                <a:chOff x="7009368" y="3817258"/>
                <a:chExt cx="1262742" cy="1262742"/>
              </a:xfrm>
              <a:grpFill/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3CAA4283-2BF5-1CA4-577F-3CBC562B8942}"/>
                    </a:ext>
                  </a:extLst>
                </p:cNvPr>
                <p:cNvSpPr/>
                <p:nvPr/>
              </p:nvSpPr>
              <p:spPr>
                <a:xfrm>
                  <a:off x="7009368" y="3817258"/>
                  <a:ext cx="1262742" cy="1262742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  <a:reflection blurRad="6350" stA="50000" endA="300" endPos="38500" dist="50800" dir="5400000" sy="-100000" algn="bl" rotWithShape="0"/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0" b="1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K</a:t>
                  </a:r>
                </a:p>
              </p:txBody>
            </p:sp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425B45FA-17CF-4DEA-5407-4B8EEFBA21D9}"/>
                    </a:ext>
                  </a:extLst>
                </p:cNvPr>
                <p:cNvSpPr/>
                <p:nvPr/>
              </p:nvSpPr>
              <p:spPr>
                <a:xfrm>
                  <a:off x="7518397" y="3849915"/>
                  <a:ext cx="101600" cy="101600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A8E843C-42E8-6EE0-608A-89DBC338071C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7826836" y="892628"/>
              <a:ext cx="14509" cy="2946401"/>
            </a:xfrm>
            <a:prstGeom prst="line">
              <a:avLst/>
            </a:prstGeom>
            <a:grpFill/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BCA9208-97DC-F5B8-683D-EF00E71142A2}"/>
              </a:ext>
            </a:extLst>
          </p:cNvPr>
          <p:cNvGrpSpPr/>
          <p:nvPr/>
        </p:nvGrpSpPr>
        <p:grpSpPr>
          <a:xfrm>
            <a:off x="8375794" y="788579"/>
            <a:ext cx="1397699" cy="4625319"/>
            <a:chOff x="8305802" y="718457"/>
            <a:chExt cx="1262742" cy="396239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D41413B-CAFD-E323-F579-EE2AD1051455}"/>
                </a:ext>
              </a:extLst>
            </p:cNvPr>
            <p:cNvGrpSpPr/>
            <p:nvPr/>
          </p:nvGrpSpPr>
          <p:grpSpPr>
            <a:xfrm>
              <a:off x="8305802" y="718457"/>
              <a:ext cx="1262742" cy="3962399"/>
              <a:chOff x="8033654" y="729343"/>
              <a:chExt cx="1262742" cy="3962399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F4BBE46-CA2E-D465-1A7D-02920E02016E}"/>
                  </a:ext>
                </a:extLst>
              </p:cNvPr>
              <p:cNvSpPr/>
              <p:nvPr/>
            </p:nvSpPr>
            <p:spPr>
              <a:xfrm>
                <a:off x="8563425" y="729343"/>
                <a:ext cx="203200" cy="17417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1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A365C45-2959-BFEF-461B-2A1AEA71F737}"/>
                  </a:ext>
                </a:extLst>
              </p:cNvPr>
              <p:cNvGrpSpPr/>
              <p:nvPr/>
            </p:nvGrpSpPr>
            <p:grpSpPr>
              <a:xfrm>
                <a:off x="8033654" y="3429000"/>
                <a:ext cx="1262742" cy="1262742"/>
                <a:chOff x="8033654" y="3429000"/>
                <a:chExt cx="1262742" cy="1262742"/>
              </a:xfrm>
            </p:grpSpPr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CBA078F-A6A0-1063-1694-D88783426774}"/>
                    </a:ext>
                  </a:extLst>
                </p:cNvPr>
                <p:cNvSpPr/>
                <p:nvPr/>
              </p:nvSpPr>
              <p:spPr>
                <a:xfrm>
                  <a:off x="8033654" y="3429000"/>
                  <a:ext cx="1262742" cy="1262742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8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  <a:reflection blurRad="6350" stA="50000" endA="300" endPos="38500" dist="50800" dir="5400000" sy="-100000" algn="bl" rotWithShape="0"/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8000" b="1" dirty="0">
                      <a:solidFill>
                        <a:schemeClr val="accent2">
                          <a:lumMod val="50000"/>
                        </a:schemeClr>
                      </a:solidFill>
                    </a:rPr>
                    <a:t>S</a:t>
                  </a:r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237D62C8-4CD5-5D6B-3339-2101FDCF0BDE}"/>
                    </a:ext>
                  </a:extLst>
                </p:cNvPr>
                <p:cNvSpPr/>
                <p:nvPr/>
              </p:nvSpPr>
              <p:spPr>
                <a:xfrm>
                  <a:off x="8614225" y="3458028"/>
                  <a:ext cx="101600" cy="101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2A99828-CFD5-0B06-CB72-C8C6FB99CEBB}"/>
                </a:ext>
              </a:extLst>
            </p:cNvPr>
            <p:cNvCxnSpPr>
              <a:cxnSpLocks/>
              <a:endCxn id="31" idx="0"/>
            </p:cNvCxnSpPr>
            <p:nvPr/>
          </p:nvCxnSpPr>
          <p:spPr>
            <a:xfrm>
              <a:off x="8922674" y="921658"/>
              <a:ext cx="14499" cy="2525484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Right Triangle 14">
            <a:extLst>
              <a:ext uri="{FF2B5EF4-FFF2-40B4-BE49-F238E27FC236}">
                <a16:creationId xmlns:a16="http://schemas.microsoft.com/office/drawing/2014/main" id="{8057150D-031C-C743-86E5-585EFA4B0566}"/>
              </a:ext>
            </a:extLst>
          </p:cNvPr>
          <p:cNvSpPr/>
          <p:nvPr/>
        </p:nvSpPr>
        <p:spPr>
          <a:xfrm rot="10800000">
            <a:off x="7842757" y="-23586"/>
            <a:ext cx="12246528" cy="6350926"/>
          </a:xfrm>
          <a:custGeom>
            <a:avLst/>
            <a:gdLst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98743" h="6858000">
                <a:moveTo>
                  <a:pt x="0" y="6858000"/>
                </a:moveTo>
                <a:lnTo>
                  <a:pt x="0" y="0"/>
                </a:lnTo>
                <a:cubicBezTo>
                  <a:pt x="6565294" y="2837542"/>
                  <a:pt x="4494590" y="4354286"/>
                  <a:pt x="9898743" y="6858000"/>
                </a:cubicBez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dist="342900" dir="8100000" sx="96000" sy="96000" algn="tr" rotWithShape="0">
              <a:prstClr val="black">
                <a:alpha val="28000"/>
              </a:prst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ight Triangle 14">
            <a:extLst>
              <a:ext uri="{FF2B5EF4-FFF2-40B4-BE49-F238E27FC236}">
                <a16:creationId xmlns:a16="http://schemas.microsoft.com/office/drawing/2014/main" id="{4797D55F-ECBF-1A25-0878-4D087C55F6B6}"/>
              </a:ext>
            </a:extLst>
          </p:cNvPr>
          <p:cNvSpPr/>
          <p:nvPr/>
        </p:nvSpPr>
        <p:spPr>
          <a:xfrm>
            <a:off x="-7002101" y="0"/>
            <a:ext cx="12218737" cy="6334600"/>
          </a:xfrm>
          <a:custGeom>
            <a:avLst/>
            <a:gdLst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  <a:gd name="connsiteX0" fmla="*/ 0 w 9898743"/>
              <a:gd name="connsiteY0" fmla="*/ 6858000 h 6858000"/>
              <a:gd name="connsiteX1" fmla="*/ 0 w 9898743"/>
              <a:gd name="connsiteY1" fmla="*/ 0 h 6858000"/>
              <a:gd name="connsiteX2" fmla="*/ 9898743 w 9898743"/>
              <a:gd name="connsiteY2" fmla="*/ 6858000 h 6858000"/>
              <a:gd name="connsiteX3" fmla="*/ 0 w 9898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98743" h="6858000">
                <a:moveTo>
                  <a:pt x="0" y="6858000"/>
                </a:moveTo>
                <a:lnTo>
                  <a:pt x="0" y="0"/>
                </a:lnTo>
                <a:cubicBezTo>
                  <a:pt x="6565294" y="2837542"/>
                  <a:pt x="4494590" y="4354286"/>
                  <a:pt x="9898743" y="6858000"/>
                </a:cubicBez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0" dist="533400" dir="2154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FAD0B-F3B1-EE28-728D-B91312F4A3E2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00672 L 0.5737 -0.00139 " pathEditMode="relative" rAng="0" ptsTypes="AA">
                                      <p:cBhvr>
                                        <p:cTn id="1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255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05 -0.01597 L -0.64726 -0.00162 " pathEditMode="relative" rAng="0" ptsTypes="AA">
                                      <p:cBhvr>
                                        <p:cTn id="1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F0B0161-6081-182E-43D0-6432C32E2070}"/>
              </a:ext>
            </a:extLst>
          </p:cNvPr>
          <p:cNvSpPr txBox="1"/>
          <p:nvPr/>
        </p:nvSpPr>
        <p:spPr>
          <a:xfrm>
            <a:off x="1944915" y="2327954"/>
            <a:ext cx="3379451" cy="25506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মোবাইল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০১৭২৫-৯৪৫৪৭৬</a:t>
            </a: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ইমেইল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rajibbakchi@gmail.com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269181-06CF-51BB-5FD8-46D7B9D5B6CC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DA37C93F-C525-40DD-4C03-46941B14D1DC}"/>
              </a:ext>
            </a:extLst>
          </p:cNvPr>
          <p:cNvSpPr/>
          <p:nvPr/>
        </p:nvSpPr>
        <p:spPr>
          <a:xfrm>
            <a:off x="4823381" y="877953"/>
            <a:ext cx="2545238" cy="56388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r>
              <a:rPr lang="en-US" sz="28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2800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1D9441-B83B-EC65-2609-3A595063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358" y="2420323"/>
            <a:ext cx="2458329" cy="2458329"/>
          </a:xfrm>
          <a:prstGeom prst="ellipse">
            <a:avLst/>
          </a:prstGeom>
          <a:ln w="63500" cap="rnd">
            <a:solidFill>
              <a:schemeClr val="accent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3281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D04C5-988A-05AB-A4A0-A0B0E8EE4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4232936-ABBD-7F1D-77F4-7540497E5D34}"/>
              </a:ext>
            </a:extLst>
          </p:cNvPr>
          <p:cNvSpPr txBox="1"/>
          <p:nvPr/>
        </p:nvSpPr>
        <p:spPr>
          <a:xfrm>
            <a:off x="3649659" y="2601176"/>
            <a:ext cx="4892686" cy="21352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বিষয়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শ্রেণি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একাদশ-দ্বাদশ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অধ্যায়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পঞ্চম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(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প্রোগ্রামিং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ভাষা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আলোচনার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বিষয়বস্তু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অ্যালগরিদম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ফ্লোচার্ট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(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লুপ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স্টেটমেন্ট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সময়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৪০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মিনিট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3846FE-C6A3-D56C-CC63-D8E434F0D00D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0C174A33-69D1-8490-A341-F65CA6C4CE48}"/>
              </a:ext>
            </a:extLst>
          </p:cNvPr>
          <p:cNvSpPr/>
          <p:nvPr/>
        </p:nvSpPr>
        <p:spPr>
          <a:xfrm>
            <a:off x="4958648" y="1079716"/>
            <a:ext cx="2274704" cy="56388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2800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6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B03CA-AD27-7EC2-4CA9-2F47BC5A4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D4F823-AD7D-36E4-C70A-423C8A4A0712}"/>
              </a:ext>
            </a:extLst>
          </p:cNvPr>
          <p:cNvSpPr txBox="1"/>
          <p:nvPr/>
        </p:nvSpPr>
        <p:spPr>
          <a:xfrm>
            <a:off x="2713503" y="2984647"/>
            <a:ext cx="6764993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অ্যালগরিদম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ফ্লোচার্ট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সম্পর্কে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ব্যাখ্যা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অ্যালগরিদম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ফ্লোচার্ট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বিভিন্ন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গানিতিক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অপারেশন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2A6535-1039-D97C-5AF9-555E32B71563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D9DD41D7-A1FD-8D29-3AD9-5851028A0C88}"/>
              </a:ext>
            </a:extLst>
          </p:cNvPr>
          <p:cNvSpPr/>
          <p:nvPr/>
        </p:nvSpPr>
        <p:spPr>
          <a:xfrm>
            <a:off x="3980952" y="946585"/>
            <a:ext cx="4230094" cy="56388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এই</a:t>
            </a:r>
            <a:r>
              <a:rPr lang="en-US" sz="28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28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endParaRPr lang="en-US" sz="2800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9674" y="1945901"/>
            <a:ext cx="3127716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=1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10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i+1 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20439" y="167023"/>
            <a:ext cx="5151121" cy="813323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 থেকে ১০ পর্যন্ত সংখ্যা দেখানোর অ্যালগোরিদম ও ফ্লোচার্ট।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১ , ২ , ৩ …………………….. ১০ )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  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435413F-3876-984A-CB03-A6C4FF450A80}"/>
              </a:ext>
            </a:extLst>
          </p:cNvPr>
          <p:cNvSpPr/>
          <p:nvPr/>
        </p:nvSpPr>
        <p:spPr>
          <a:xfrm>
            <a:off x="7914184" y="2025926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5B9ABF8-56F4-83BC-56BA-907C588BE954}"/>
              </a:ext>
            </a:extLst>
          </p:cNvPr>
          <p:cNvCxnSpPr>
            <a:cxnSpLocks/>
          </p:cNvCxnSpPr>
          <p:nvPr/>
        </p:nvCxnSpPr>
        <p:spPr>
          <a:xfrm>
            <a:off x="8418336" y="2393674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444BC4-2278-F955-3EFF-120CB37DF935}"/>
              </a:ext>
            </a:extLst>
          </p:cNvPr>
          <p:cNvCxnSpPr>
            <a:cxnSpLocks/>
          </p:cNvCxnSpPr>
          <p:nvPr/>
        </p:nvCxnSpPr>
        <p:spPr>
          <a:xfrm>
            <a:off x="8418336" y="3009901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96DEB9-F6B8-E778-DE6E-871AA6273999}"/>
              </a:ext>
            </a:extLst>
          </p:cNvPr>
          <p:cNvCxnSpPr>
            <a:cxnSpLocks/>
          </p:cNvCxnSpPr>
          <p:nvPr/>
        </p:nvCxnSpPr>
        <p:spPr>
          <a:xfrm>
            <a:off x="8418335" y="4525704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E44CC699-3372-B754-716E-1584CE4A46B0}"/>
              </a:ext>
            </a:extLst>
          </p:cNvPr>
          <p:cNvSpPr/>
          <p:nvPr/>
        </p:nvSpPr>
        <p:spPr>
          <a:xfrm>
            <a:off x="9251022" y="4213226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225704A-4D6F-2DA5-D047-CF6D3559A76F}"/>
              </a:ext>
            </a:extLst>
          </p:cNvPr>
          <p:cNvSpPr/>
          <p:nvPr/>
        </p:nvSpPr>
        <p:spPr>
          <a:xfrm>
            <a:off x="7656718" y="4816513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</a:t>
            </a: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F5D33B49-BB58-0A83-E1D5-BDEE1E21A838}"/>
              </a:ext>
            </a:extLst>
          </p:cNvPr>
          <p:cNvSpPr/>
          <p:nvPr/>
        </p:nvSpPr>
        <p:spPr>
          <a:xfrm>
            <a:off x="7797966" y="3313044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&gt; 10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D9B03D1-7EC7-4114-22EB-D10730269A78}"/>
              </a:ext>
            </a:extLst>
          </p:cNvPr>
          <p:cNvGrpSpPr/>
          <p:nvPr/>
        </p:nvGrpSpPr>
        <p:grpSpPr>
          <a:xfrm>
            <a:off x="7283357" y="3919373"/>
            <a:ext cx="1148628" cy="2093950"/>
            <a:chOff x="8122794" y="3326007"/>
            <a:chExt cx="1148628" cy="209395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7E9803-2D04-E5B6-B2B6-5463F4DD06ED}"/>
                </a:ext>
              </a:extLst>
            </p:cNvPr>
            <p:cNvGrpSpPr/>
            <p:nvPr/>
          </p:nvGrpSpPr>
          <p:grpSpPr>
            <a:xfrm>
              <a:off x="8122794" y="3326007"/>
              <a:ext cx="1148628" cy="2093948"/>
              <a:chOff x="7986824" y="3844483"/>
              <a:chExt cx="1148628" cy="3675296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D9750D3-E0D5-F0A7-E59C-6F3F8A218F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2A09E128-7008-F1AE-3BF2-ECF5007A18A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B428FB5-A4B7-C66A-2255-20F9957FEFB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29BB788-7D32-C5FC-D27F-16550FD5FF65}"/>
                </a:ext>
              </a:extLst>
            </p:cNvPr>
            <p:cNvCxnSpPr/>
            <p:nvPr/>
          </p:nvCxnSpPr>
          <p:spPr>
            <a:xfrm rot="16200000" flipH="1">
              <a:off x="9119850" y="5268385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9D4790B-5A9B-9F90-B6C1-F5EC9B290AE2}"/>
              </a:ext>
            </a:extLst>
          </p:cNvPr>
          <p:cNvCxnSpPr>
            <a:cxnSpLocks/>
          </p:cNvCxnSpPr>
          <p:nvPr/>
        </p:nvCxnSpPr>
        <p:spPr>
          <a:xfrm>
            <a:off x="8416399" y="511965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565F0C-3BD6-648F-5EE1-F7449657F589}"/>
              </a:ext>
            </a:extLst>
          </p:cNvPr>
          <p:cNvGrpSpPr/>
          <p:nvPr/>
        </p:nvGrpSpPr>
        <p:grpSpPr>
          <a:xfrm>
            <a:off x="9032768" y="3906996"/>
            <a:ext cx="722407" cy="303143"/>
            <a:chOff x="9872205" y="3313630"/>
            <a:chExt cx="722407" cy="30314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AAC600E-7222-9438-8A2C-4009CB37585F}"/>
                </a:ext>
              </a:extLst>
            </p:cNvPr>
            <p:cNvCxnSpPr/>
            <p:nvPr/>
          </p:nvCxnSpPr>
          <p:spPr>
            <a:xfrm>
              <a:off x="9872205" y="3313630"/>
              <a:ext cx="722407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D2E2656A-109C-E68F-1E63-B6745A4B4FCB}"/>
                </a:ext>
              </a:extLst>
            </p:cNvPr>
            <p:cNvCxnSpPr>
              <a:cxnSpLocks/>
            </p:cNvCxnSpPr>
            <p:nvPr/>
          </p:nvCxnSpPr>
          <p:spPr>
            <a:xfrm>
              <a:off x="10594612" y="3313630"/>
              <a:ext cx="0" cy="303143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C0B3055-5E49-A2BD-B11E-9F005DC46408}"/>
              </a:ext>
            </a:extLst>
          </p:cNvPr>
          <p:cNvSpPr txBox="1"/>
          <p:nvPr/>
        </p:nvSpPr>
        <p:spPr>
          <a:xfrm>
            <a:off x="9147365" y="3538227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42091E-BCB3-EB44-29B5-9E2ABFB00303}"/>
              </a:ext>
            </a:extLst>
          </p:cNvPr>
          <p:cNvSpPr txBox="1"/>
          <p:nvPr/>
        </p:nvSpPr>
        <p:spPr>
          <a:xfrm>
            <a:off x="8518025" y="4482653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E665895-53BC-25C4-01BD-E5D769B3F49A}"/>
              </a:ext>
            </a:extLst>
          </p:cNvPr>
          <p:cNvSpPr/>
          <p:nvPr/>
        </p:nvSpPr>
        <p:spPr>
          <a:xfrm>
            <a:off x="7688383" y="2702751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884263-A59E-7FEE-3A42-707D01BB5060}"/>
              </a:ext>
            </a:extLst>
          </p:cNvPr>
          <p:cNvSpPr/>
          <p:nvPr/>
        </p:nvSpPr>
        <p:spPr>
          <a:xfrm>
            <a:off x="7687536" y="5410465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A33C3F-A92B-2845-F0A0-25A0BC2CF8D4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04429D-E661-9373-24DB-9023B577C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725" y="1128248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D153F9-B8E1-3E92-A4A2-C926249EA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878" y="1203313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8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5" grpId="0" animBg="1"/>
      <p:bldP spid="16" grpId="0" animBg="1"/>
      <p:bldP spid="17" grpId="0" animBg="1"/>
      <p:bldP spid="7" grpId="0"/>
      <p:bldP spid="8" grpId="0"/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8607" y="1976944"/>
            <a:ext cx="2994135" cy="338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এ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মান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+ 1 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18165" y="68438"/>
            <a:ext cx="5151121" cy="809092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 থেকে 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 সংখ্যা দেখানোর অ্যালগোরিদম ও ফ্লোচার্ট।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১ , ২ , ৩ …………………….. n )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  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93C5F71-E5D7-40DD-7EFD-B3EC68D31108}"/>
              </a:ext>
            </a:extLst>
          </p:cNvPr>
          <p:cNvSpPr/>
          <p:nvPr/>
        </p:nvSpPr>
        <p:spPr>
          <a:xfrm>
            <a:off x="8783566" y="1529225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5E9D0D2-87D7-BBB7-86A7-A225C7F498D5}"/>
              </a:ext>
            </a:extLst>
          </p:cNvPr>
          <p:cNvCxnSpPr>
            <a:cxnSpLocks/>
          </p:cNvCxnSpPr>
          <p:nvPr/>
        </p:nvCxnSpPr>
        <p:spPr>
          <a:xfrm>
            <a:off x="9289656" y="2498893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D48D2A8-3BC0-054B-3A17-52D956B68362}"/>
              </a:ext>
            </a:extLst>
          </p:cNvPr>
          <p:cNvCxnSpPr>
            <a:cxnSpLocks/>
          </p:cNvCxnSpPr>
          <p:nvPr/>
        </p:nvCxnSpPr>
        <p:spPr>
          <a:xfrm>
            <a:off x="9289656" y="3108770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F8AFF6F-8B1D-18B1-34AB-A76E47CB9384}"/>
              </a:ext>
            </a:extLst>
          </p:cNvPr>
          <p:cNvCxnSpPr>
            <a:cxnSpLocks/>
          </p:cNvCxnSpPr>
          <p:nvPr/>
        </p:nvCxnSpPr>
        <p:spPr>
          <a:xfrm>
            <a:off x="9289655" y="4624573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3D856150-96AB-A5C5-B874-BE3361EA3C3C}"/>
              </a:ext>
            </a:extLst>
          </p:cNvPr>
          <p:cNvSpPr/>
          <p:nvPr/>
        </p:nvSpPr>
        <p:spPr>
          <a:xfrm>
            <a:off x="10122342" y="4308685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6D8739B4-F460-FB1A-59D5-9DB091ABB511}"/>
              </a:ext>
            </a:extLst>
          </p:cNvPr>
          <p:cNvSpPr/>
          <p:nvPr/>
        </p:nvSpPr>
        <p:spPr>
          <a:xfrm>
            <a:off x="8528038" y="4915382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</a:t>
            </a: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CEDB9DEB-6E5F-A5A0-CEF3-8EF388A74756}"/>
              </a:ext>
            </a:extLst>
          </p:cNvPr>
          <p:cNvSpPr/>
          <p:nvPr/>
        </p:nvSpPr>
        <p:spPr>
          <a:xfrm>
            <a:off x="8669286" y="3411913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6F134D6-F4E2-A755-A709-AA36E0D5297F}"/>
              </a:ext>
            </a:extLst>
          </p:cNvPr>
          <p:cNvGrpSpPr/>
          <p:nvPr/>
        </p:nvGrpSpPr>
        <p:grpSpPr>
          <a:xfrm>
            <a:off x="8154677" y="4018242"/>
            <a:ext cx="1148628" cy="2093950"/>
            <a:chOff x="7813951" y="3843937"/>
            <a:chExt cx="1148628" cy="209395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C7A3CF8-55D7-07FD-D356-D62C69C25A7E}"/>
                </a:ext>
              </a:extLst>
            </p:cNvPr>
            <p:cNvGrpSpPr/>
            <p:nvPr/>
          </p:nvGrpSpPr>
          <p:grpSpPr>
            <a:xfrm>
              <a:off x="7813951" y="3843937"/>
              <a:ext cx="1148628" cy="2093948"/>
              <a:chOff x="7986824" y="3844483"/>
              <a:chExt cx="1148628" cy="3675296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AF8F432D-8E01-3B0A-22DE-DCA7C8D35C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EC12B484-8C75-ED57-E3EA-69E2D351D92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F04CF0C-E8C8-AD7A-7544-7E33C567466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58C52B-5250-ECBD-85C8-2745639500B2}"/>
                </a:ext>
              </a:extLst>
            </p:cNvPr>
            <p:cNvCxnSpPr/>
            <p:nvPr/>
          </p:nvCxnSpPr>
          <p:spPr>
            <a:xfrm rot="16200000" flipH="1">
              <a:off x="8811007" y="5786315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8603F62-03CE-9F06-CC49-A704649CB07A}"/>
              </a:ext>
            </a:extLst>
          </p:cNvPr>
          <p:cNvCxnSpPr>
            <a:cxnSpLocks/>
          </p:cNvCxnSpPr>
          <p:nvPr/>
        </p:nvCxnSpPr>
        <p:spPr>
          <a:xfrm>
            <a:off x="9287719" y="5218525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C6F9B10D-524B-F382-E37A-236EF60531E5}"/>
              </a:ext>
            </a:extLst>
          </p:cNvPr>
          <p:cNvSpPr/>
          <p:nvPr/>
        </p:nvSpPr>
        <p:spPr>
          <a:xfrm>
            <a:off x="8535320" y="2198762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81993D3-53DE-436E-FA7D-15B42B6980F5}"/>
              </a:ext>
            </a:extLst>
          </p:cNvPr>
          <p:cNvCxnSpPr>
            <a:cxnSpLocks/>
          </p:cNvCxnSpPr>
          <p:nvPr/>
        </p:nvCxnSpPr>
        <p:spPr>
          <a:xfrm>
            <a:off x="9277904" y="1895619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DFCF52-7431-0F68-B795-57A5C7CD1BCA}"/>
              </a:ext>
            </a:extLst>
          </p:cNvPr>
          <p:cNvGrpSpPr/>
          <p:nvPr/>
        </p:nvGrpSpPr>
        <p:grpSpPr>
          <a:xfrm>
            <a:off x="9904088" y="4005542"/>
            <a:ext cx="722407" cy="303143"/>
            <a:chOff x="9563362" y="3831237"/>
            <a:chExt cx="722407" cy="30314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6D92CF0-7C84-318A-1B80-6CF09A8C0C80}"/>
                </a:ext>
              </a:extLst>
            </p:cNvPr>
            <p:cNvCxnSpPr/>
            <p:nvPr/>
          </p:nvCxnSpPr>
          <p:spPr>
            <a:xfrm>
              <a:off x="9563362" y="3831560"/>
              <a:ext cx="722407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C66DF0F-1E56-3679-79CA-7ED0F4C43E0B}"/>
                </a:ext>
              </a:extLst>
            </p:cNvPr>
            <p:cNvCxnSpPr>
              <a:cxnSpLocks/>
            </p:cNvCxnSpPr>
            <p:nvPr/>
          </p:nvCxnSpPr>
          <p:spPr>
            <a:xfrm>
              <a:off x="10285769" y="3831237"/>
              <a:ext cx="0" cy="303143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2FB3780-0C6A-5D8D-9901-35552D3A3174}"/>
              </a:ext>
            </a:extLst>
          </p:cNvPr>
          <p:cNvSpPr txBox="1"/>
          <p:nvPr/>
        </p:nvSpPr>
        <p:spPr>
          <a:xfrm>
            <a:off x="10018685" y="3637096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1C5B30-5E83-B31F-D4D7-9FD1A40061AA}"/>
              </a:ext>
            </a:extLst>
          </p:cNvPr>
          <p:cNvSpPr txBox="1"/>
          <p:nvPr/>
        </p:nvSpPr>
        <p:spPr>
          <a:xfrm>
            <a:off x="9349371" y="4581522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E34B87-EDD3-253F-4456-9C85E4CFE472}"/>
              </a:ext>
            </a:extLst>
          </p:cNvPr>
          <p:cNvSpPr/>
          <p:nvPr/>
        </p:nvSpPr>
        <p:spPr>
          <a:xfrm>
            <a:off x="8559703" y="2801620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2DA7AA-A0E1-D9A5-8A6D-EBC932E68783}"/>
              </a:ext>
            </a:extLst>
          </p:cNvPr>
          <p:cNvSpPr/>
          <p:nvPr/>
        </p:nvSpPr>
        <p:spPr>
          <a:xfrm>
            <a:off x="8558856" y="5509334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B8606-B0B2-286B-036F-065D913FC16E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C5C440-3B6E-47D9-16BB-C98667396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081" y="539164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E5CF7C-B95C-AC69-07D3-C100C031A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94" y="1203313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1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6" grpId="0" animBg="1"/>
      <p:bldP spid="17" grpId="0" animBg="1"/>
      <p:bldP spid="18" grpId="0" animBg="1"/>
      <p:bldP spid="28" grpId="0" animBg="1"/>
      <p:bldP spid="10" grpId="0"/>
      <p:bldP spid="11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8C66746E-FF11-D74A-768E-C7F9BC5935F0}"/>
              </a:ext>
            </a:extLst>
          </p:cNvPr>
          <p:cNvSpPr txBox="1"/>
          <p:nvPr/>
        </p:nvSpPr>
        <p:spPr>
          <a:xfrm>
            <a:off x="3128294" y="1882769"/>
            <a:ext cx="3087551" cy="338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এ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মান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+ 2 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0" name="Rounded Rectangle 4">
            <a:extLst>
              <a:ext uri="{FF2B5EF4-FFF2-40B4-BE49-F238E27FC236}">
                <a16:creationId xmlns:a16="http://schemas.microsoft.com/office/drawing/2014/main" id="{CF25FF52-609F-CB95-1A45-D565C275DA3A}"/>
              </a:ext>
            </a:extLst>
          </p:cNvPr>
          <p:cNvSpPr/>
          <p:nvPr/>
        </p:nvSpPr>
        <p:spPr>
          <a:xfrm>
            <a:off x="3277325" y="111022"/>
            <a:ext cx="5637349" cy="809092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 থেকে 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বিজোড়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সংখ্যা দেখানোর অ্যালগোরিদম ও ফ্লোচার্ট।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১ , ৩ , ৫ …………………….. n )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  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FDF58B6-F690-A9A2-59B1-FCC14956377F}"/>
              </a:ext>
            </a:extLst>
          </p:cNvPr>
          <p:cNvSpPr/>
          <p:nvPr/>
        </p:nvSpPr>
        <p:spPr>
          <a:xfrm>
            <a:off x="9019616" y="1297491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954DBC8-2F82-88ED-E38A-FA02C9EABC32}"/>
              </a:ext>
            </a:extLst>
          </p:cNvPr>
          <p:cNvCxnSpPr>
            <a:cxnSpLocks/>
          </p:cNvCxnSpPr>
          <p:nvPr/>
        </p:nvCxnSpPr>
        <p:spPr>
          <a:xfrm>
            <a:off x="9525706" y="2267159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4E102D2-AB3F-1A8C-0BCC-E66C407DA409}"/>
              </a:ext>
            </a:extLst>
          </p:cNvPr>
          <p:cNvCxnSpPr>
            <a:cxnSpLocks/>
          </p:cNvCxnSpPr>
          <p:nvPr/>
        </p:nvCxnSpPr>
        <p:spPr>
          <a:xfrm>
            <a:off x="9525706" y="287703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2C949A1-CDAA-DA3F-4A8A-D11994F3C613}"/>
              </a:ext>
            </a:extLst>
          </p:cNvPr>
          <p:cNvCxnSpPr>
            <a:cxnSpLocks/>
          </p:cNvCxnSpPr>
          <p:nvPr/>
        </p:nvCxnSpPr>
        <p:spPr>
          <a:xfrm>
            <a:off x="9525705" y="4392839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1727BD31-8B45-1170-C43F-954D945971CE}"/>
              </a:ext>
            </a:extLst>
          </p:cNvPr>
          <p:cNvSpPr/>
          <p:nvPr/>
        </p:nvSpPr>
        <p:spPr>
          <a:xfrm>
            <a:off x="10358392" y="4076951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4C65635-763F-2B3E-C9C0-6D07FEE218F3}"/>
              </a:ext>
            </a:extLst>
          </p:cNvPr>
          <p:cNvSpPr/>
          <p:nvPr/>
        </p:nvSpPr>
        <p:spPr>
          <a:xfrm>
            <a:off x="8764088" y="4683648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</a:t>
            </a: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22B24BA3-A75A-6B72-353A-30F86C696183}"/>
              </a:ext>
            </a:extLst>
          </p:cNvPr>
          <p:cNvSpPr/>
          <p:nvPr/>
        </p:nvSpPr>
        <p:spPr>
          <a:xfrm>
            <a:off x="8905336" y="3180179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163D185-5EC8-6522-987A-3C695D458666}"/>
              </a:ext>
            </a:extLst>
          </p:cNvPr>
          <p:cNvGrpSpPr/>
          <p:nvPr/>
        </p:nvGrpSpPr>
        <p:grpSpPr>
          <a:xfrm>
            <a:off x="8390727" y="3786508"/>
            <a:ext cx="1148628" cy="2093950"/>
            <a:chOff x="7813951" y="3843937"/>
            <a:chExt cx="1148628" cy="2093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EC4F79B-1BD4-7318-F229-A7B7AF9CA714}"/>
                </a:ext>
              </a:extLst>
            </p:cNvPr>
            <p:cNvGrpSpPr/>
            <p:nvPr/>
          </p:nvGrpSpPr>
          <p:grpSpPr>
            <a:xfrm>
              <a:off x="7813951" y="3843937"/>
              <a:ext cx="1148628" cy="2093948"/>
              <a:chOff x="7986824" y="3844483"/>
              <a:chExt cx="1148628" cy="3675296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32B04B5-90B3-310B-8E90-88F9C2A4D5E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07638BFC-8438-3624-A28A-338E2BD4292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816B59B-3988-388F-55AC-1778B593C76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14E0C1B-2F83-BD0F-623C-3ECEE3F7D740}"/>
                </a:ext>
              </a:extLst>
            </p:cNvPr>
            <p:cNvCxnSpPr/>
            <p:nvPr/>
          </p:nvCxnSpPr>
          <p:spPr>
            <a:xfrm rot="16200000" flipH="1">
              <a:off x="8811007" y="5786315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638E620-6439-E2F6-5206-4EC838AFD164}"/>
              </a:ext>
            </a:extLst>
          </p:cNvPr>
          <p:cNvCxnSpPr>
            <a:cxnSpLocks/>
          </p:cNvCxnSpPr>
          <p:nvPr/>
        </p:nvCxnSpPr>
        <p:spPr>
          <a:xfrm>
            <a:off x="9523769" y="4986791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C0E752CA-34FB-07E9-0A4D-1165EB666D33}"/>
              </a:ext>
            </a:extLst>
          </p:cNvPr>
          <p:cNvSpPr/>
          <p:nvPr/>
        </p:nvSpPr>
        <p:spPr>
          <a:xfrm>
            <a:off x="8771370" y="1967028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7606857-B312-BA5D-A744-97E57ED8607E}"/>
              </a:ext>
            </a:extLst>
          </p:cNvPr>
          <p:cNvCxnSpPr>
            <a:cxnSpLocks/>
          </p:cNvCxnSpPr>
          <p:nvPr/>
        </p:nvCxnSpPr>
        <p:spPr>
          <a:xfrm>
            <a:off x="9513954" y="1663885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A067C8-7544-6678-C7F6-0232E587A120}"/>
              </a:ext>
            </a:extLst>
          </p:cNvPr>
          <p:cNvGrpSpPr/>
          <p:nvPr/>
        </p:nvGrpSpPr>
        <p:grpSpPr>
          <a:xfrm>
            <a:off x="10140138" y="3773808"/>
            <a:ext cx="722407" cy="303143"/>
            <a:chOff x="9563362" y="3831237"/>
            <a:chExt cx="722407" cy="303143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2A31B35-8BA7-AF17-164F-F999F2C58ED9}"/>
                </a:ext>
              </a:extLst>
            </p:cNvPr>
            <p:cNvCxnSpPr/>
            <p:nvPr/>
          </p:nvCxnSpPr>
          <p:spPr>
            <a:xfrm>
              <a:off x="9563362" y="3831560"/>
              <a:ext cx="722407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FF00448-9833-31B8-D2BA-256F8DADAE63}"/>
                </a:ext>
              </a:extLst>
            </p:cNvPr>
            <p:cNvCxnSpPr>
              <a:cxnSpLocks/>
            </p:cNvCxnSpPr>
            <p:nvPr/>
          </p:nvCxnSpPr>
          <p:spPr>
            <a:xfrm>
              <a:off x="10285769" y="3831237"/>
              <a:ext cx="0" cy="303143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91CB149-4091-76DB-E743-6B79E41CD6B0}"/>
              </a:ext>
            </a:extLst>
          </p:cNvPr>
          <p:cNvSpPr txBox="1"/>
          <p:nvPr/>
        </p:nvSpPr>
        <p:spPr>
          <a:xfrm>
            <a:off x="10254735" y="3405362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F4198D-0881-2CE5-EC5A-11B7008F5D56}"/>
              </a:ext>
            </a:extLst>
          </p:cNvPr>
          <p:cNvSpPr txBox="1"/>
          <p:nvPr/>
        </p:nvSpPr>
        <p:spPr>
          <a:xfrm>
            <a:off x="9585421" y="4349788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34193EF-3393-447E-2A87-75351FFF3000}"/>
              </a:ext>
            </a:extLst>
          </p:cNvPr>
          <p:cNvSpPr/>
          <p:nvPr/>
        </p:nvSpPr>
        <p:spPr>
          <a:xfrm>
            <a:off x="8795753" y="2569886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D5B56A2-93C4-464F-9514-5C2027D924AD}"/>
              </a:ext>
            </a:extLst>
          </p:cNvPr>
          <p:cNvSpPr/>
          <p:nvPr/>
        </p:nvSpPr>
        <p:spPr>
          <a:xfrm>
            <a:off x="8794906" y="5277600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67E61A3-802A-E505-0EF4-B12A72C50BF5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D9DBBC-56F3-3C65-6A4A-ADB3B3640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327" y="370919"/>
            <a:ext cx="998327" cy="8226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A88A46-87BF-8C33-19A8-EF1F368BD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385" y="1119541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0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5" grpId="0" animBg="1"/>
      <p:bldP spid="36" grpId="0" animBg="1"/>
      <p:bldP spid="37" grpId="0" animBg="1"/>
      <p:bldP spid="45" grpId="0" animBg="1"/>
      <p:bldP spid="50" grpId="0"/>
      <p:bldP spid="51" grpId="0"/>
      <p:bldP spid="52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F84FA82C-2C1D-4DDD-2BD7-46BC6175C83D}"/>
              </a:ext>
            </a:extLst>
          </p:cNvPr>
          <p:cNvSpPr txBox="1"/>
          <p:nvPr/>
        </p:nvSpPr>
        <p:spPr>
          <a:xfrm>
            <a:off x="3214589" y="1963218"/>
            <a:ext cx="2963095" cy="338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এ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 মান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ইনপুট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নিই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n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+ 2 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0" name="Rounded Rectangle 4">
            <a:extLst>
              <a:ext uri="{FF2B5EF4-FFF2-40B4-BE49-F238E27FC236}">
                <a16:creationId xmlns:a16="http://schemas.microsoft.com/office/drawing/2014/main" id="{FB71B555-F14F-70FD-A99B-BFA657064AB9}"/>
              </a:ext>
            </a:extLst>
          </p:cNvPr>
          <p:cNvSpPr/>
          <p:nvPr/>
        </p:nvSpPr>
        <p:spPr>
          <a:xfrm>
            <a:off x="3357154" y="85604"/>
            <a:ext cx="5477691" cy="809092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 থেকে 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n 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পর্যন্ত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জোড়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সংখ্যা দেখানোর অ্যালগোরিদম ও ফ্লোচার্ট।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২ , ৪ , ৬ …………………….. n )</a:t>
            </a:r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  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918ADFE-454E-22B8-036A-B3A62E2607A2}"/>
              </a:ext>
            </a:extLst>
          </p:cNvPr>
          <p:cNvSpPr/>
          <p:nvPr/>
        </p:nvSpPr>
        <p:spPr>
          <a:xfrm>
            <a:off x="9005550" y="1284782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2E217C3-FEB8-A77F-3711-63AE9FB9E830}"/>
              </a:ext>
            </a:extLst>
          </p:cNvPr>
          <p:cNvCxnSpPr>
            <a:cxnSpLocks/>
          </p:cNvCxnSpPr>
          <p:nvPr/>
        </p:nvCxnSpPr>
        <p:spPr>
          <a:xfrm>
            <a:off x="9511640" y="2254450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DED658E-625B-877F-D63C-DA8EB7C0EC56}"/>
              </a:ext>
            </a:extLst>
          </p:cNvPr>
          <p:cNvCxnSpPr>
            <a:cxnSpLocks/>
          </p:cNvCxnSpPr>
          <p:nvPr/>
        </p:nvCxnSpPr>
        <p:spPr>
          <a:xfrm>
            <a:off x="9511640" y="2864327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6BF4EA3-470A-1820-1F4F-22B26C9475F8}"/>
              </a:ext>
            </a:extLst>
          </p:cNvPr>
          <p:cNvCxnSpPr>
            <a:cxnSpLocks/>
          </p:cNvCxnSpPr>
          <p:nvPr/>
        </p:nvCxnSpPr>
        <p:spPr>
          <a:xfrm>
            <a:off x="9511639" y="4380130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B963610F-8347-681F-5211-5C8D8F55F859}"/>
              </a:ext>
            </a:extLst>
          </p:cNvPr>
          <p:cNvSpPr/>
          <p:nvPr/>
        </p:nvSpPr>
        <p:spPr>
          <a:xfrm>
            <a:off x="10344326" y="4064242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ADD9DF94-F355-8431-D143-C934A19E06B5}"/>
              </a:ext>
            </a:extLst>
          </p:cNvPr>
          <p:cNvSpPr/>
          <p:nvPr/>
        </p:nvSpPr>
        <p:spPr>
          <a:xfrm>
            <a:off x="8750022" y="4670939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</a:t>
            </a:r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4D68AE86-5980-C6AD-25CC-C6868027ECFE}"/>
              </a:ext>
            </a:extLst>
          </p:cNvPr>
          <p:cNvSpPr/>
          <p:nvPr/>
        </p:nvSpPr>
        <p:spPr>
          <a:xfrm>
            <a:off x="8891270" y="3167470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n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67A046-2B1A-A2DA-8C06-0F26F5E0E5E7}"/>
              </a:ext>
            </a:extLst>
          </p:cNvPr>
          <p:cNvGrpSpPr/>
          <p:nvPr/>
        </p:nvGrpSpPr>
        <p:grpSpPr>
          <a:xfrm>
            <a:off x="8376661" y="3773799"/>
            <a:ext cx="1148628" cy="2093950"/>
            <a:chOff x="7813951" y="3843937"/>
            <a:chExt cx="1148628" cy="2093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1899EAA-E5EE-DEC4-8724-19410A3AB134}"/>
                </a:ext>
              </a:extLst>
            </p:cNvPr>
            <p:cNvGrpSpPr/>
            <p:nvPr/>
          </p:nvGrpSpPr>
          <p:grpSpPr>
            <a:xfrm>
              <a:off x="7813951" y="3843937"/>
              <a:ext cx="1148628" cy="2093948"/>
              <a:chOff x="7986824" y="3844483"/>
              <a:chExt cx="1148628" cy="3675296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EBC64071-42C3-F50A-A26C-CE1692D204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BF1C610A-1ECE-A918-4C7E-3637670740B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452A62F1-1A56-4571-B28C-21C8C51769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D94C929-A276-4C9E-8D34-22A407504B41}"/>
                </a:ext>
              </a:extLst>
            </p:cNvPr>
            <p:cNvCxnSpPr/>
            <p:nvPr/>
          </p:nvCxnSpPr>
          <p:spPr>
            <a:xfrm rot="16200000" flipH="1">
              <a:off x="8811007" y="5786315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A1CB9DA-693D-E645-2C38-384F772871F6}"/>
              </a:ext>
            </a:extLst>
          </p:cNvPr>
          <p:cNvCxnSpPr>
            <a:cxnSpLocks/>
          </p:cNvCxnSpPr>
          <p:nvPr/>
        </p:nvCxnSpPr>
        <p:spPr>
          <a:xfrm>
            <a:off x="9509703" y="4974082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1737C83E-1911-1E64-2D28-F5F6A5508A49}"/>
              </a:ext>
            </a:extLst>
          </p:cNvPr>
          <p:cNvSpPr/>
          <p:nvPr/>
        </p:nvSpPr>
        <p:spPr>
          <a:xfrm>
            <a:off x="8757304" y="1954319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5B50CFF-D3F4-98E9-55FA-DB371C95A9B4}"/>
              </a:ext>
            </a:extLst>
          </p:cNvPr>
          <p:cNvCxnSpPr>
            <a:cxnSpLocks/>
          </p:cNvCxnSpPr>
          <p:nvPr/>
        </p:nvCxnSpPr>
        <p:spPr>
          <a:xfrm>
            <a:off x="9499888" y="1651176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18DD585-3F1F-B805-297E-62BB6432E38B}"/>
              </a:ext>
            </a:extLst>
          </p:cNvPr>
          <p:cNvGrpSpPr/>
          <p:nvPr/>
        </p:nvGrpSpPr>
        <p:grpSpPr>
          <a:xfrm>
            <a:off x="10126072" y="3761099"/>
            <a:ext cx="722407" cy="303143"/>
            <a:chOff x="9563362" y="3831237"/>
            <a:chExt cx="722407" cy="303143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A790458-9C1C-4D56-16A0-74C6287890F8}"/>
                </a:ext>
              </a:extLst>
            </p:cNvPr>
            <p:cNvCxnSpPr/>
            <p:nvPr/>
          </p:nvCxnSpPr>
          <p:spPr>
            <a:xfrm>
              <a:off x="9563362" y="3831560"/>
              <a:ext cx="722407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48C22337-CB29-EE29-FAE7-FD893E663314}"/>
                </a:ext>
              </a:extLst>
            </p:cNvPr>
            <p:cNvCxnSpPr>
              <a:cxnSpLocks/>
            </p:cNvCxnSpPr>
            <p:nvPr/>
          </p:nvCxnSpPr>
          <p:spPr>
            <a:xfrm>
              <a:off x="10285769" y="3831237"/>
              <a:ext cx="0" cy="303143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2D74C24A-09A9-4DCE-EFBC-54FC9F6B08E8}"/>
              </a:ext>
            </a:extLst>
          </p:cNvPr>
          <p:cNvSpPr txBox="1"/>
          <p:nvPr/>
        </p:nvSpPr>
        <p:spPr>
          <a:xfrm>
            <a:off x="10240669" y="3392653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72E81D2-0E9D-A007-62C7-CAF8EBE46CB8}"/>
              </a:ext>
            </a:extLst>
          </p:cNvPr>
          <p:cNvSpPr txBox="1"/>
          <p:nvPr/>
        </p:nvSpPr>
        <p:spPr>
          <a:xfrm>
            <a:off x="9571355" y="4337079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D555C39-A011-5904-6883-19F755D79C4D}"/>
              </a:ext>
            </a:extLst>
          </p:cNvPr>
          <p:cNvSpPr/>
          <p:nvPr/>
        </p:nvSpPr>
        <p:spPr>
          <a:xfrm>
            <a:off x="8781687" y="2557177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FFEEBD8-5E4F-7C09-DA71-26CFAAD998CA}"/>
              </a:ext>
            </a:extLst>
          </p:cNvPr>
          <p:cNvSpPr/>
          <p:nvPr/>
        </p:nvSpPr>
        <p:spPr>
          <a:xfrm>
            <a:off x="8780840" y="5264891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EA60E0-FC48-3155-8A96-4C7FABDA6436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CA3AEA-4976-D5B7-BD32-86643187E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327" y="370919"/>
            <a:ext cx="998327" cy="8226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A52F89-739A-F2FF-8F1B-1461B5AFF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793" y="1119541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7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5" grpId="0" animBg="1"/>
      <p:bldP spid="36" grpId="0" animBg="1"/>
      <p:bldP spid="37" grpId="0" animBg="1"/>
      <p:bldP spid="45" grpId="0" animBg="1"/>
      <p:bldP spid="50" grpId="0"/>
      <p:bldP spid="51" grpId="0"/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02378" y="1925559"/>
            <a:ext cx="3549743" cy="338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ধাপ-১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শুরু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ধাপ-২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0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গ্রহন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ধাপ-৩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যদি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&gt; 100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হয়, তাহলে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নং ধাপে যাই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ধাপ-৪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sum = sum +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endParaRPr lang="as-IN" dirty="0">
              <a:solidFill>
                <a:schemeClr val="accent2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ধাপ-৫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=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+ 1 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৬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sum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মান প্রদর্শন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fontAlgn="base">
              <a:lnSpc>
                <a:spcPct val="150000"/>
              </a:lnSpc>
            </a:pPr>
            <a:r>
              <a:rPr lang="as-IN" b="1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ধাপ-৭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শেষ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as-IN" dirty="0">
                <a:solidFill>
                  <a:schemeClr val="accent2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964232" y="96566"/>
            <a:ext cx="6263536" cy="756741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 থেকে ১০০ পর্যন্ত সংখ্যা গুলোর যোগফল নির্নয়ের অ্যালগোরিদম ও ফ্লোচার্ট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fontAlgn="base"/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 ১ + ২ + ৩ + …………………….. + ১০০ )</a:t>
            </a:r>
            <a:endParaRPr lang="as-IN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508245-0FD1-99F1-EFB2-B734CC876120}"/>
              </a:ext>
            </a:extLst>
          </p:cNvPr>
          <p:cNvSpPr/>
          <p:nvPr/>
        </p:nvSpPr>
        <p:spPr>
          <a:xfrm>
            <a:off x="8479520" y="1817354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A65BF0-92C4-C3AF-CC3F-1E605C665C23}"/>
              </a:ext>
            </a:extLst>
          </p:cNvPr>
          <p:cNvCxnSpPr>
            <a:cxnSpLocks/>
          </p:cNvCxnSpPr>
          <p:nvPr/>
        </p:nvCxnSpPr>
        <p:spPr>
          <a:xfrm>
            <a:off x="8983672" y="2187105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62D315-FC23-2530-DDBF-BBD20B1D7C5D}"/>
              </a:ext>
            </a:extLst>
          </p:cNvPr>
          <p:cNvCxnSpPr>
            <a:cxnSpLocks/>
          </p:cNvCxnSpPr>
          <p:nvPr/>
        </p:nvCxnSpPr>
        <p:spPr>
          <a:xfrm>
            <a:off x="8983672" y="2796982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BB39495-64A0-2BB7-7275-A1E6B192E5C1}"/>
              </a:ext>
            </a:extLst>
          </p:cNvPr>
          <p:cNvCxnSpPr>
            <a:cxnSpLocks/>
          </p:cNvCxnSpPr>
          <p:nvPr/>
        </p:nvCxnSpPr>
        <p:spPr>
          <a:xfrm>
            <a:off x="8983671" y="4312785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61EDDC0B-EBDB-566C-1446-B9AED300D9CB}"/>
              </a:ext>
            </a:extLst>
          </p:cNvPr>
          <p:cNvSpPr/>
          <p:nvPr/>
        </p:nvSpPr>
        <p:spPr>
          <a:xfrm>
            <a:off x="10079519" y="4735190"/>
            <a:ext cx="1008305" cy="36774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91127CBB-D743-3FA7-3B34-EFE4C3210253}"/>
              </a:ext>
            </a:extLst>
          </p:cNvPr>
          <p:cNvSpPr/>
          <p:nvPr/>
        </p:nvSpPr>
        <p:spPr>
          <a:xfrm>
            <a:off x="8363302" y="3100125"/>
            <a:ext cx="1240738" cy="1212660"/>
          </a:xfrm>
          <a:prstGeom prst="diamond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</a:p>
          <a:p>
            <a:pPr algn="ctr"/>
            <a:r>
              <a:rPr lang="en-US" sz="1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100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AA5FED0-F5E1-BA6A-DFD6-B76E71BEB7A6}"/>
              </a:ext>
            </a:extLst>
          </p:cNvPr>
          <p:cNvGrpSpPr/>
          <p:nvPr/>
        </p:nvGrpSpPr>
        <p:grpSpPr>
          <a:xfrm>
            <a:off x="7848693" y="3706454"/>
            <a:ext cx="1148628" cy="2093950"/>
            <a:chOff x="7713980" y="3622434"/>
            <a:chExt cx="1148628" cy="209395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4091593-1859-C415-5FAB-24F18314D638}"/>
                </a:ext>
              </a:extLst>
            </p:cNvPr>
            <p:cNvGrpSpPr/>
            <p:nvPr/>
          </p:nvGrpSpPr>
          <p:grpSpPr>
            <a:xfrm>
              <a:off x="7713980" y="3622434"/>
              <a:ext cx="1148628" cy="2093948"/>
              <a:chOff x="7986824" y="3844483"/>
              <a:chExt cx="1148628" cy="3675296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725EF48E-3B15-947C-09BB-97B60AE524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89490" y="7519779"/>
                <a:ext cx="1145962" cy="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775351ED-889E-066F-4E46-1C94A278E0D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8244129" y="3587180"/>
                <a:ext cx="0" cy="514609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719021B8-33F2-0452-C7D7-AEAEB7151ED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9491" y="3844483"/>
                <a:ext cx="0" cy="367529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B44379E-83FF-E7DB-6C04-387E91063983}"/>
                </a:ext>
              </a:extLst>
            </p:cNvPr>
            <p:cNvCxnSpPr/>
            <p:nvPr/>
          </p:nvCxnSpPr>
          <p:spPr>
            <a:xfrm rot="16200000" flipH="1">
              <a:off x="8711036" y="5564812"/>
              <a:ext cx="303144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1A4BF38-A457-4473-B9D1-86B94B0FEDE0}"/>
              </a:ext>
            </a:extLst>
          </p:cNvPr>
          <p:cNvCxnSpPr>
            <a:cxnSpLocks/>
          </p:cNvCxnSpPr>
          <p:nvPr/>
        </p:nvCxnSpPr>
        <p:spPr>
          <a:xfrm>
            <a:off x="8981735" y="4906737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81FB0FA3-73BB-F795-3294-8BA729CAA86C}"/>
              </a:ext>
            </a:extLst>
          </p:cNvPr>
          <p:cNvSpPr/>
          <p:nvPr/>
        </p:nvSpPr>
        <p:spPr>
          <a:xfrm>
            <a:off x="9807682" y="4118162"/>
            <a:ext cx="1519362" cy="303143"/>
          </a:xfrm>
          <a:prstGeom prst="parallelogram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Print sum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3DD413D-2D54-6409-0BBE-BFF1BD765A83}"/>
              </a:ext>
            </a:extLst>
          </p:cNvPr>
          <p:cNvGrpSpPr/>
          <p:nvPr/>
        </p:nvGrpSpPr>
        <p:grpSpPr>
          <a:xfrm>
            <a:off x="9598104" y="3694077"/>
            <a:ext cx="969259" cy="421892"/>
            <a:chOff x="9463391" y="3610057"/>
            <a:chExt cx="969259" cy="42189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A8FC3FE-2306-B136-D2AA-EF8442B419D6}"/>
                </a:ext>
              </a:extLst>
            </p:cNvPr>
            <p:cNvCxnSpPr>
              <a:cxnSpLocks/>
            </p:cNvCxnSpPr>
            <p:nvPr/>
          </p:nvCxnSpPr>
          <p:spPr>
            <a:xfrm>
              <a:off x="9463391" y="3616407"/>
              <a:ext cx="969259" cy="0"/>
            </a:xfrm>
            <a:prstGeom prst="line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5F27A3C-3C86-DF93-0568-ABE0DCA322AD}"/>
                </a:ext>
              </a:extLst>
            </p:cNvPr>
            <p:cNvCxnSpPr>
              <a:cxnSpLocks/>
            </p:cNvCxnSpPr>
            <p:nvPr/>
          </p:nvCxnSpPr>
          <p:spPr>
            <a:xfrm>
              <a:off x="10432650" y="3610057"/>
              <a:ext cx="0" cy="421892"/>
            </a:xfrm>
            <a:prstGeom prst="straightConnector1">
              <a:avLst/>
            </a:prstGeom>
            <a:ln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7E7136A-A21C-7827-FBB5-99DF14F7C22E}"/>
              </a:ext>
            </a:extLst>
          </p:cNvPr>
          <p:cNvCxnSpPr>
            <a:cxnSpLocks/>
          </p:cNvCxnSpPr>
          <p:nvPr/>
        </p:nvCxnSpPr>
        <p:spPr>
          <a:xfrm>
            <a:off x="10583672" y="4432047"/>
            <a:ext cx="0" cy="303143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6668252-926F-BFE2-8FC3-D95BB82476C2}"/>
              </a:ext>
            </a:extLst>
          </p:cNvPr>
          <p:cNvSpPr txBox="1"/>
          <p:nvPr/>
        </p:nvSpPr>
        <p:spPr>
          <a:xfrm>
            <a:off x="9712701" y="3325308"/>
            <a:ext cx="425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20280C-2AB1-6BA3-61F9-3051C844E2D0}"/>
              </a:ext>
            </a:extLst>
          </p:cNvPr>
          <p:cNvSpPr txBox="1"/>
          <p:nvPr/>
        </p:nvSpPr>
        <p:spPr>
          <a:xfrm>
            <a:off x="9028873" y="4269734"/>
            <a:ext cx="39946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B281A6-1523-2B3E-9BB2-BB9FFCEADBBD}"/>
              </a:ext>
            </a:extLst>
          </p:cNvPr>
          <p:cNvSpPr/>
          <p:nvPr/>
        </p:nvSpPr>
        <p:spPr>
          <a:xfrm>
            <a:off x="8253719" y="2489832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,  sum 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4C0165-CFBD-86F4-C5F5-1EAE99AC8B7D}"/>
              </a:ext>
            </a:extLst>
          </p:cNvPr>
          <p:cNvSpPr/>
          <p:nvPr/>
        </p:nvSpPr>
        <p:spPr>
          <a:xfrm>
            <a:off x="8252872" y="5197546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5BB4E4F-F4AD-779B-8ED5-86C3FEAFC0ED}"/>
              </a:ext>
            </a:extLst>
          </p:cNvPr>
          <p:cNvSpPr/>
          <p:nvPr/>
        </p:nvSpPr>
        <p:spPr>
          <a:xfrm>
            <a:off x="8252872" y="4598223"/>
            <a:ext cx="1457726" cy="30314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= sum +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C74237-5CBF-07AD-040D-D35AD7FF59AA}"/>
              </a:ext>
            </a:extLst>
          </p:cNvPr>
          <p:cNvSpPr txBox="1"/>
          <p:nvPr/>
        </p:nvSpPr>
        <p:spPr>
          <a:xfrm>
            <a:off x="426720" y="6257836"/>
            <a:ext cx="11338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রাজিব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বাকচি</a:t>
            </a: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প্রভাষক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যোগাযোগ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প্রযুক্তি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কুশলা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নেছারিয়া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সিনিয়র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ফাজিল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মাদ্রাসা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কোটালিপাড়া</a:t>
            </a:r>
            <a:r>
              <a:rPr lang="en-US" b="1" dirty="0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গোপালগঞ্জ</a:t>
            </a:r>
            <a:endParaRPr lang="en-US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9C7C25-46F2-5C85-A7CF-C4D849651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739" y="933194"/>
            <a:ext cx="998327" cy="822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F0E195-5A31-026C-9464-23D296067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545" y="1102946"/>
            <a:ext cx="784222" cy="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6" grpId="0" animBg="1"/>
      <p:bldP spid="18" grpId="0" animBg="1"/>
      <p:bldP spid="23" grpId="0" animBg="1"/>
      <p:bldP spid="10" grpId="0"/>
      <p:bldP spid="11" grpId="0"/>
      <p:bldP spid="7" grpId="0" animBg="1"/>
      <p:bldP spid="8" grpId="0" animBg="1"/>
      <p:bldP spid="29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3722</TotalTime>
  <Words>1749</Words>
  <Application>Microsoft Office PowerPoint</Application>
  <PresentationFormat>Widescreen</PresentationFormat>
  <Paragraphs>268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Aharoni</vt:lpstr>
      <vt:lpstr>Calibri</vt:lpstr>
      <vt:lpstr>Calibri Light</vt:lpstr>
      <vt:lpstr>Kalpurush</vt:lpstr>
      <vt:lpstr>Wingdings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Rajib Bakchi</dc:creator>
  <cp:lastModifiedBy>Rajib Bakchi</cp:lastModifiedBy>
  <cp:revision>519</cp:revision>
  <dcterms:created xsi:type="dcterms:W3CDTF">2025-05-13T02:54:20Z</dcterms:created>
  <dcterms:modified xsi:type="dcterms:W3CDTF">2025-07-19T16:30:52Z</dcterms:modified>
</cp:coreProperties>
</file>