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70" r:id="rId2"/>
    <p:sldId id="256" r:id="rId3"/>
    <p:sldId id="267" r:id="rId4"/>
    <p:sldId id="268" r:id="rId5"/>
    <p:sldId id="266" r:id="rId6"/>
    <p:sldId id="292" r:id="rId7"/>
    <p:sldId id="263" r:id="rId8"/>
    <p:sldId id="303" r:id="rId9"/>
    <p:sldId id="304" r:id="rId10"/>
    <p:sldId id="305" r:id="rId11"/>
    <p:sldId id="306" r:id="rId12"/>
    <p:sldId id="307" r:id="rId13"/>
    <p:sldId id="308" r:id="rId14"/>
    <p:sldId id="309" r:id="rId15"/>
    <p:sldId id="310" r:id="rId16"/>
    <p:sldId id="311" r:id="rId17"/>
    <p:sldId id="312" r:id="rId18"/>
    <p:sldId id="313" r:id="rId19"/>
    <p:sldId id="314" r:id="rId20"/>
    <p:sldId id="315" r:id="rId21"/>
    <p:sldId id="316" r:id="rId22"/>
    <p:sldId id="317" r:id="rId23"/>
    <p:sldId id="318" r:id="rId24"/>
    <p:sldId id="278" r:id="rId25"/>
    <p:sldId id="291" r:id="rId26"/>
    <p:sldId id="27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nEqlPLEM5c/YX/OaIPVujw==" hashData="xZmGYH3F91itJpAk4c9Ph6Ir7xap6wRA5e6+QvCpsJUXSLU0FOPHdf6GCxR6EuwI4iD+oOE/P5bLzjmNwRyX4A=="/>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jib Bakchi" initials="RB" lastIdx="1" clrIdx="0">
    <p:extLst>
      <p:ext uri="{19B8F6BF-5375-455C-9EA6-DF929625EA0E}">
        <p15:presenceInfo xmlns:p15="http://schemas.microsoft.com/office/powerpoint/2012/main" userId="09f320e0ab20b6c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368A7"/>
    <a:srgbClr val="146278"/>
    <a:srgbClr val="FF0000"/>
    <a:srgbClr val="4E83BB"/>
    <a:srgbClr val="896CAD"/>
    <a:srgbClr val="5089C1"/>
    <a:srgbClr val="5D8EC1"/>
    <a:srgbClr val="FFFFFF"/>
    <a:srgbClr val="8EB3D7"/>
    <a:srgbClr val="44AC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66" d="100"/>
          <a:sy n="66" d="100"/>
        </p:scale>
        <p:origin x="3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EC1DA7-74C2-44F4-A7B8-3ABE9DC3BDE1}" type="doc">
      <dgm:prSet loTypeId="urn:microsoft.com/office/officeart/2005/8/layout/hierarchy1" loCatId="hierarchy" qsTypeId="urn:microsoft.com/office/officeart/2005/8/quickstyle/3d4" qsCatId="3D" csTypeId="urn:microsoft.com/office/officeart/2005/8/colors/colorful5" csCatId="colorful" phldr="1"/>
      <dgm:spPr/>
      <dgm:t>
        <a:bodyPr/>
        <a:lstStyle/>
        <a:p>
          <a:endParaRPr lang="en-US"/>
        </a:p>
      </dgm:t>
    </dgm:pt>
    <dgm:pt modelId="{062B2EAE-5F51-45C2-8702-B641CC248124}">
      <dgm:prSet phldrT="[Text]" custT="1"/>
      <dgm:spPr/>
      <dgm:t>
        <a:bodyPr/>
        <a:lstStyle/>
        <a:p>
          <a:r>
            <a:rPr lang="as-IN" sz="2000" b="1" dirty="0">
              <a:solidFill>
                <a:schemeClr val="tx1">
                  <a:lumMod val="85000"/>
                  <a:lumOff val="15000"/>
                </a:schemeClr>
              </a:solidFill>
              <a:latin typeface="Kalpurush" panose="02000600000000000000" pitchFamily="2" charset="0"/>
              <a:cs typeface="Kalpurush" panose="02000600000000000000" pitchFamily="2" charset="0"/>
            </a:rPr>
            <a:t>ডেটা ট্রান্সমিশন মেথড</a:t>
          </a:r>
          <a:endParaRPr lang="en-US" sz="2000" b="1" dirty="0">
            <a:solidFill>
              <a:schemeClr val="tx1">
                <a:lumMod val="85000"/>
                <a:lumOff val="15000"/>
              </a:schemeClr>
            </a:solidFill>
            <a:latin typeface="Kalpurush" panose="02000600000000000000" pitchFamily="2" charset="0"/>
            <a:cs typeface="Kalpurush" panose="02000600000000000000" pitchFamily="2" charset="0"/>
          </a:endParaRPr>
        </a:p>
      </dgm:t>
    </dgm:pt>
    <dgm:pt modelId="{25A2A292-2EE1-41C1-9E13-6ACF392D074E}" type="parTrans" cxnId="{BC2C70CA-8429-447C-8CF1-389D5A96DBE5}">
      <dgm:prSet/>
      <dgm:spPr/>
      <dgm:t>
        <a:bodyPr/>
        <a:lstStyle/>
        <a:p>
          <a:endParaRPr lang="en-US" sz="2000" b="1">
            <a:solidFill>
              <a:schemeClr val="tx1">
                <a:lumMod val="85000"/>
                <a:lumOff val="15000"/>
              </a:schemeClr>
            </a:solidFill>
            <a:latin typeface="Kalpurush" panose="02000600000000000000" pitchFamily="2" charset="0"/>
            <a:cs typeface="Kalpurush" panose="02000600000000000000" pitchFamily="2" charset="0"/>
          </a:endParaRPr>
        </a:p>
      </dgm:t>
    </dgm:pt>
    <dgm:pt modelId="{00947ABB-C486-4371-A43B-02CE0DE3C45C}" type="sibTrans" cxnId="{BC2C70CA-8429-447C-8CF1-389D5A96DBE5}">
      <dgm:prSet/>
      <dgm:spPr/>
      <dgm:t>
        <a:bodyPr/>
        <a:lstStyle/>
        <a:p>
          <a:endParaRPr lang="en-US" sz="2000" b="1">
            <a:solidFill>
              <a:schemeClr val="tx1">
                <a:lumMod val="85000"/>
                <a:lumOff val="15000"/>
              </a:schemeClr>
            </a:solidFill>
            <a:latin typeface="Kalpurush" panose="02000600000000000000" pitchFamily="2" charset="0"/>
            <a:cs typeface="Kalpurush" panose="02000600000000000000" pitchFamily="2" charset="0"/>
          </a:endParaRPr>
        </a:p>
      </dgm:t>
    </dgm:pt>
    <dgm:pt modelId="{4FE54998-215B-473B-868D-A2809F2B8393}">
      <dgm:prSet phldrT="[Text]" phldr="0" custT="1"/>
      <dgm:spPr/>
      <dgm:t>
        <a:bodyPr/>
        <a:lstStyle/>
        <a:p>
          <a:r>
            <a:rPr lang="en-US" sz="2000" b="1" dirty="0" err="1">
              <a:solidFill>
                <a:schemeClr val="tx1">
                  <a:lumMod val="85000"/>
                  <a:lumOff val="15000"/>
                </a:schemeClr>
              </a:solidFill>
              <a:latin typeface="Kalpurush" panose="02000600000000000000" pitchFamily="2" charset="0"/>
              <a:cs typeface="Kalpurush" panose="02000600000000000000" pitchFamily="2" charset="0"/>
            </a:rPr>
            <a:t>প্যারালাল</a:t>
          </a:r>
          <a:r>
            <a:rPr lang="en-US" sz="2000" b="1" dirty="0">
              <a:solidFill>
                <a:schemeClr val="tx1">
                  <a:lumMod val="85000"/>
                  <a:lumOff val="15000"/>
                </a:schemeClr>
              </a:solidFill>
              <a:latin typeface="Kalpurush" panose="02000600000000000000" pitchFamily="2" charset="0"/>
              <a:cs typeface="Kalpurush" panose="02000600000000000000" pitchFamily="2" charset="0"/>
            </a:rPr>
            <a:t> </a:t>
          </a:r>
          <a:r>
            <a:rPr lang="as-IN" sz="2000" b="1" dirty="0">
              <a:solidFill>
                <a:schemeClr val="tx1">
                  <a:lumMod val="85000"/>
                  <a:lumOff val="15000"/>
                </a:schemeClr>
              </a:solidFill>
              <a:latin typeface="Kalpurush" panose="02000600000000000000" pitchFamily="2" charset="0"/>
              <a:cs typeface="Kalpurush" panose="02000600000000000000" pitchFamily="2" charset="0"/>
            </a:rPr>
            <a:t>ডেটা ট্রান্সমিশন</a:t>
          </a:r>
          <a:endParaRPr lang="en-US" sz="2000" b="1" dirty="0">
            <a:solidFill>
              <a:schemeClr val="tx1">
                <a:lumMod val="85000"/>
                <a:lumOff val="15000"/>
              </a:schemeClr>
            </a:solidFill>
            <a:latin typeface="Kalpurush" panose="02000600000000000000" pitchFamily="2" charset="0"/>
            <a:cs typeface="Kalpurush" panose="02000600000000000000" pitchFamily="2" charset="0"/>
          </a:endParaRPr>
        </a:p>
      </dgm:t>
    </dgm:pt>
    <dgm:pt modelId="{89114258-1089-4360-B878-4372D8320F02}" type="parTrans" cxnId="{55E44EE6-B60C-41F2-B6A1-F6BED2C58112}">
      <dgm:prSet/>
      <dgm:spPr/>
      <dgm:t>
        <a:bodyPr/>
        <a:lstStyle/>
        <a:p>
          <a:endParaRPr lang="en-US" sz="2000" b="1">
            <a:solidFill>
              <a:schemeClr val="tx1">
                <a:lumMod val="85000"/>
                <a:lumOff val="15000"/>
              </a:schemeClr>
            </a:solidFill>
            <a:latin typeface="Kalpurush" panose="02000600000000000000" pitchFamily="2" charset="0"/>
            <a:cs typeface="Kalpurush" panose="02000600000000000000" pitchFamily="2" charset="0"/>
          </a:endParaRPr>
        </a:p>
      </dgm:t>
    </dgm:pt>
    <dgm:pt modelId="{3348F7CE-4B08-4657-986C-5F16387821A0}" type="sibTrans" cxnId="{55E44EE6-B60C-41F2-B6A1-F6BED2C58112}">
      <dgm:prSet/>
      <dgm:spPr/>
      <dgm:t>
        <a:bodyPr/>
        <a:lstStyle/>
        <a:p>
          <a:endParaRPr lang="en-US" sz="2000" b="1">
            <a:solidFill>
              <a:schemeClr val="tx1">
                <a:lumMod val="85000"/>
                <a:lumOff val="15000"/>
              </a:schemeClr>
            </a:solidFill>
            <a:latin typeface="Kalpurush" panose="02000600000000000000" pitchFamily="2" charset="0"/>
            <a:cs typeface="Kalpurush" panose="02000600000000000000" pitchFamily="2" charset="0"/>
          </a:endParaRPr>
        </a:p>
      </dgm:t>
    </dgm:pt>
    <dgm:pt modelId="{616040D2-8FF1-4205-B9C8-5EF7FE2E9573}">
      <dgm:prSet phldrT="[Text]" phldr="0" custT="1"/>
      <dgm:spPr/>
      <dgm:t>
        <a:bodyPr/>
        <a:lstStyle/>
        <a:p>
          <a:r>
            <a:rPr lang="en-US" sz="2000" b="1" dirty="0" err="1">
              <a:solidFill>
                <a:schemeClr val="tx1">
                  <a:lumMod val="85000"/>
                  <a:lumOff val="15000"/>
                </a:schemeClr>
              </a:solidFill>
              <a:latin typeface="Kalpurush" panose="02000600000000000000" pitchFamily="2" charset="0"/>
              <a:cs typeface="Kalpurush" panose="02000600000000000000" pitchFamily="2" charset="0"/>
            </a:rPr>
            <a:t>সিরিয়াল</a:t>
          </a:r>
          <a:r>
            <a:rPr lang="en-US" sz="2000" b="1" dirty="0">
              <a:solidFill>
                <a:schemeClr val="tx1">
                  <a:lumMod val="85000"/>
                  <a:lumOff val="15000"/>
                </a:schemeClr>
              </a:solidFill>
              <a:latin typeface="Kalpurush" panose="02000600000000000000" pitchFamily="2" charset="0"/>
              <a:cs typeface="Kalpurush" panose="02000600000000000000" pitchFamily="2" charset="0"/>
            </a:rPr>
            <a:t> </a:t>
          </a:r>
          <a:r>
            <a:rPr lang="as-IN" sz="2000" b="1" dirty="0">
              <a:solidFill>
                <a:schemeClr val="tx1">
                  <a:lumMod val="85000"/>
                  <a:lumOff val="15000"/>
                </a:schemeClr>
              </a:solidFill>
              <a:latin typeface="Kalpurush" panose="02000600000000000000" pitchFamily="2" charset="0"/>
              <a:cs typeface="Kalpurush" panose="02000600000000000000" pitchFamily="2" charset="0"/>
            </a:rPr>
            <a:t>ডেটা ট্রান্সমিশন</a:t>
          </a:r>
          <a:endParaRPr lang="en-US" sz="2000" b="1" dirty="0">
            <a:solidFill>
              <a:schemeClr val="tx1">
                <a:lumMod val="85000"/>
                <a:lumOff val="15000"/>
              </a:schemeClr>
            </a:solidFill>
            <a:latin typeface="Kalpurush" panose="02000600000000000000" pitchFamily="2" charset="0"/>
            <a:cs typeface="Kalpurush" panose="02000600000000000000" pitchFamily="2" charset="0"/>
          </a:endParaRPr>
        </a:p>
      </dgm:t>
    </dgm:pt>
    <dgm:pt modelId="{73D1981E-BE59-4277-A07D-26EEA6CB5AA7}" type="parTrans" cxnId="{8AB77C41-F62B-4F7C-A09B-EEEE01E80CC1}">
      <dgm:prSet/>
      <dgm:spPr/>
      <dgm:t>
        <a:bodyPr/>
        <a:lstStyle/>
        <a:p>
          <a:endParaRPr lang="en-US" sz="2000" b="1">
            <a:solidFill>
              <a:schemeClr val="tx1">
                <a:lumMod val="85000"/>
                <a:lumOff val="15000"/>
              </a:schemeClr>
            </a:solidFill>
            <a:latin typeface="Kalpurush" panose="02000600000000000000" pitchFamily="2" charset="0"/>
            <a:cs typeface="Kalpurush" panose="02000600000000000000" pitchFamily="2" charset="0"/>
          </a:endParaRPr>
        </a:p>
      </dgm:t>
    </dgm:pt>
    <dgm:pt modelId="{0C64566C-DD19-4CB6-8967-A41A4281637C}" type="sibTrans" cxnId="{8AB77C41-F62B-4F7C-A09B-EEEE01E80CC1}">
      <dgm:prSet/>
      <dgm:spPr/>
      <dgm:t>
        <a:bodyPr/>
        <a:lstStyle/>
        <a:p>
          <a:endParaRPr lang="en-US" sz="2000" b="1">
            <a:solidFill>
              <a:schemeClr val="tx1">
                <a:lumMod val="85000"/>
                <a:lumOff val="15000"/>
              </a:schemeClr>
            </a:solidFill>
            <a:latin typeface="Kalpurush" panose="02000600000000000000" pitchFamily="2" charset="0"/>
            <a:cs typeface="Kalpurush" panose="02000600000000000000" pitchFamily="2" charset="0"/>
          </a:endParaRPr>
        </a:p>
      </dgm:t>
    </dgm:pt>
    <dgm:pt modelId="{750039C3-3821-4E2D-9148-D907C543204A}">
      <dgm:prSet custT="1"/>
      <dgm:spPr/>
      <dgm:t>
        <a:bodyPr/>
        <a:lstStyle/>
        <a:p>
          <a:r>
            <a:rPr lang="en-US" sz="2000" b="1" dirty="0" err="1">
              <a:solidFill>
                <a:schemeClr val="tx1">
                  <a:lumMod val="85000"/>
                  <a:lumOff val="15000"/>
                </a:schemeClr>
              </a:solidFill>
              <a:latin typeface="Kalpurush" panose="02000600000000000000" pitchFamily="2" charset="0"/>
              <a:cs typeface="Kalpurush" panose="02000600000000000000" pitchFamily="2" charset="0"/>
            </a:rPr>
            <a:t>অ্যাসিনক্রোনাস</a:t>
          </a:r>
          <a:endParaRPr lang="en-US" sz="2000" dirty="0"/>
        </a:p>
      </dgm:t>
    </dgm:pt>
    <dgm:pt modelId="{A943DE21-510A-4D4D-AD9E-D073B5A4233F}" type="parTrans" cxnId="{8D83F14E-35F2-4187-B0AE-B325EF9DB1C8}">
      <dgm:prSet/>
      <dgm:spPr/>
      <dgm:t>
        <a:bodyPr/>
        <a:lstStyle/>
        <a:p>
          <a:endParaRPr lang="en-US" sz="2000"/>
        </a:p>
      </dgm:t>
    </dgm:pt>
    <dgm:pt modelId="{2945F62B-E2C7-468A-886A-0CA114FEC9C5}" type="sibTrans" cxnId="{8D83F14E-35F2-4187-B0AE-B325EF9DB1C8}">
      <dgm:prSet/>
      <dgm:spPr/>
      <dgm:t>
        <a:bodyPr/>
        <a:lstStyle/>
        <a:p>
          <a:endParaRPr lang="en-US" sz="2000"/>
        </a:p>
      </dgm:t>
    </dgm:pt>
    <dgm:pt modelId="{3009D273-2E61-44F5-8083-411EC042A71A}">
      <dgm:prSet custT="1"/>
      <dgm:spPr/>
      <dgm:t>
        <a:bodyPr/>
        <a:lstStyle/>
        <a:p>
          <a:r>
            <a:rPr lang="en-US" sz="2000" b="1" dirty="0" err="1">
              <a:solidFill>
                <a:schemeClr val="tx1">
                  <a:lumMod val="85000"/>
                  <a:lumOff val="15000"/>
                </a:schemeClr>
              </a:solidFill>
              <a:latin typeface="Kalpurush" panose="02000600000000000000" pitchFamily="2" charset="0"/>
              <a:cs typeface="Kalpurush" panose="02000600000000000000" pitchFamily="2" charset="0"/>
            </a:rPr>
            <a:t>সিনক্রোনাস</a:t>
          </a:r>
          <a:endParaRPr lang="en-US" sz="2000" dirty="0"/>
        </a:p>
      </dgm:t>
    </dgm:pt>
    <dgm:pt modelId="{D4577E1C-634C-4E6F-8033-4425B6B69D48}" type="parTrans" cxnId="{6A7DAE5E-F88D-431D-AE68-E5DFA4A49AB8}">
      <dgm:prSet/>
      <dgm:spPr/>
      <dgm:t>
        <a:bodyPr/>
        <a:lstStyle/>
        <a:p>
          <a:endParaRPr lang="en-US" sz="2000"/>
        </a:p>
      </dgm:t>
    </dgm:pt>
    <dgm:pt modelId="{9196D99E-1B75-4D96-9454-F936F04F9ED1}" type="sibTrans" cxnId="{6A7DAE5E-F88D-431D-AE68-E5DFA4A49AB8}">
      <dgm:prSet/>
      <dgm:spPr/>
      <dgm:t>
        <a:bodyPr/>
        <a:lstStyle/>
        <a:p>
          <a:endParaRPr lang="en-US" sz="2000"/>
        </a:p>
      </dgm:t>
    </dgm:pt>
    <dgm:pt modelId="{F2764F6D-8DF9-49D6-B6B2-7F04BFD02144}">
      <dgm:prSet custT="1"/>
      <dgm:spPr/>
      <dgm:t>
        <a:bodyPr/>
        <a:lstStyle/>
        <a:p>
          <a:r>
            <a:rPr lang="en-US" sz="2000" b="1" dirty="0" err="1">
              <a:solidFill>
                <a:schemeClr val="tx1">
                  <a:lumMod val="85000"/>
                  <a:lumOff val="15000"/>
                </a:schemeClr>
              </a:solidFill>
              <a:latin typeface="Kalpurush" panose="02000600000000000000" pitchFamily="2" charset="0"/>
              <a:cs typeface="Kalpurush" panose="02000600000000000000" pitchFamily="2" charset="0"/>
            </a:rPr>
            <a:t>আইসোক্রোনাস</a:t>
          </a:r>
          <a:endParaRPr lang="en-US" sz="2000" dirty="0"/>
        </a:p>
      </dgm:t>
    </dgm:pt>
    <dgm:pt modelId="{C4A960CC-8660-433E-87FB-55C16A59E654}" type="parTrans" cxnId="{29402781-9C82-4EB0-93C8-4BDC75D072FE}">
      <dgm:prSet/>
      <dgm:spPr/>
      <dgm:t>
        <a:bodyPr/>
        <a:lstStyle/>
        <a:p>
          <a:endParaRPr lang="en-US" sz="2000"/>
        </a:p>
      </dgm:t>
    </dgm:pt>
    <dgm:pt modelId="{4E2BE30C-D6B8-4DBB-9E1D-73EDE4B1A355}" type="sibTrans" cxnId="{29402781-9C82-4EB0-93C8-4BDC75D072FE}">
      <dgm:prSet/>
      <dgm:spPr/>
      <dgm:t>
        <a:bodyPr/>
        <a:lstStyle/>
        <a:p>
          <a:endParaRPr lang="en-US" sz="2000"/>
        </a:p>
      </dgm:t>
    </dgm:pt>
    <dgm:pt modelId="{DABC9DE6-2D84-474B-B550-0879221F16ED}" type="pres">
      <dgm:prSet presAssocID="{9DEC1DA7-74C2-44F4-A7B8-3ABE9DC3BDE1}" presName="hierChild1" presStyleCnt="0">
        <dgm:presLayoutVars>
          <dgm:chPref val="1"/>
          <dgm:dir/>
          <dgm:animOne val="branch"/>
          <dgm:animLvl val="lvl"/>
          <dgm:resizeHandles/>
        </dgm:presLayoutVars>
      </dgm:prSet>
      <dgm:spPr/>
    </dgm:pt>
    <dgm:pt modelId="{40847FC2-46AE-4825-830E-2156EBCC323B}" type="pres">
      <dgm:prSet presAssocID="{062B2EAE-5F51-45C2-8702-B641CC248124}" presName="hierRoot1" presStyleCnt="0"/>
      <dgm:spPr/>
    </dgm:pt>
    <dgm:pt modelId="{3C2A2DFB-E189-4EB1-BACF-E62CBFD622FF}" type="pres">
      <dgm:prSet presAssocID="{062B2EAE-5F51-45C2-8702-B641CC248124}" presName="composite" presStyleCnt="0"/>
      <dgm:spPr/>
    </dgm:pt>
    <dgm:pt modelId="{0AE26DBC-1F72-4BC1-B7A5-76D59CFF73F9}" type="pres">
      <dgm:prSet presAssocID="{062B2EAE-5F51-45C2-8702-B641CC248124}" presName="background" presStyleLbl="node0" presStyleIdx="0" presStyleCnt="1"/>
      <dgm:spPr/>
    </dgm:pt>
    <dgm:pt modelId="{4C87ECB6-4770-48F9-A7F0-1D461D14801F}" type="pres">
      <dgm:prSet presAssocID="{062B2EAE-5F51-45C2-8702-B641CC248124}" presName="text" presStyleLbl="fgAcc0" presStyleIdx="0" presStyleCnt="1" custScaleX="200710" custScaleY="58767" custLinFactNeighborX="1922" custLinFactNeighborY="-53650">
        <dgm:presLayoutVars>
          <dgm:chPref val="3"/>
        </dgm:presLayoutVars>
      </dgm:prSet>
      <dgm:spPr/>
    </dgm:pt>
    <dgm:pt modelId="{3BB639D8-E14B-46C5-AA16-561B7AAAFAFC}" type="pres">
      <dgm:prSet presAssocID="{062B2EAE-5F51-45C2-8702-B641CC248124}" presName="hierChild2" presStyleCnt="0"/>
      <dgm:spPr/>
    </dgm:pt>
    <dgm:pt modelId="{782773DF-42F9-420C-977A-E635D1586117}" type="pres">
      <dgm:prSet presAssocID="{89114258-1089-4360-B878-4372D8320F02}" presName="Name10" presStyleLbl="parChTrans1D2" presStyleIdx="0" presStyleCnt="2"/>
      <dgm:spPr/>
    </dgm:pt>
    <dgm:pt modelId="{79467D38-3405-48B4-9F7A-4821B02A1258}" type="pres">
      <dgm:prSet presAssocID="{4FE54998-215B-473B-868D-A2809F2B8393}" presName="hierRoot2" presStyleCnt="0"/>
      <dgm:spPr/>
    </dgm:pt>
    <dgm:pt modelId="{37FB339B-D6F2-4345-8293-02C6ADBBE714}" type="pres">
      <dgm:prSet presAssocID="{4FE54998-215B-473B-868D-A2809F2B8393}" presName="composite2" presStyleCnt="0"/>
      <dgm:spPr/>
    </dgm:pt>
    <dgm:pt modelId="{924CFD9A-C424-4F57-AE71-4E0555BE7AE9}" type="pres">
      <dgm:prSet presAssocID="{4FE54998-215B-473B-868D-A2809F2B8393}" presName="background2" presStyleLbl="node2" presStyleIdx="0" presStyleCnt="2"/>
      <dgm:spPr/>
    </dgm:pt>
    <dgm:pt modelId="{D476DFB6-7664-44A2-9BD8-CA9A7D148E4A}" type="pres">
      <dgm:prSet presAssocID="{4FE54998-215B-473B-868D-A2809F2B8393}" presName="text2" presStyleLbl="fgAcc2" presStyleIdx="0" presStyleCnt="2" custScaleX="180903" custScaleY="59942" custLinFactNeighborX="1093" custLinFactNeighborY="-19356">
        <dgm:presLayoutVars>
          <dgm:chPref val="3"/>
        </dgm:presLayoutVars>
      </dgm:prSet>
      <dgm:spPr/>
    </dgm:pt>
    <dgm:pt modelId="{6BE69292-B131-4153-817A-4C2528C813D8}" type="pres">
      <dgm:prSet presAssocID="{4FE54998-215B-473B-868D-A2809F2B8393}" presName="hierChild3" presStyleCnt="0"/>
      <dgm:spPr/>
    </dgm:pt>
    <dgm:pt modelId="{6F526C73-5003-4E04-9B23-BBA033ED40F3}" type="pres">
      <dgm:prSet presAssocID="{73D1981E-BE59-4277-A07D-26EEA6CB5AA7}" presName="Name10" presStyleLbl="parChTrans1D2" presStyleIdx="1" presStyleCnt="2"/>
      <dgm:spPr/>
    </dgm:pt>
    <dgm:pt modelId="{FEAF2350-42A8-49A3-AE42-90A3311F71B5}" type="pres">
      <dgm:prSet presAssocID="{616040D2-8FF1-4205-B9C8-5EF7FE2E9573}" presName="hierRoot2" presStyleCnt="0"/>
      <dgm:spPr/>
    </dgm:pt>
    <dgm:pt modelId="{8B758E4F-8AEC-4CDE-9430-867BD986F4A8}" type="pres">
      <dgm:prSet presAssocID="{616040D2-8FF1-4205-B9C8-5EF7FE2E9573}" presName="composite2" presStyleCnt="0"/>
      <dgm:spPr/>
    </dgm:pt>
    <dgm:pt modelId="{5F8D3DAA-874B-4746-8EB7-0624870D695A}" type="pres">
      <dgm:prSet presAssocID="{616040D2-8FF1-4205-B9C8-5EF7FE2E9573}" presName="background2" presStyleLbl="node2" presStyleIdx="1" presStyleCnt="2"/>
      <dgm:spPr/>
    </dgm:pt>
    <dgm:pt modelId="{CC63948C-3A1A-4C56-B878-7587155F58DB}" type="pres">
      <dgm:prSet presAssocID="{616040D2-8FF1-4205-B9C8-5EF7FE2E9573}" presName="text2" presStyleLbl="fgAcc2" presStyleIdx="1" presStyleCnt="2" custScaleX="180903" custScaleY="59942" custLinFactNeighborX="1093" custLinFactNeighborY="-19356">
        <dgm:presLayoutVars>
          <dgm:chPref val="3"/>
        </dgm:presLayoutVars>
      </dgm:prSet>
      <dgm:spPr/>
    </dgm:pt>
    <dgm:pt modelId="{D146D093-D844-4E4D-B830-2CA1A279004C}" type="pres">
      <dgm:prSet presAssocID="{616040D2-8FF1-4205-B9C8-5EF7FE2E9573}" presName="hierChild3" presStyleCnt="0"/>
      <dgm:spPr/>
    </dgm:pt>
    <dgm:pt modelId="{C08B3346-891E-4440-BD04-683D03B2AC6F}" type="pres">
      <dgm:prSet presAssocID="{A943DE21-510A-4D4D-AD9E-D073B5A4233F}" presName="Name17" presStyleLbl="parChTrans1D3" presStyleIdx="0" presStyleCnt="3"/>
      <dgm:spPr/>
    </dgm:pt>
    <dgm:pt modelId="{1E9FD36C-2428-4530-9903-8FEDB5E836A2}" type="pres">
      <dgm:prSet presAssocID="{750039C3-3821-4E2D-9148-D907C543204A}" presName="hierRoot3" presStyleCnt="0"/>
      <dgm:spPr/>
    </dgm:pt>
    <dgm:pt modelId="{C92AE47F-5AE3-4E86-85E0-FA26F6A10DB6}" type="pres">
      <dgm:prSet presAssocID="{750039C3-3821-4E2D-9148-D907C543204A}" presName="composite3" presStyleCnt="0"/>
      <dgm:spPr/>
    </dgm:pt>
    <dgm:pt modelId="{73DE9FEC-CE29-4792-9166-70A77BC2F8CC}" type="pres">
      <dgm:prSet presAssocID="{750039C3-3821-4E2D-9148-D907C543204A}" presName="background3" presStyleLbl="node3" presStyleIdx="0" presStyleCnt="3"/>
      <dgm:spPr/>
    </dgm:pt>
    <dgm:pt modelId="{931D1E1F-1FAC-4E98-BE19-4DF3CC26F723}" type="pres">
      <dgm:prSet presAssocID="{750039C3-3821-4E2D-9148-D907C543204A}" presName="text3" presStyleLbl="fgAcc3" presStyleIdx="0" presStyleCnt="3" custScaleX="127123" custScaleY="51057">
        <dgm:presLayoutVars>
          <dgm:chPref val="3"/>
        </dgm:presLayoutVars>
      </dgm:prSet>
      <dgm:spPr/>
    </dgm:pt>
    <dgm:pt modelId="{F6947FF4-9C3B-4555-9CA2-0E237B5D43F6}" type="pres">
      <dgm:prSet presAssocID="{750039C3-3821-4E2D-9148-D907C543204A}" presName="hierChild4" presStyleCnt="0"/>
      <dgm:spPr/>
    </dgm:pt>
    <dgm:pt modelId="{758A4616-B743-4B88-93B2-3557B845155C}" type="pres">
      <dgm:prSet presAssocID="{D4577E1C-634C-4E6F-8033-4425B6B69D48}" presName="Name17" presStyleLbl="parChTrans1D3" presStyleIdx="1" presStyleCnt="3"/>
      <dgm:spPr/>
    </dgm:pt>
    <dgm:pt modelId="{B48205A2-7431-47A6-A5DF-A152CB5AFF66}" type="pres">
      <dgm:prSet presAssocID="{3009D273-2E61-44F5-8083-411EC042A71A}" presName="hierRoot3" presStyleCnt="0"/>
      <dgm:spPr/>
    </dgm:pt>
    <dgm:pt modelId="{71EC36DB-6FC6-4DEC-ACE4-3C209903E640}" type="pres">
      <dgm:prSet presAssocID="{3009D273-2E61-44F5-8083-411EC042A71A}" presName="composite3" presStyleCnt="0"/>
      <dgm:spPr/>
    </dgm:pt>
    <dgm:pt modelId="{61FE73A1-756D-48BE-ACB6-C66772761E2B}" type="pres">
      <dgm:prSet presAssocID="{3009D273-2E61-44F5-8083-411EC042A71A}" presName="background3" presStyleLbl="node3" presStyleIdx="1" presStyleCnt="3"/>
      <dgm:spPr/>
    </dgm:pt>
    <dgm:pt modelId="{3512908D-4811-47AD-8AF5-50B61583870E}" type="pres">
      <dgm:prSet presAssocID="{3009D273-2E61-44F5-8083-411EC042A71A}" presName="text3" presStyleLbl="fgAcc3" presStyleIdx="1" presStyleCnt="3" custScaleX="127123" custScaleY="51057">
        <dgm:presLayoutVars>
          <dgm:chPref val="3"/>
        </dgm:presLayoutVars>
      </dgm:prSet>
      <dgm:spPr/>
    </dgm:pt>
    <dgm:pt modelId="{D5880CE1-43A4-4832-8FF5-AE3EBCA8C2EB}" type="pres">
      <dgm:prSet presAssocID="{3009D273-2E61-44F5-8083-411EC042A71A}" presName="hierChild4" presStyleCnt="0"/>
      <dgm:spPr/>
    </dgm:pt>
    <dgm:pt modelId="{288429B2-ED82-4114-83BD-1E7240C7EDDA}" type="pres">
      <dgm:prSet presAssocID="{C4A960CC-8660-433E-87FB-55C16A59E654}" presName="Name17" presStyleLbl="parChTrans1D3" presStyleIdx="2" presStyleCnt="3"/>
      <dgm:spPr/>
    </dgm:pt>
    <dgm:pt modelId="{8206DD83-454B-4EF6-9632-7294727CDCDE}" type="pres">
      <dgm:prSet presAssocID="{F2764F6D-8DF9-49D6-B6B2-7F04BFD02144}" presName="hierRoot3" presStyleCnt="0"/>
      <dgm:spPr/>
    </dgm:pt>
    <dgm:pt modelId="{44D337A2-C37D-4A10-810B-25B74BE23ABB}" type="pres">
      <dgm:prSet presAssocID="{F2764F6D-8DF9-49D6-B6B2-7F04BFD02144}" presName="composite3" presStyleCnt="0"/>
      <dgm:spPr/>
    </dgm:pt>
    <dgm:pt modelId="{93C0D292-5E8C-42FD-8C79-2C05BBE0C978}" type="pres">
      <dgm:prSet presAssocID="{F2764F6D-8DF9-49D6-B6B2-7F04BFD02144}" presName="background3" presStyleLbl="node3" presStyleIdx="2" presStyleCnt="3"/>
      <dgm:spPr/>
    </dgm:pt>
    <dgm:pt modelId="{B1B01E3F-B42B-4046-BEEC-46F9D9B3EB4A}" type="pres">
      <dgm:prSet presAssocID="{F2764F6D-8DF9-49D6-B6B2-7F04BFD02144}" presName="text3" presStyleLbl="fgAcc3" presStyleIdx="2" presStyleCnt="3" custScaleX="127123" custScaleY="51057">
        <dgm:presLayoutVars>
          <dgm:chPref val="3"/>
        </dgm:presLayoutVars>
      </dgm:prSet>
      <dgm:spPr/>
    </dgm:pt>
    <dgm:pt modelId="{6F4A4B3D-0A01-4975-B575-9F433FF62C1F}" type="pres">
      <dgm:prSet presAssocID="{F2764F6D-8DF9-49D6-B6B2-7F04BFD02144}" presName="hierChild4" presStyleCnt="0"/>
      <dgm:spPr/>
    </dgm:pt>
  </dgm:ptLst>
  <dgm:cxnLst>
    <dgm:cxn modelId="{66CC3316-97D7-4DB1-9431-C437CA269329}" type="presOf" srcId="{C4A960CC-8660-433E-87FB-55C16A59E654}" destId="{288429B2-ED82-4114-83BD-1E7240C7EDDA}" srcOrd="0" destOrd="0" presId="urn:microsoft.com/office/officeart/2005/8/layout/hierarchy1"/>
    <dgm:cxn modelId="{93AE381C-977C-4F72-9C7B-F34457AAFE0A}" type="presOf" srcId="{D4577E1C-634C-4E6F-8033-4425B6B69D48}" destId="{758A4616-B743-4B88-93B2-3557B845155C}" srcOrd="0" destOrd="0" presId="urn:microsoft.com/office/officeart/2005/8/layout/hierarchy1"/>
    <dgm:cxn modelId="{6A7DAE5E-F88D-431D-AE68-E5DFA4A49AB8}" srcId="{616040D2-8FF1-4205-B9C8-5EF7FE2E9573}" destId="{3009D273-2E61-44F5-8083-411EC042A71A}" srcOrd="1" destOrd="0" parTransId="{D4577E1C-634C-4E6F-8033-4425B6B69D48}" sibTransId="{9196D99E-1B75-4D96-9454-F936F04F9ED1}"/>
    <dgm:cxn modelId="{8AB77C41-F62B-4F7C-A09B-EEEE01E80CC1}" srcId="{062B2EAE-5F51-45C2-8702-B641CC248124}" destId="{616040D2-8FF1-4205-B9C8-5EF7FE2E9573}" srcOrd="1" destOrd="0" parTransId="{73D1981E-BE59-4277-A07D-26EEA6CB5AA7}" sibTransId="{0C64566C-DD19-4CB6-8967-A41A4281637C}"/>
    <dgm:cxn modelId="{EE08AB43-0BF6-4C65-93DC-B7328573C09E}" type="presOf" srcId="{3009D273-2E61-44F5-8083-411EC042A71A}" destId="{3512908D-4811-47AD-8AF5-50B61583870E}" srcOrd="0" destOrd="0" presId="urn:microsoft.com/office/officeart/2005/8/layout/hierarchy1"/>
    <dgm:cxn modelId="{03771C66-8B87-4B60-AE8C-089FFFB172D8}" type="presOf" srcId="{73D1981E-BE59-4277-A07D-26EEA6CB5AA7}" destId="{6F526C73-5003-4E04-9B23-BBA033ED40F3}" srcOrd="0" destOrd="0" presId="urn:microsoft.com/office/officeart/2005/8/layout/hierarchy1"/>
    <dgm:cxn modelId="{8D83F14E-35F2-4187-B0AE-B325EF9DB1C8}" srcId="{616040D2-8FF1-4205-B9C8-5EF7FE2E9573}" destId="{750039C3-3821-4E2D-9148-D907C543204A}" srcOrd="0" destOrd="0" parTransId="{A943DE21-510A-4D4D-AD9E-D073B5A4233F}" sibTransId="{2945F62B-E2C7-468A-886A-0CA114FEC9C5}"/>
    <dgm:cxn modelId="{29402781-9C82-4EB0-93C8-4BDC75D072FE}" srcId="{616040D2-8FF1-4205-B9C8-5EF7FE2E9573}" destId="{F2764F6D-8DF9-49D6-B6B2-7F04BFD02144}" srcOrd="2" destOrd="0" parTransId="{C4A960CC-8660-433E-87FB-55C16A59E654}" sibTransId="{4E2BE30C-D6B8-4DBB-9E1D-73EDE4B1A355}"/>
    <dgm:cxn modelId="{CADABA95-D58D-41D0-95F9-7818F1C440E8}" type="presOf" srcId="{F2764F6D-8DF9-49D6-B6B2-7F04BFD02144}" destId="{B1B01E3F-B42B-4046-BEEC-46F9D9B3EB4A}" srcOrd="0" destOrd="0" presId="urn:microsoft.com/office/officeart/2005/8/layout/hierarchy1"/>
    <dgm:cxn modelId="{C529ACAF-E781-4CCB-A0E9-A39289D52DDB}" type="presOf" srcId="{750039C3-3821-4E2D-9148-D907C543204A}" destId="{931D1E1F-1FAC-4E98-BE19-4DF3CC26F723}" srcOrd="0" destOrd="0" presId="urn:microsoft.com/office/officeart/2005/8/layout/hierarchy1"/>
    <dgm:cxn modelId="{004E67B7-5168-4DF2-8B25-9BEC8D7E93AB}" type="presOf" srcId="{4FE54998-215B-473B-868D-A2809F2B8393}" destId="{D476DFB6-7664-44A2-9BD8-CA9A7D148E4A}" srcOrd="0" destOrd="0" presId="urn:microsoft.com/office/officeart/2005/8/layout/hierarchy1"/>
    <dgm:cxn modelId="{BC2C70CA-8429-447C-8CF1-389D5A96DBE5}" srcId="{9DEC1DA7-74C2-44F4-A7B8-3ABE9DC3BDE1}" destId="{062B2EAE-5F51-45C2-8702-B641CC248124}" srcOrd="0" destOrd="0" parTransId="{25A2A292-2EE1-41C1-9E13-6ACF392D074E}" sibTransId="{00947ABB-C486-4371-A43B-02CE0DE3C45C}"/>
    <dgm:cxn modelId="{1CF5FADD-67F5-4155-B58A-7EED26F9194B}" type="presOf" srcId="{9DEC1DA7-74C2-44F4-A7B8-3ABE9DC3BDE1}" destId="{DABC9DE6-2D84-474B-B550-0879221F16ED}" srcOrd="0" destOrd="0" presId="urn:microsoft.com/office/officeart/2005/8/layout/hierarchy1"/>
    <dgm:cxn modelId="{7DC2D7DE-C507-47E8-A2BC-CCC763E2A25E}" type="presOf" srcId="{062B2EAE-5F51-45C2-8702-B641CC248124}" destId="{4C87ECB6-4770-48F9-A7F0-1D461D14801F}" srcOrd="0" destOrd="0" presId="urn:microsoft.com/office/officeart/2005/8/layout/hierarchy1"/>
    <dgm:cxn modelId="{F8D554E4-598C-4883-889A-F946019BC87C}" type="presOf" srcId="{616040D2-8FF1-4205-B9C8-5EF7FE2E9573}" destId="{CC63948C-3A1A-4C56-B878-7587155F58DB}" srcOrd="0" destOrd="0" presId="urn:microsoft.com/office/officeart/2005/8/layout/hierarchy1"/>
    <dgm:cxn modelId="{55E44EE6-B60C-41F2-B6A1-F6BED2C58112}" srcId="{062B2EAE-5F51-45C2-8702-B641CC248124}" destId="{4FE54998-215B-473B-868D-A2809F2B8393}" srcOrd="0" destOrd="0" parTransId="{89114258-1089-4360-B878-4372D8320F02}" sibTransId="{3348F7CE-4B08-4657-986C-5F16387821A0}"/>
    <dgm:cxn modelId="{4A3182F3-267D-4D65-ADD6-D4624023DE96}" type="presOf" srcId="{A943DE21-510A-4D4D-AD9E-D073B5A4233F}" destId="{C08B3346-891E-4440-BD04-683D03B2AC6F}" srcOrd="0" destOrd="0" presId="urn:microsoft.com/office/officeart/2005/8/layout/hierarchy1"/>
    <dgm:cxn modelId="{69F6D6FD-C94C-4757-8318-5DAD8C1252AA}" type="presOf" srcId="{89114258-1089-4360-B878-4372D8320F02}" destId="{782773DF-42F9-420C-977A-E635D1586117}" srcOrd="0" destOrd="0" presId="urn:microsoft.com/office/officeart/2005/8/layout/hierarchy1"/>
    <dgm:cxn modelId="{7A140189-A153-4E4B-AF9A-10E36E0C6816}" type="presParOf" srcId="{DABC9DE6-2D84-474B-B550-0879221F16ED}" destId="{40847FC2-46AE-4825-830E-2156EBCC323B}" srcOrd="0" destOrd="0" presId="urn:microsoft.com/office/officeart/2005/8/layout/hierarchy1"/>
    <dgm:cxn modelId="{A955E36C-DE90-4618-B357-EE702DC36DA6}" type="presParOf" srcId="{40847FC2-46AE-4825-830E-2156EBCC323B}" destId="{3C2A2DFB-E189-4EB1-BACF-E62CBFD622FF}" srcOrd="0" destOrd="0" presId="urn:microsoft.com/office/officeart/2005/8/layout/hierarchy1"/>
    <dgm:cxn modelId="{0BA04DA6-64CA-4C38-A08E-483D5DBA71B0}" type="presParOf" srcId="{3C2A2DFB-E189-4EB1-BACF-E62CBFD622FF}" destId="{0AE26DBC-1F72-4BC1-B7A5-76D59CFF73F9}" srcOrd="0" destOrd="0" presId="urn:microsoft.com/office/officeart/2005/8/layout/hierarchy1"/>
    <dgm:cxn modelId="{3EA64AA4-C957-4E19-ACED-442841416186}" type="presParOf" srcId="{3C2A2DFB-E189-4EB1-BACF-E62CBFD622FF}" destId="{4C87ECB6-4770-48F9-A7F0-1D461D14801F}" srcOrd="1" destOrd="0" presId="urn:microsoft.com/office/officeart/2005/8/layout/hierarchy1"/>
    <dgm:cxn modelId="{40DDA681-4922-4AF4-8C36-BE4B3B7C195A}" type="presParOf" srcId="{40847FC2-46AE-4825-830E-2156EBCC323B}" destId="{3BB639D8-E14B-46C5-AA16-561B7AAAFAFC}" srcOrd="1" destOrd="0" presId="urn:microsoft.com/office/officeart/2005/8/layout/hierarchy1"/>
    <dgm:cxn modelId="{9AC6D028-1D0A-4B95-80FF-A1CA081FFA58}" type="presParOf" srcId="{3BB639D8-E14B-46C5-AA16-561B7AAAFAFC}" destId="{782773DF-42F9-420C-977A-E635D1586117}" srcOrd="0" destOrd="0" presId="urn:microsoft.com/office/officeart/2005/8/layout/hierarchy1"/>
    <dgm:cxn modelId="{042F6351-5883-432C-AEDC-35EEFDAA2723}" type="presParOf" srcId="{3BB639D8-E14B-46C5-AA16-561B7AAAFAFC}" destId="{79467D38-3405-48B4-9F7A-4821B02A1258}" srcOrd="1" destOrd="0" presId="urn:microsoft.com/office/officeart/2005/8/layout/hierarchy1"/>
    <dgm:cxn modelId="{275F31F6-00C0-485C-81B2-78476DA4B759}" type="presParOf" srcId="{79467D38-3405-48B4-9F7A-4821B02A1258}" destId="{37FB339B-D6F2-4345-8293-02C6ADBBE714}" srcOrd="0" destOrd="0" presId="urn:microsoft.com/office/officeart/2005/8/layout/hierarchy1"/>
    <dgm:cxn modelId="{F95D1511-D4CF-4D66-AFC2-1B955E8FADF9}" type="presParOf" srcId="{37FB339B-D6F2-4345-8293-02C6ADBBE714}" destId="{924CFD9A-C424-4F57-AE71-4E0555BE7AE9}" srcOrd="0" destOrd="0" presId="urn:microsoft.com/office/officeart/2005/8/layout/hierarchy1"/>
    <dgm:cxn modelId="{3DC68C9C-AF2B-460C-98A3-1CF78BA59C8C}" type="presParOf" srcId="{37FB339B-D6F2-4345-8293-02C6ADBBE714}" destId="{D476DFB6-7664-44A2-9BD8-CA9A7D148E4A}" srcOrd="1" destOrd="0" presId="urn:microsoft.com/office/officeart/2005/8/layout/hierarchy1"/>
    <dgm:cxn modelId="{E50B54A9-7B0E-4A2D-88C0-C2AD580A62A7}" type="presParOf" srcId="{79467D38-3405-48B4-9F7A-4821B02A1258}" destId="{6BE69292-B131-4153-817A-4C2528C813D8}" srcOrd="1" destOrd="0" presId="urn:microsoft.com/office/officeart/2005/8/layout/hierarchy1"/>
    <dgm:cxn modelId="{A5572267-5090-4911-802C-2FD22B19B8C2}" type="presParOf" srcId="{3BB639D8-E14B-46C5-AA16-561B7AAAFAFC}" destId="{6F526C73-5003-4E04-9B23-BBA033ED40F3}" srcOrd="2" destOrd="0" presId="urn:microsoft.com/office/officeart/2005/8/layout/hierarchy1"/>
    <dgm:cxn modelId="{3839AAAE-93C2-4328-AF1A-30E3D618DD2D}" type="presParOf" srcId="{3BB639D8-E14B-46C5-AA16-561B7AAAFAFC}" destId="{FEAF2350-42A8-49A3-AE42-90A3311F71B5}" srcOrd="3" destOrd="0" presId="urn:microsoft.com/office/officeart/2005/8/layout/hierarchy1"/>
    <dgm:cxn modelId="{0D8D83A7-622A-4EC3-BA5C-37A7E71D3224}" type="presParOf" srcId="{FEAF2350-42A8-49A3-AE42-90A3311F71B5}" destId="{8B758E4F-8AEC-4CDE-9430-867BD986F4A8}" srcOrd="0" destOrd="0" presId="urn:microsoft.com/office/officeart/2005/8/layout/hierarchy1"/>
    <dgm:cxn modelId="{9616595A-9794-4E6A-B0E7-7DBBC1CD7B48}" type="presParOf" srcId="{8B758E4F-8AEC-4CDE-9430-867BD986F4A8}" destId="{5F8D3DAA-874B-4746-8EB7-0624870D695A}" srcOrd="0" destOrd="0" presId="urn:microsoft.com/office/officeart/2005/8/layout/hierarchy1"/>
    <dgm:cxn modelId="{B8214E48-ECA9-4C0F-8589-127CFF564A9E}" type="presParOf" srcId="{8B758E4F-8AEC-4CDE-9430-867BD986F4A8}" destId="{CC63948C-3A1A-4C56-B878-7587155F58DB}" srcOrd="1" destOrd="0" presId="urn:microsoft.com/office/officeart/2005/8/layout/hierarchy1"/>
    <dgm:cxn modelId="{843C739F-F634-40CF-9842-33B431742734}" type="presParOf" srcId="{FEAF2350-42A8-49A3-AE42-90A3311F71B5}" destId="{D146D093-D844-4E4D-B830-2CA1A279004C}" srcOrd="1" destOrd="0" presId="urn:microsoft.com/office/officeart/2005/8/layout/hierarchy1"/>
    <dgm:cxn modelId="{B28CD1EC-8885-472C-9231-624B220970EF}" type="presParOf" srcId="{D146D093-D844-4E4D-B830-2CA1A279004C}" destId="{C08B3346-891E-4440-BD04-683D03B2AC6F}" srcOrd="0" destOrd="0" presId="urn:microsoft.com/office/officeart/2005/8/layout/hierarchy1"/>
    <dgm:cxn modelId="{AAE4B795-F3DA-4174-90C3-6969D77134F1}" type="presParOf" srcId="{D146D093-D844-4E4D-B830-2CA1A279004C}" destId="{1E9FD36C-2428-4530-9903-8FEDB5E836A2}" srcOrd="1" destOrd="0" presId="urn:microsoft.com/office/officeart/2005/8/layout/hierarchy1"/>
    <dgm:cxn modelId="{ADA9376C-0BDD-4787-B75A-662FBD373E7E}" type="presParOf" srcId="{1E9FD36C-2428-4530-9903-8FEDB5E836A2}" destId="{C92AE47F-5AE3-4E86-85E0-FA26F6A10DB6}" srcOrd="0" destOrd="0" presId="urn:microsoft.com/office/officeart/2005/8/layout/hierarchy1"/>
    <dgm:cxn modelId="{2CFD13EC-4548-4493-AF4D-666CA4283ED1}" type="presParOf" srcId="{C92AE47F-5AE3-4E86-85E0-FA26F6A10DB6}" destId="{73DE9FEC-CE29-4792-9166-70A77BC2F8CC}" srcOrd="0" destOrd="0" presId="urn:microsoft.com/office/officeart/2005/8/layout/hierarchy1"/>
    <dgm:cxn modelId="{2F59D926-221C-4F5B-BB03-3C7C9FDEEFA4}" type="presParOf" srcId="{C92AE47F-5AE3-4E86-85E0-FA26F6A10DB6}" destId="{931D1E1F-1FAC-4E98-BE19-4DF3CC26F723}" srcOrd="1" destOrd="0" presId="urn:microsoft.com/office/officeart/2005/8/layout/hierarchy1"/>
    <dgm:cxn modelId="{47DAAAB4-F381-4734-9BCE-C55248DE8522}" type="presParOf" srcId="{1E9FD36C-2428-4530-9903-8FEDB5E836A2}" destId="{F6947FF4-9C3B-4555-9CA2-0E237B5D43F6}" srcOrd="1" destOrd="0" presId="urn:microsoft.com/office/officeart/2005/8/layout/hierarchy1"/>
    <dgm:cxn modelId="{74C4AFA7-589C-423E-BE39-C304AD05D93B}" type="presParOf" srcId="{D146D093-D844-4E4D-B830-2CA1A279004C}" destId="{758A4616-B743-4B88-93B2-3557B845155C}" srcOrd="2" destOrd="0" presId="urn:microsoft.com/office/officeart/2005/8/layout/hierarchy1"/>
    <dgm:cxn modelId="{C6511202-17EC-4451-A6E5-5D26D9139849}" type="presParOf" srcId="{D146D093-D844-4E4D-B830-2CA1A279004C}" destId="{B48205A2-7431-47A6-A5DF-A152CB5AFF66}" srcOrd="3" destOrd="0" presId="urn:microsoft.com/office/officeart/2005/8/layout/hierarchy1"/>
    <dgm:cxn modelId="{70284856-A663-4DE3-AC30-0A70C7CDD141}" type="presParOf" srcId="{B48205A2-7431-47A6-A5DF-A152CB5AFF66}" destId="{71EC36DB-6FC6-4DEC-ACE4-3C209903E640}" srcOrd="0" destOrd="0" presId="urn:microsoft.com/office/officeart/2005/8/layout/hierarchy1"/>
    <dgm:cxn modelId="{439CDF93-976B-4739-AE33-A3C008F18665}" type="presParOf" srcId="{71EC36DB-6FC6-4DEC-ACE4-3C209903E640}" destId="{61FE73A1-756D-48BE-ACB6-C66772761E2B}" srcOrd="0" destOrd="0" presId="urn:microsoft.com/office/officeart/2005/8/layout/hierarchy1"/>
    <dgm:cxn modelId="{E20A4FE8-A2CE-4A20-AF53-934DA741461C}" type="presParOf" srcId="{71EC36DB-6FC6-4DEC-ACE4-3C209903E640}" destId="{3512908D-4811-47AD-8AF5-50B61583870E}" srcOrd="1" destOrd="0" presId="urn:microsoft.com/office/officeart/2005/8/layout/hierarchy1"/>
    <dgm:cxn modelId="{8160EBA2-4674-4423-8969-41042C1B9B07}" type="presParOf" srcId="{B48205A2-7431-47A6-A5DF-A152CB5AFF66}" destId="{D5880CE1-43A4-4832-8FF5-AE3EBCA8C2EB}" srcOrd="1" destOrd="0" presId="urn:microsoft.com/office/officeart/2005/8/layout/hierarchy1"/>
    <dgm:cxn modelId="{9C3B1C42-B08F-4127-8E9B-C122ADEAAF58}" type="presParOf" srcId="{D146D093-D844-4E4D-B830-2CA1A279004C}" destId="{288429B2-ED82-4114-83BD-1E7240C7EDDA}" srcOrd="4" destOrd="0" presId="urn:microsoft.com/office/officeart/2005/8/layout/hierarchy1"/>
    <dgm:cxn modelId="{9D7CCEB3-AC11-4F40-8378-6CD2C82AF1F3}" type="presParOf" srcId="{D146D093-D844-4E4D-B830-2CA1A279004C}" destId="{8206DD83-454B-4EF6-9632-7294727CDCDE}" srcOrd="5" destOrd="0" presId="urn:microsoft.com/office/officeart/2005/8/layout/hierarchy1"/>
    <dgm:cxn modelId="{F2AE6D8D-9E84-47AF-851A-02BE52E9A583}" type="presParOf" srcId="{8206DD83-454B-4EF6-9632-7294727CDCDE}" destId="{44D337A2-C37D-4A10-810B-25B74BE23ABB}" srcOrd="0" destOrd="0" presId="urn:microsoft.com/office/officeart/2005/8/layout/hierarchy1"/>
    <dgm:cxn modelId="{1A324844-9C28-472A-95F3-919D09556B55}" type="presParOf" srcId="{44D337A2-C37D-4A10-810B-25B74BE23ABB}" destId="{93C0D292-5E8C-42FD-8C79-2C05BBE0C978}" srcOrd="0" destOrd="0" presId="urn:microsoft.com/office/officeart/2005/8/layout/hierarchy1"/>
    <dgm:cxn modelId="{E370005E-13F7-414E-8988-213B2E04B830}" type="presParOf" srcId="{44D337A2-C37D-4A10-810B-25B74BE23ABB}" destId="{B1B01E3F-B42B-4046-BEEC-46F9D9B3EB4A}" srcOrd="1" destOrd="0" presId="urn:microsoft.com/office/officeart/2005/8/layout/hierarchy1"/>
    <dgm:cxn modelId="{F8A8357E-A29A-4779-BE52-441EF5EF38EF}" type="presParOf" srcId="{8206DD83-454B-4EF6-9632-7294727CDCDE}" destId="{6F4A4B3D-0A01-4975-B575-9F433FF62C1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2BAA4FE-3CCB-4DF7-9CED-D68024E24478}" type="doc">
      <dgm:prSet loTypeId="urn:microsoft.com/office/officeart/2005/8/layout/radial6" loCatId="relationship" qsTypeId="urn:microsoft.com/office/officeart/2005/8/quickstyle/simple1" qsCatId="simple" csTypeId="urn:microsoft.com/office/officeart/2005/8/colors/accent1_2" csCatId="accent1" phldr="1"/>
      <dgm:spPr>
        <a:scene3d>
          <a:camera prst="orthographicFront">
            <a:rot lat="0" lon="0" rev="0"/>
          </a:camera>
          <a:lightRig rig="soft" dir="t">
            <a:rot lat="0" lon="0" rev="0"/>
          </a:lightRig>
        </a:scene3d>
      </dgm:spPr>
      <dgm:t>
        <a:bodyPr/>
        <a:lstStyle/>
        <a:p>
          <a:endParaRPr lang="en-US"/>
        </a:p>
      </dgm:t>
    </dgm:pt>
    <dgm:pt modelId="{36811908-C744-400D-AA39-100799398703}">
      <dgm:prSet phldrT="[Text]" custT="1"/>
      <dgm:spPr>
        <a:solidFill>
          <a:schemeClr val="accent4">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en-US" sz="1800" b="1" i="0" dirty="0" err="1">
              <a:solidFill>
                <a:srgbClr val="146278"/>
              </a:solidFill>
              <a:latin typeface="Kalpurush" panose="02000600000000000000" pitchFamily="2" charset="0"/>
              <a:cs typeface="Kalpurush" panose="02000600000000000000" pitchFamily="2" charset="0"/>
            </a:rPr>
            <a:t>আইসো</a:t>
          </a:r>
          <a:r>
            <a:rPr lang="as-IN" sz="1800" b="1" i="0" dirty="0">
              <a:solidFill>
                <a:srgbClr val="146278"/>
              </a:solidFill>
              <a:latin typeface="Kalpurush" panose="02000600000000000000" pitchFamily="2" charset="0"/>
              <a:cs typeface="Kalpurush" panose="02000600000000000000" pitchFamily="2" charset="0"/>
            </a:rPr>
            <a:t>ক্রোনাস ট্রান্সমিশনের </a:t>
          </a:r>
          <a:r>
            <a:rPr lang="en-US" sz="1800" b="1" i="0" dirty="0" err="1">
              <a:solidFill>
                <a:srgbClr val="146278"/>
              </a:solidFill>
              <a:latin typeface="Kalpurush" panose="02000600000000000000" pitchFamily="2" charset="0"/>
              <a:cs typeface="Kalpurush" panose="02000600000000000000" pitchFamily="2" charset="0"/>
            </a:rPr>
            <a:t>ব্যবহার</a:t>
          </a:r>
          <a:endParaRPr lang="en-US" sz="1800" dirty="0">
            <a:solidFill>
              <a:srgbClr val="146278"/>
            </a:solidFill>
            <a:latin typeface="Kalpurush" panose="02000600000000000000" pitchFamily="2" charset="0"/>
            <a:cs typeface="Kalpurush" panose="02000600000000000000" pitchFamily="2" charset="0"/>
          </a:endParaRPr>
        </a:p>
      </dgm:t>
    </dgm:pt>
    <dgm:pt modelId="{CF12987F-3982-4860-8929-29437ED290BD}" type="par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50767C65-112E-454E-8CE7-6BCF411DAE08}" type="sib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163C1A7F-A1BD-41F0-843C-A8DE9E620598}">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সাধারণত রিয়েল টাইম অ্যাপ্লিকেশনের ডেটা ট্রান্সফারে এ পদ্ধতি ব্যবহার করা হয়।</a:t>
          </a:r>
          <a:endParaRPr lang="en-US" sz="1800" dirty="0">
            <a:latin typeface="Kalpurush" panose="02000600000000000000" pitchFamily="2" charset="0"/>
            <a:cs typeface="Kalpurush" panose="02000600000000000000" pitchFamily="2" charset="0"/>
          </a:endParaRPr>
        </a:p>
      </dgm:t>
    </dgm:pt>
    <dgm:pt modelId="{F3B15489-D68D-4DE7-BA5E-4D26B2E423A7}" type="parTrans" cxnId="{B07734E6-0E1B-4743-8B01-76E7F93B5198}">
      <dgm:prSet/>
      <dgm:spPr/>
      <dgm:t>
        <a:bodyPr/>
        <a:lstStyle/>
        <a:p>
          <a:endParaRPr lang="en-US">
            <a:latin typeface="Kalpurush" panose="02000600000000000000" pitchFamily="2" charset="0"/>
            <a:cs typeface="Kalpurush" panose="02000600000000000000" pitchFamily="2" charset="0"/>
          </a:endParaRPr>
        </a:p>
      </dgm:t>
    </dgm:pt>
    <dgm:pt modelId="{ABA8BB7F-6A8D-4188-A639-A85B70A9F0B3}" type="sibTrans" cxnId="{B07734E6-0E1B-4743-8B01-76E7F93B5198}">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A127D52F-AC4C-4B69-962C-F7B38ECF0079}">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বিভিন্ন মাল্টিমিডিয়া কমিউনিকেশন যেমন- অডিও বা ভিডিও কল এর জন্য এই পদ্ধতিতে ডেটা ট্রান্সমিশন হয়ে থাকে।</a:t>
          </a:r>
          <a:endParaRPr lang="en-US" sz="1800" dirty="0">
            <a:latin typeface="Kalpurush" panose="02000600000000000000" pitchFamily="2" charset="0"/>
            <a:cs typeface="Kalpurush" panose="02000600000000000000" pitchFamily="2" charset="0"/>
          </a:endParaRPr>
        </a:p>
      </dgm:t>
    </dgm:pt>
    <dgm:pt modelId="{DC7B5E8D-8A88-45A2-AE8A-BDE85D2BFE94}" type="parTrans" cxnId="{E0A77648-725F-4BEE-90F0-27440817B129}">
      <dgm:prSet/>
      <dgm:spPr/>
      <dgm:t>
        <a:bodyPr/>
        <a:lstStyle/>
        <a:p>
          <a:endParaRPr lang="en-US">
            <a:latin typeface="Kalpurush" panose="02000600000000000000" pitchFamily="2" charset="0"/>
            <a:cs typeface="Kalpurush" panose="02000600000000000000" pitchFamily="2" charset="0"/>
          </a:endParaRPr>
        </a:p>
      </dgm:t>
    </dgm:pt>
    <dgm:pt modelId="{2BFF8B89-3DCE-4662-A4CE-E4D972CB964D}" type="sibTrans" cxnId="{E0A77648-725F-4BEE-90F0-27440817B1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8F8C3A58-02A6-4A6A-8A8E-2F997073D144}" type="pres">
      <dgm:prSet presAssocID="{C2BAA4FE-3CCB-4DF7-9CED-D68024E24478}" presName="Name0" presStyleCnt="0">
        <dgm:presLayoutVars>
          <dgm:chMax val="1"/>
          <dgm:dir/>
          <dgm:animLvl val="ctr"/>
          <dgm:resizeHandles val="exact"/>
        </dgm:presLayoutVars>
      </dgm:prSet>
      <dgm:spPr/>
    </dgm:pt>
    <dgm:pt modelId="{B5B56F5B-BB05-4BF6-A62B-82951247C6DB}" type="pres">
      <dgm:prSet presAssocID="{36811908-C744-400D-AA39-100799398703}" presName="centerShape" presStyleLbl="node0" presStyleIdx="0" presStyleCnt="1" custScaleX="98307" custScaleY="98307"/>
      <dgm:spPr/>
    </dgm:pt>
    <dgm:pt modelId="{CD919D86-DC4E-4102-A45E-99853A31200A}" type="pres">
      <dgm:prSet presAssocID="{163C1A7F-A1BD-41F0-843C-A8DE9E620598}" presName="node" presStyleLbl="node1" presStyleIdx="0" presStyleCnt="2" custScaleX="215191" custScaleY="181804" custRadScaleRad="109908" custRadScaleInc="-148994">
        <dgm:presLayoutVars>
          <dgm:bulletEnabled val="1"/>
        </dgm:presLayoutVars>
      </dgm:prSet>
      <dgm:spPr/>
    </dgm:pt>
    <dgm:pt modelId="{E61404E0-82AE-4B3A-9813-AC484A66B346}" type="pres">
      <dgm:prSet presAssocID="{163C1A7F-A1BD-41F0-843C-A8DE9E620598}"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F4B3A79-C7F4-4910-9E1D-57E10476B64B}" type="pres">
      <dgm:prSet presAssocID="{ABA8BB7F-6A8D-4188-A639-A85B70A9F0B3}" presName="sibTrans" presStyleLbl="sibTrans2D1" presStyleIdx="0" presStyleCnt="2"/>
      <dgm:spPr/>
    </dgm:pt>
    <dgm:pt modelId="{43359222-FF2E-40DC-9FA5-837B2D85EA8C}" type="pres">
      <dgm:prSet presAssocID="{A127D52F-AC4C-4B69-962C-F7B38ECF0079}" presName="node" presStyleLbl="node1" presStyleIdx="1" presStyleCnt="2" custScaleX="210038" custScaleY="181804" custRadScaleRad="108519" custRadScaleInc="-150197">
        <dgm:presLayoutVars>
          <dgm:bulletEnabled val="1"/>
        </dgm:presLayoutVars>
      </dgm:prSet>
      <dgm:spPr/>
    </dgm:pt>
    <dgm:pt modelId="{FF714887-423A-4DF0-975C-0185351E16EA}" type="pres">
      <dgm:prSet presAssocID="{A127D52F-AC4C-4B69-962C-F7B38ECF0079}"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2DB7D0F-0519-4FE0-A257-C2382E1E9A94}" type="pres">
      <dgm:prSet presAssocID="{2BFF8B89-3DCE-4662-A4CE-E4D972CB964D}" presName="sibTrans" presStyleLbl="sibTrans2D1" presStyleIdx="1" presStyleCnt="2"/>
      <dgm:spPr/>
    </dgm:pt>
  </dgm:ptLst>
  <dgm:cxnLst>
    <dgm:cxn modelId="{5A3B9D0A-053E-4F9F-AB11-A472513783CA}" type="presOf" srcId="{36811908-C744-400D-AA39-100799398703}" destId="{B5B56F5B-BB05-4BF6-A62B-82951247C6DB}" srcOrd="0" destOrd="0" presId="urn:microsoft.com/office/officeart/2005/8/layout/radial6"/>
    <dgm:cxn modelId="{90370B0F-25E5-4C1A-B907-FF1950577B57}" type="presOf" srcId="{163C1A7F-A1BD-41F0-843C-A8DE9E620598}" destId="{CD919D86-DC4E-4102-A45E-99853A31200A}" srcOrd="0" destOrd="0" presId="urn:microsoft.com/office/officeart/2005/8/layout/radial6"/>
    <dgm:cxn modelId="{E0A77648-725F-4BEE-90F0-27440817B129}" srcId="{36811908-C744-400D-AA39-100799398703}" destId="{A127D52F-AC4C-4B69-962C-F7B38ECF0079}" srcOrd="1" destOrd="0" parTransId="{DC7B5E8D-8A88-45A2-AE8A-BDE85D2BFE94}" sibTransId="{2BFF8B89-3DCE-4662-A4CE-E4D972CB964D}"/>
    <dgm:cxn modelId="{1FFE9D6C-B9E7-4D65-B10D-6145D4905A18}" type="presOf" srcId="{C2BAA4FE-3CCB-4DF7-9CED-D68024E24478}" destId="{8F8C3A58-02A6-4A6A-8A8E-2F997073D144}" srcOrd="0" destOrd="0" presId="urn:microsoft.com/office/officeart/2005/8/layout/radial6"/>
    <dgm:cxn modelId="{13D29BB0-B9B8-409B-85C7-9F773BA4FA4C}" type="presOf" srcId="{2BFF8B89-3DCE-4662-A4CE-E4D972CB964D}" destId="{02DB7D0F-0519-4FE0-A257-C2382E1E9A94}" srcOrd="0" destOrd="0" presId="urn:microsoft.com/office/officeart/2005/8/layout/radial6"/>
    <dgm:cxn modelId="{32E351BD-22AA-42E2-8986-937FD284F7D7}" srcId="{C2BAA4FE-3CCB-4DF7-9CED-D68024E24478}" destId="{36811908-C744-400D-AA39-100799398703}" srcOrd="0" destOrd="0" parTransId="{CF12987F-3982-4860-8929-29437ED290BD}" sibTransId="{50767C65-112E-454E-8CE7-6BCF411DAE08}"/>
    <dgm:cxn modelId="{B07734E6-0E1B-4743-8B01-76E7F93B5198}" srcId="{36811908-C744-400D-AA39-100799398703}" destId="{163C1A7F-A1BD-41F0-843C-A8DE9E620598}" srcOrd="0" destOrd="0" parTransId="{F3B15489-D68D-4DE7-BA5E-4D26B2E423A7}" sibTransId="{ABA8BB7F-6A8D-4188-A639-A85B70A9F0B3}"/>
    <dgm:cxn modelId="{01489EE7-9942-487A-BFC5-0B4E73AE14E3}" type="presOf" srcId="{ABA8BB7F-6A8D-4188-A639-A85B70A9F0B3}" destId="{2F4B3A79-C7F4-4910-9E1D-57E10476B64B}" srcOrd="0" destOrd="0" presId="urn:microsoft.com/office/officeart/2005/8/layout/radial6"/>
    <dgm:cxn modelId="{6A3841F1-98E5-41D5-B283-04876A72A4E5}" type="presOf" srcId="{A127D52F-AC4C-4B69-962C-F7B38ECF0079}" destId="{43359222-FF2E-40DC-9FA5-837B2D85EA8C}" srcOrd="0" destOrd="0" presId="urn:microsoft.com/office/officeart/2005/8/layout/radial6"/>
    <dgm:cxn modelId="{4478A722-6D45-4421-9706-83FDAF044A2A}" type="presParOf" srcId="{8F8C3A58-02A6-4A6A-8A8E-2F997073D144}" destId="{B5B56F5B-BB05-4BF6-A62B-82951247C6DB}" srcOrd="0" destOrd="0" presId="urn:microsoft.com/office/officeart/2005/8/layout/radial6"/>
    <dgm:cxn modelId="{B568CF24-E673-4E8D-A643-90A651FA5220}" type="presParOf" srcId="{8F8C3A58-02A6-4A6A-8A8E-2F997073D144}" destId="{CD919D86-DC4E-4102-A45E-99853A31200A}" srcOrd="1" destOrd="0" presId="urn:microsoft.com/office/officeart/2005/8/layout/radial6"/>
    <dgm:cxn modelId="{3666F4A7-2244-44EC-828D-8DEDB6DAFA16}" type="presParOf" srcId="{8F8C3A58-02A6-4A6A-8A8E-2F997073D144}" destId="{E61404E0-82AE-4B3A-9813-AC484A66B346}" srcOrd="2" destOrd="0" presId="urn:microsoft.com/office/officeart/2005/8/layout/radial6"/>
    <dgm:cxn modelId="{DED8BE27-2853-401C-A881-7B4A5C487B31}" type="presParOf" srcId="{8F8C3A58-02A6-4A6A-8A8E-2F997073D144}" destId="{2F4B3A79-C7F4-4910-9E1D-57E10476B64B}" srcOrd="3" destOrd="0" presId="urn:microsoft.com/office/officeart/2005/8/layout/radial6"/>
    <dgm:cxn modelId="{C82F8A81-F301-42DB-A012-B3C22B5DCE7C}" type="presParOf" srcId="{8F8C3A58-02A6-4A6A-8A8E-2F997073D144}" destId="{43359222-FF2E-40DC-9FA5-837B2D85EA8C}" srcOrd="4" destOrd="0" presId="urn:microsoft.com/office/officeart/2005/8/layout/radial6"/>
    <dgm:cxn modelId="{7BD82C2E-8C1E-4916-B100-8C0958AFB69D}" type="presParOf" srcId="{8F8C3A58-02A6-4A6A-8A8E-2F997073D144}" destId="{FF714887-423A-4DF0-975C-0185351E16EA}" srcOrd="5" destOrd="0" presId="urn:microsoft.com/office/officeart/2005/8/layout/radial6"/>
    <dgm:cxn modelId="{991CBE23-09F6-478D-9E5C-00F3810B07F4}" type="presParOf" srcId="{8F8C3A58-02A6-4A6A-8A8E-2F997073D144}" destId="{02DB7D0F-0519-4FE0-A257-C2382E1E9A94}" srcOrd="6"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BAA4FE-3CCB-4DF7-9CED-D68024E24478}" type="doc">
      <dgm:prSet loTypeId="urn:microsoft.com/office/officeart/2005/8/layout/radial6" loCatId="relationship" qsTypeId="urn:microsoft.com/office/officeart/2005/8/quickstyle/simple1" qsCatId="simple" csTypeId="urn:microsoft.com/office/officeart/2005/8/colors/accent1_2" csCatId="accent1" phldr="1"/>
      <dgm:spPr>
        <a:scene3d>
          <a:camera prst="orthographicFront">
            <a:rot lat="0" lon="0" rev="0"/>
          </a:camera>
          <a:lightRig rig="soft" dir="t">
            <a:rot lat="0" lon="0" rev="0"/>
          </a:lightRig>
        </a:scene3d>
      </dgm:spPr>
      <dgm:t>
        <a:bodyPr/>
        <a:lstStyle/>
        <a:p>
          <a:endParaRPr lang="en-US"/>
        </a:p>
      </dgm:t>
    </dgm:pt>
    <dgm:pt modelId="{36811908-C744-400D-AA39-100799398703}">
      <dgm:prSet phldrT="[Text]" custT="1"/>
      <dgm:spPr>
        <a:solidFill>
          <a:schemeClr val="accent4">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1" i="0" dirty="0">
              <a:solidFill>
                <a:srgbClr val="146278"/>
              </a:solidFill>
              <a:latin typeface="Kalpurush" panose="02000600000000000000" pitchFamily="2" charset="0"/>
              <a:cs typeface="Kalpurush" panose="02000600000000000000" pitchFamily="2" charset="0"/>
            </a:rPr>
            <a:t>অ্যাসিনক্রোনাস ট্রান্সমিশনের সুবিধা</a:t>
          </a:r>
          <a:endParaRPr lang="en-US" sz="1800" dirty="0">
            <a:solidFill>
              <a:srgbClr val="146278"/>
            </a:solidFill>
            <a:latin typeface="Kalpurush" panose="02000600000000000000" pitchFamily="2" charset="0"/>
            <a:cs typeface="Kalpurush" panose="02000600000000000000" pitchFamily="2" charset="0"/>
          </a:endParaRPr>
        </a:p>
      </dgm:t>
    </dgm:pt>
    <dgm:pt modelId="{CF12987F-3982-4860-8929-29437ED290BD}" type="parTrans" cxnId="{32E351BD-22AA-42E2-8986-937FD284F7D7}">
      <dgm:prSet/>
      <dgm:spPr/>
      <dgm:t>
        <a:bodyPr/>
        <a:lstStyle/>
        <a:p>
          <a:endParaRPr lang="en-US"/>
        </a:p>
      </dgm:t>
    </dgm:pt>
    <dgm:pt modelId="{50767C65-112E-454E-8CE7-6BCF411DAE08}" type="sibTrans" cxnId="{32E351BD-22AA-42E2-8986-937FD284F7D7}">
      <dgm:prSet/>
      <dgm:spPr/>
      <dgm:t>
        <a:bodyPr/>
        <a:lstStyle/>
        <a:p>
          <a:endParaRPr lang="en-US"/>
        </a:p>
      </dgm:t>
    </dgm:pt>
    <dgm:pt modelId="{163C1A7F-A1BD-41F0-843C-A8DE9E620598}">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যেকোনো সময় প্রেরক ডেটা পাঠাতে পারে এবং প্রাপক তা গ্রহণ করতে পারে।</a:t>
          </a:r>
          <a:endParaRPr lang="en-US" sz="1800" dirty="0">
            <a:latin typeface="Kalpurush" panose="02000600000000000000" pitchFamily="2" charset="0"/>
            <a:cs typeface="Kalpurush" panose="02000600000000000000" pitchFamily="2" charset="0"/>
          </a:endParaRPr>
        </a:p>
      </dgm:t>
    </dgm:pt>
    <dgm:pt modelId="{F3B15489-D68D-4DE7-BA5E-4D26B2E423A7}" type="parTrans" cxnId="{B07734E6-0E1B-4743-8B01-76E7F93B5198}">
      <dgm:prSet/>
      <dgm:spPr/>
      <dgm:t>
        <a:bodyPr/>
        <a:lstStyle/>
        <a:p>
          <a:endParaRPr lang="en-US"/>
        </a:p>
      </dgm:t>
    </dgm:pt>
    <dgm:pt modelId="{ABA8BB7F-6A8D-4188-A639-A85B70A9F0B3}" type="sibTrans" cxnId="{B07734E6-0E1B-4743-8B01-76E7F93B5198}">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44CECA83-A1FC-49FF-AABC-BC92FFA77953}">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প্রেরক স্টেশনে প্রাইমারি স্টোরেজের প্রয়োজন হয় না।</a:t>
          </a:r>
          <a:endParaRPr lang="en-US" sz="1800" dirty="0">
            <a:latin typeface="Kalpurush" panose="02000600000000000000" pitchFamily="2" charset="0"/>
            <a:cs typeface="Kalpurush" panose="02000600000000000000" pitchFamily="2" charset="0"/>
          </a:endParaRPr>
        </a:p>
      </dgm:t>
    </dgm:pt>
    <dgm:pt modelId="{810B5A2E-AE71-4B4D-9117-D505F99880D5}" type="parTrans" cxnId="{164D7243-43FC-4B39-BCA1-4190E35C2E70}">
      <dgm:prSet/>
      <dgm:spPr/>
      <dgm:t>
        <a:bodyPr/>
        <a:lstStyle/>
        <a:p>
          <a:endParaRPr lang="en-US"/>
        </a:p>
      </dgm:t>
    </dgm:pt>
    <dgm:pt modelId="{3A0968B7-2C15-4852-9534-6ACBCC1D9318}" type="sibTrans" cxnId="{164D7243-43FC-4B39-BCA1-4190E35C2E70}">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9202AB47-014A-4F6E-B1D3-12532E8B6500}">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তুলনামুলকভাবে খরচ কম।</a:t>
          </a:r>
          <a:endParaRPr lang="en-US" sz="1800" dirty="0">
            <a:latin typeface="Kalpurush" panose="02000600000000000000" pitchFamily="2" charset="0"/>
            <a:cs typeface="Kalpurush" panose="02000600000000000000" pitchFamily="2" charset="0"/>
          </a:endParaRPr>
        </a:p>
      </dgm:t>
    </dgm:pt>
    <dgm:pt modelId="{5C51E53D-9601-4796-AD41-1A25213500A0}" type="parTrans" cxnId="{C7934D9B-F27C-4160-AACD-3CF25EE01A29}">
      <dgm:prSet/>
      <dgm:spPr/>
      <dgm:t>
        <a:bodyPr/>
        <a:lstStyle/>
        <a:p>
          <a:endParaRPr lang="en-US"/>
        </a:p>
      </dgm:t>
    </dgm:pt>
    <dgm:pt modelId="{430ABE0D-49AF-481D-AB7E-8DA89BB89846}" type="sibTrans" cxnId="{C7934D9B-F27C-4160-AACD-3CF25EE01A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A127D52F-AC4C-4B69-962C-F7B38ECF0079}">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কম ডেটা ট্রান্সমিশনের ক্ষেত্রে বেশি উপযোগী।</a:t>
          </a:r>
          <a:endParaRPr lang="en-US" sz="1800" dirty="0">
            <a:latin typeface="Kalpurush" panose="02000600000000000000" pitchFamily="2" charset="0"/>
            <a:cs typeface="Kalpurush" panose="02000600000000000000" pitchFamily="2" charset="0"/>
          </a:endParaRPr>
        </a:p>
      </dgm:t>
    </dgm:pt>
    <dgm:pt modelId="{DC7B5E8D-8A88-45A2-AE8A-BDE85D2BFE94}" type="parTrans" cxnId="{E0A77648-725F-4BEE-90F0-27440817B129}">
      <dgm:prSet/>
      <dgm:spPr/>
      <dgm:t>
        <a:bodyPr/>
        <a:lstStyle/>
        <a:p>
          <a:endParaRPr lang="en-US"/>
        </a:p>
      </dgm:t>
    </dgm:pt>
    <dgm:pt modelId="{2BFF8B89-3DCE-4662-A4CE-E4D972CB964D}" type="sibTrans" cxnId="{E0A77648-725F-4BEE-90F0-27440817B1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8F8C3A58-02A6-4A6A-8A8E-2F997073D144}" type="pres">
      <dgm:prSet presAssocID="{C2BAA4FE-3CCB-4DF7-9CED-D68024E24478}" presName="Name0" presStyleCnt="0">
        <dgm:presLayoutVars>
          <dgm:chMax val="1"/>
          <dgm:dir/>
          <dgm:animLvl val="ctr"/>
          <dgm:resizeHandles val="exact"/>
        </dgm:presLayoutVars>
      </dgm:prSet>
      <dgm:spPr/>
    </dgm:pt>
    <dgm:pt modelId="{B5B56F5B-BB05-4BF6-A62B-82951247C6DB}" type="pres">
      <dgm:prSet presAssocID="{36811908-C744-400D-AA39-100799398703}" presName="centerShape" presStyleLbl="node0" presStyleIdx="0" presStyleCnt="1" custScaleX="92341" custScaleY="92341"/>
      <dgm:spPr/>
    </dgm:pt>
    <dgm:pt modelId="{CD919D86-DC4E-4102-A45E-99853A31200A}" type="pres">
      <dgm:prSet presAssocID="{163C1A7F-A1BD-41F0-843C-A8DE9E620598}" presName="node" presStyleLbl="node1" presStyleIdx="0" presStyleCnt="4" custScaleX="165321" custScaleY="165321">
        <dgm:presLayoutVars>
          <dgm:bulletEnabled val="1"/>
        </dgm:presLayoutVars>
      </dgm:prSet>
      <dgm:spPr/>
    </dgm:pt>
    <dgm:pt modelId="{E61404E0-82AE-4B3A-9813-AC484A66B346}" type="pres">
      <dgm:prSet presAssocID="{163C1A7F-A1BD-41F0-843C-A8DE9E620598}"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F4B3A79-C7F4-4910-9E1D-57E10476B64B}" type="pres">
      <dgm:prSet presAssocID="{ABA8BB7F-6A8D-4188-A639-A85B70A9F0B3}" presName="sibTrans" presStyleLbl="sibTrans2D1" presStyleIdx="0" presStyleCnt="4"/>
      <dgm:spPr/>
    </dgm:pt>
    <dgm:pt modelId="{3E46CAFB-DAD2-4773-B34F-9EBE452C44BB}" type="pres">
      <dgm:prSet presAssocID="{44CECA83-A1FC-49FF-AABC-BC92FFA77953}" presName="node" presStyleLbl="node1" presStyleIdx="1" presStyleCnt="4" custScaleX="165321" custScaleY="165321">
        <dgm:presLayoutVars>
          <dgm:bulletEnabled val="1"/>
        </dgm:presLayoutVars>
      </dgm:prSet>
      <dgm:spPr/>
    </dgm:pt>
    <dgm:pt modelId="{4D4D6CAA-65A0-40A0-BA34-C2A24821B2CD}" type="pres">
      <dgm:prSet presAssocID="{44CECA83-A1FC-49FF-AABC-BC92FFA77953}"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C5707FB8-55CA-4E53-AE39-4673D4D45C4A}" type="pres">
      <dgm:prSet presAssocID="{3A0968B7-2C15-4852-9534-6ACBCC1D9318}" presName="sibTrans" presStyleLbl="sibTrans2D1" presStyleIdx="1" presStyleCnt="4"/>
      <dgm:spPr/>
    </dgm:pt>
    <dgm:pt modelId="{76A71DF4-65E1-4719-9074-E6F63199BB1A}" type="pres">
      <dgm:prSet presAssocID="{9202AB47-014A-4F6E-B1D3-12532E8B6500}" presName="node" presStyleLbl="node1" presStyleIdx="2" presStyleCnt="4" custScaleX="165321" custScaleY="165321">
        <dgm:presLayoutVars>
          <dgm:bulletEnabled val="1"/>
        </dgm:presLayoutVars>
      </dgm:prSet>
      <dgm:spPr/>
    </dgm:pt>
    <dgm:pt modelId="{8D494FDE-BE03-45FF-9812-33FF63102E46}" type="pres">
      <dgm:prSet presAssocID="{9202AB47-014A-4F6E-B1D3-12532E8B6500}"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E6079BC-49F7-4433-A788-5D599009F196}" type="pres">
      <dgm:prSet presAssocID="{430ABE0D-49AF-481D-AB7E-8DA89BB89846}" presName="sibTrans" presStyleLbl="sibTrans2D1" presStyleIdx="2" presStyleCnt="4"/>
      <dgm:spPr/>
    </dgm:pt>
    <dgm:pt modelId="{43359222-FF2E-40DC-9FA5-837B2D85EA8C}" type="pres">
      <dgm:prSet presAssocID="{A127D52F-AC4C-4B69-962C-F7B38ECF0079}" presName="node" presStyleLbl="node1" presStyleIdx="3" presStyleCnt="4" custScaleX="165321" custScaleY="165321">
        <dgm:presLayoutVars>
          <dgm:bulletEnabled val="1"/>
        </dgm:presLayoutVars>
      </dgm:prSet>
      <dgm:spPr/>
    </dgm:pt>
    <dgm:pt modelId="{FF714887-423A-4DF0-975C-0185351E16EA}" type="pres">
      <dgm:prSet presAssocID="{A127D52F-AC4C-4B69-962C-F7B38ECF0079}"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2DB7D0F-0519-4FE0-A257-C2382E1E9A94}" type="pres">
      <dgm:prSet presAssocID="{2BFF8B89-3DCE-4662-A4CE-E4D972CB964D}" presName="sibTrans" presStyleLbl="sibTrans2D1" presStyleIdx="3" presStyleCnt="4"/>
      <dgm:spPr/>
    </dgm:pt>
  </dgm:ptLst>
  <dgm:cxnLst>
    <dgm:cxn modelId="{5A3B9D0A-053E-4F9F-AB11-A472513783CA}" type="presOf" srcId="{36811908-C744-400D-AA39-100799398703}" destId="{B5B56F5B-BB05-4BF6-A62B-82951247C6DB}" srcOrd="0" destOrd="0" presId="urn:microsoft.com/office/officeart/2005/8/layout/radial6"/>
    <dgm:cxn modelId="{90370B0F-25E5-4C1A-B907-FF1950577B57}" type="presOf" srcId="{163C1A7F-A1BD-41F0-843C-A8DE9E620598}" destId="{CD919D86-DC4E-4102-A45E-99853A31200A}" srcOrd="0" destOrd="0" presId="urn:microsoft.com/office/officeart/2005/8/layout/radial6"/>
    <dgm:cxn modelId="{EF6F205D-62EA-43D1-96E3-C1D915DA573E}" type="presOf" srcId="{44CECA83-A1FC-49FF-AABC-BC92FFA77953}" destId="{3E46CAFB-DAD2-4773-B34F-9EBE452C44BB}" srcOrd="0" destOrd="0" presId="urn:microsoft.com/office/officeart/2005/8/layout/radial6"/>
    <dgm:cxn modelId="{164D7243-43FC-4B39-BCA1-4190E35C2E70}" srcId="{36811908-C744-400D-AA39-100799398703}" destId="{44CECA83-A1FC-49FF-AABC-BC92FFA77953}" srcOrd="1" destOrd="0" parTransId="{810B5A2E-AE71-4B4D-9117-D505F99880D5}" sibTransId="{3A0968B7-2C15-4852-9534-6ACBCC1D9318}"/>
    <dgm:cxn modelId="{12EA0866-E784-4C07-AC51-70EA10405448}" type="presOf" srcId="{430ABE0D-49AF-481D-AB7E-8DA89BB89846}" destId="{2E6079BC-49F7-4433-A788-5D599009F196}" srcOrd="0" destOrd="0" presId="urn:microsoft.com/office/officeart/2005/8/layout/radial6"/>
    <dgm:cxn modelId="{E0A77648-725F-4BEE-90F0-27440817B129}" srcId="{36811908-C744-400D-AA39-100799398703}" destId="{A127D52F-AC4C-4B69-962C-F7B38ECF0079}" srcOrd="3" destOrd="0" parTransId="{DC7B5E8D-8A88-45A2-AE8A-BDE85D2BFE94}" sibTransId="{2BFF8B89-3DCE-4662-A4CE-E4D972CB964D}"/>
    <dgm:cxn modelId="{1FFE9D6C-B9E7-4D65-B10D-6145D4905A18}" type="presOf" srcId="{C2BAA4FE-3CCB-4DF7-9CED-D68024E24478}" destId="{8F8C3A58-02A6-4A6A-8A8E-2F997073D144}" srcOrd="0" destOrd="0" presId="urn:microsoft.com/office/officeart/2005/8/layout/radial6"/>
    <dgm:cxn modelId="{C02BAE84-2352-4E7E-9FA0-B156329D65A9}" type="presOf" srcId="{3A0968B7-2C15-4852-9534-6ACBCC1D9318}" destId="{C5707FB8-55CA-4E53-AE39-4673D4D45C4A}" srcOrd="0" destOrd="0" presId="urn:microsoft.com/office/officeart/2005/8/layout/radial6"/>
    <dgm:cxn modelId="{C7934D9B-F27C-4160-AACD-3CF25EE01A29}" srcId="{36811908-C744-400D-AA39-100799398703}" destId="{9202AB47-014A-4F6E-B1D3-12532E8B6500}" srcOrd="2" destOrd="0" parTransId="{5C51E53D-9601-4796-AD41-1A25213500A0}" sibTransId="{430ABE0D-49AF-481D-AB7E-8DA89BB89846}"/>
    <dgm:cxn modelId="{6222BDAB-D186-4024-A060-AE35BA2C7E98}" type="presOf" srcId="{9202AB47-014A-4F6E-B1D3-12532E8B6500}" destId="{76A71DF4-65E1-4719-9074-E6F63199BB1A}" srcOrd="0" destOrd="0" presId="urn:microsoft.com/office/officeart/2005/8/layout/radial6"/>
    <dgm:cxn modelId="{13D29BB0-B9B8-409B-85C7-9F773BA4FA4C}" type="presOf" srcId="{2BFF8B89-3DCE-4662-A4CE-E4D972CB964D}" destId="{02DB7D0F-0519-4FE0-A257-C2382E1E9A94}" srcOrd="0" destOrd="0" presId="urn:microsoft.com/office/officeart/2005/8/layout/radial6"/>
    <dgm:cxn modelId="{32E351BD-22AA-42E2-8986-937FD284F7D7}" srcId="{C2BAA4FE-3CCB-4DF7-9CED-D68024E24478}" destId="{36811908-C744-400D-AA39-100799398703}" srcOrd="0" destOrd="0" parTransId="{CF12987F-3982-4860-8929-29437ED290BD}" sibTransId="{50767C65-112E-454E-8CE7-6BCF411DAE08}"/>
    <dgm:cxn modelId="{B07734E6-0E1B-4743-8B01-76E7F93B5198}" srcId="{36811908-C744-400D-AA39-100799398703}" destId="{163C1A7F-A1BD-41F0-843C-A8DE9E620598}" srcOrd="0" destOrd="0" parTransId="{F3B15489-D68D-4DE7-BA5E-4D26B2E423A7}" sibTransId="{ABA8BB7F-6A8D-4188-A639-A85B70A9F0B3}"/>
    <dgm:cxn modelId="{01489EE7-9942-487A-BFC5-0B4E73AE14E3}" type="presOf" srcId="{ABA8BB7F-6A8D-4188-A639-A85B70A9F0B3}" destId="{2F4B3A79-C7F4-4910-9E1D-57E10476B64B}" srcOrd="0" destOrd="0" presId="urn:microsoft.com/office/officeart/2005/8/layout/radial6"/>
    <dgm:cxn modelId="{6A3841F1-98E5-41D5-B283-04876A72A4E5}" type="presOf" srcId="{A127D52F-AC4C-4B69-962C-F7B38ECF0079}" destId="{43359222-FF2E-40DC-9FA5-837B2D85EA8C}" srcOrd="0" destOrd="0" presId="urn:microsoft.com/office/officeart/2005/8/layout/radial6"/>
    <dgm:cxn modelId="{4478A722-6D45-4421-9706-83FDAF044A2A}" type="presParOf" srcId="{8F8C3A58-02A6-4A6A-8A8E-2F997073D144}" destId="{B5B56F5B-BB05-4BF6-A62B-82951247C6DB}" srcOrd="0" destOrd="0" presId="urn:microsoft.com/office/officeart/2005/8/layout/radial6"/>
    <dgm:cxn modelId="{B568CF24-E673-4E8D-A643-90A651FA5220}" type="presParOf" srcId="{8F8C3A58-02A6-4A6A-8A8E-2F997073D144}" destId="{CD919D86-DC4E-4102-A45E-99853A31200A}" srcOrd="1" destOrd="0" presId="urn:microsoft.com/office/officeart/2005/8/layout/radial6"/>
    <dgm:cxn modelId="{3666F4A7-2244-44EC-828D-8DEDB6DAFA16}" type="presParOf" srcId="{8F8C3A58-02A6-4A6A-8A8E-2F997073D144}" destId="{E61404E0-82AE-4B3A-9813-AC484A66B346}" srcOrd="2" destOrd="0" presId="urn:microsoft.com/office/officeart/2005/8/layout/radial6"/>
    <dgm:cxn modelId="{DED8BE27-2853-401C-A881-7B4A5C487B31}" type="presParOf" srcId="{8F8C3A58-02A6-4A6A-8A8E-2F997073D144}" destId="{2F4B3A79-C7F4-4910-9E1D-57E10476B64B}" srcOrd="3" destOrd="0" presId="urn:microsoft.com/office/officeart/2005/8/layout/radial6"/>
    <dgm:cxn modelId="{8CBD19AA-0C4E-4D05-A19F-2F05D491487B}" type="presParOf" srcId="{8F8C3A58-02A6-4A6A-8A8E-2F997073D144}" destId="{3E46CAFB-DAD2-4773-B34F-9EBE452C44BB}" srcOrd="4" destOrd="0" presId="urn:microsoft.com/office/officeart/2005/8/layout/radial6"/>
    <dgm:cxn modelId="{4A2D77D5-605C-4602-B54F-58CA1E4D57F5}" type="presParOf" srcId="{8F8C3A58-02A6-4A6A-8A8E-2F997073D144}" destId="{4D4D6CAA-65A0-40A0-BA34-C2A24821B2CD}" srcOrd="5" destOrd="0" presId="urn:microsoft.com/office/officeart/2005/8/layout/radial6"/>
    <dgm:cxn modelId="{AFD57916-8530-4728-9E0F-899317F8DFB1}" type="presParOf" srcId="{8F8C3A58-02A6-4A6A-8A8E-2F997073D144}" destId="{C5707FB8-55CA-4E53-AE39-4673D4D45C4A}" srcOrd="6" destOrd="0" presId="urn:microsoft.com/office/officeart/2005/8/layout/radial6"/>
    <dgm:cxn modelId="{47D99AFC-A9B8-4322-8E74-034FDD678679}" type="presParOf" srcId="{8F8C3A58-02A6-4A6A-8A8E-2F997073D144}" destId="{76A71DF4-65E1-4719-9074-E6F63199BB1A}" srcOrd="7" destOrd="0" presId="urn:microsoft.com/office/officeart/2005/8/layout/radial6"/>
    <dgm:cxn modelId="{E4F2C38D-53C3-44CC-91F7-9603E88D0263}" type="presParOf" srcId="{8F8C3A58-02A6-4A6A-8A8E-2F997073D144}" destId="{8D494FDE-BE03-45FF-9812-33FF63102E46}" srcOrd="8" destOrd="0" presId="urn:microsoft.com/office/officeart/2005/8/layout/radial6"/>
    <dgm:cxn modelId="{EBDCEA30-A08B-4890-8CDC-2BEB1A9519D1}" type="presParOf" srcId="{8F8C3A58-02A6-4A6A-8A8E-2F997073D144}" destId="{2E6079BC-49F7-4433-A788-5D599009F196}" srcOrd="9" destOrd="0" presId="urn:microsoft.com/office/officeart/2005/8/layout/radial6"/>
    <dgm:cxn modelId="{C82F8A81-F301-42DB-A012-B3C22B5DCE7C}" type="presParOf" srcId="{8F8C3A58-02A6-4A6A-8A8E-2F997073D144}" destId="{43359222-FF2E-40DC-9FA5-837B2D85EA8C}" srcOrd="10" destOrd="0" presId="urn:microsoft.com/office/officeart/2005/8/layout/radial6"/>
    <dgm:cxn modelId="{7BD82C2E-8C1E-4916-B100-8C0958AFB69D}" type="presParOf" srcId="{8F8C3A58-02A6-4A6A-8A8E-2F997073D144}" destId="{FF714887-423A-4DF0-975C-0185351E16EA}" srcOrd="11" destOrd="0" presId="urn:microsoft.com/office/officeart/2005/8/layout/radial6"/>
    <dgm:cxn modelId="{991CBE23-09F6-478D-9E5C-00F3810B07F4}" type="presParOf" srcId="{8F8C3A58-02A6-4A6A-8A8E-2F997073D144}" destId="{02DB7D0F-0519-4FE0-A257-C2382E1E9A94}"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2BAA4FE-3CCB-4DF7-9CED-D68024E24478}" type="doc">
      <dgm:prSet loTypeId="urn:microsoft.com/office/officeart/2005/8/layout/radial6" loCatId="relationship" qsTypeId="urn:microsoft.com/office/officeart/2005/8/quickstyle/simple1" qsCatId="simple" csTypeId="urn:microsoft.com/office/officeart/2005/8/colors/accent1_2" csCatId="accent1" phldr="1"/>
      <dgm:spPr>
        <a:scene3d>
          <a:camera prst="orthographicFront">
            <a:rot lat="0" lon="0" rev="0"/>
          </a:camera>
          <a:lightRig rig="soft" dir="t">
            <a:rot lat="0" lon="0" rev="0"/>
          </a:lightRig>
        </a:scene3d>
      </dgm:spPr>
      <dgm:t>
        <a:bodyPr/>
        <a:lstStyle/>
        <a:p>
          <a:endParaRPr lang="en-US"/>
        </a:p>
      </dgm:t>
    </dgm:pt>
    <dgm:pt modelId="{36811908-C744-400D-AA39-100799398703}">
      <dgm:prSet phldrT="[Text]" custT="1"/>
      <dgm:spPr>
        <a:solidFill>
          <a:schemeClr val="accent4">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1" i="0" dirty="0">
              <a:solidFill>
                <a:srgbClr val="146278"/>
              </a:solidFill>
              <a:latin typeface="Kalpurush" panose="02000600000000000000" pitchFamily="2" charset="0"/>
              <a:cs typeface="Kalpurush" panose="02000600000000000000" pitchFamily="2" charset="0"/>
            </a:rPr>
            <a:t>অ্যাসিনক্রোনাস ট্রান্সমিশনের </a:t>
          </a:r>
          <a:r>
            <a:rPr lang="en-US" sz="1800" b="1" i="0" dirty="0">
              <a:solidFill>
                <a:srgbClr val="146278"/>
              </a:solidFill>
              <a:latin typeface="Kalpurush" panose="02000600000000000000" pitchFamily="2" charset="0"/>
              <a:cs typeface="Kalpurush" panose="02000600000000000000" pitchFamily="2" charset="0"/>
            </a:rPr>
            <a:t>অ</a:t>
          </a:r>
          <a:r>
            <a:rPr lang="as-IN" sz="1800" b="1" i="0" dirty="0">
              <a:solidFill>
                <a:srgbClr val="146278"/>
              </a:solidFill>
              <a:latin typeface="Kalpurush" panose="02000600000000000000" pitchFamily="2" charset="0"/>
              <a:cs typeface="Kalpurush" panose="02000600000000000000" pitchFamily="2" charset="0"/>
            </a:rPr>
            <a:t>সুবিধা</a:t>
          </a:r>
          <a:endParaRPr lang="en-US" sz="1800" dirty="0">
            <a:solidFill>
              <a:srgbClr val="146278"/>
            </a:solidFill>
            <a:latin typeface="Kalpurush" panose="02000600000000000000" pitchFamily="2" charset="0"/>
            <a:cs typeface="Kalpurush" panose="02000600000000000000" pitchFamily="2" charset="0"/>
          </a:endParaRPr>
        </a:p>
      </dgm:t>
    </dgm:pt>
    <dgm:pt modelId="{CF12987F-3982-4860-8929-29437ED290BD}" type="parTrans" cxnId="{32E351BD-22AA-42E2-8986-937FD284F7D7}">
      <dgm:prSet/>
      <dgm:spPr/>
      <dgm:t>
        <a:bodyPr/>
        <a:lstStyle/>
        <a:p>
          <a:endParaRPr lang="en-US"/>
        </a:p>
      </dgm:t>
    </dgm:pt>
    <dgm:pt modelId="{50767C65-112E-454E-8CE7-6BCF411DAE08}" type="sibTrans" cxnId="{32E351BD-22AA-42E2-8986-937FD284F7D7}">
      <dgm:prSet/>
      <dgm:spPr/>
      <dgm:t>
        <a:bodyPr/>
        <a:lstStyle/>
        <a:p>
          <a:endParaRPr lang="en-US"/>
        </a:p>
      </dgm:t>
    </dgm:pt>
    <dgm:pt modelId="{163C1A7F-A1BD-41F0-843C-A8DE9E620598}">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দক্ষতা ও গতি কম।</a:t>
          </a:r>
          <a:endParaRPr lang="en-US" sz="1800" dirty="0">
            <a:latin typeface="Kalpurush" panose="02000600000000000000" pitchFamily="2" charset="0"/>
            <a:cs typeface="Kalpurush" panose="02000600000000000000" pitchFamily="2" charset="0"/>
          </a:endParaRPr>
        </a:p>
      </dgm:t>
    </dgm:pt>
    <dgm:pt modelId="{F3B15489-D68D-4DE7-BA5E-4D26B2E423A7}" type="parTrans" cxnId="{B07734E6-0E1B-4743-8B01-76E7F93B5198}">
      <dgm:prSet/>
      <dgm:spPr/>
      <dgm:t>
        <a:bodyPr/>
        <a:lstStyle/>
        <a:p>
          <a:endParaRPr lang="en-US"/>
        </a:p>
      </dgm:t>
    </dgm:pt>
    <dgm:pt modelId="{ABA8BB7F-6A8D-4188-A639-A85B70A9F0B3}" type="sibTrans" cxnId="{B07734E6-0E1B-4743-8B01-76E7F93B5198}">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A127D52F-AC4C-4B69-962C-F7B38ECF0079}">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যখন ডেটা চলাচল বন্ধ থাকে তখন মাধ্যমটি অব্যবহৃত অবস্থায় পড়ে থাকে।</a:t>
          </a:r>
          <a:endParaRPr lang="en-US" sz="1800" dirty="0">
            <a:latin typeface="Kalpurush" panose="02000600000000000000" pitchFamily="2" charset="0"/>
            <a:cs typeface="Kalpurush" panose="02000600000000000000" pitchFamily="2" charset="0"/>
          </a:endParaRPr>
        </a:p>
      </dgm:t>
    </dgm:pt>
    <dgm:pt modelId="{DC7B5E8D-8A88-45A2-AE8A-BDE85D2BFE94}" type="parTrans" cxnId="{E0A77648-725F-4BEE-90F0-27440817B129}">
      <dgm:prSet/>
      <dgm:spPr/>
      <dgm:t>
        <a:bodyPr/>
        <a:lstStyle/>
        <a:p>
          <a:endParaRPr lang="en-US"/>
        </a:p>
      </dgm:t>
    </dgm:pt>
    <dgm:pt modelId="{2BFF8B89-3DCE-4662-A4CE-E4D972CB964D}" type="sibTrans" cxnId="{E0A77648-725F-4BEE-90F0-27440817B1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8F8C3A58-02A6-4A6A-8A8E-2F997073D144}" type="pres">
      <dgm:prSet presAssocID="{C2BAA4FE-3CCB-4DF7-9CED-D68024E24478}" presName="Name0" presStyleCnt="0">
        <dgm:presLayoutVars>
          <dgm:chMax val="1"/>
          <dgm:dir/>
          <dgm:animLvl val="ctr"/>
          <dgm:resizeHandles val="exact"/>
        </dgm:presLayoutVars>
      </dgm:prSet>
      <dgm:spPr/>
    </dgm:pt>
    <dgm:pt modelId="{B5B56F5B-BB05-4BF6-A62B-82951247C6DB}" type="pres">
      <dgm:prSet presAssocID="{36811908-C744-400D-AA39-100799398703}" presName="centerShape" presStyleLbl="node0" presStyleIdx="0" presStyleCnt="1" custScaleX="92341" custScaleY="92341"/>
      <dgm:spPr/>
    </dgm:pt>
    <dgm:pt modelId="{CD919D86-DC4E-4102-A45E-99853A31200A}" type="pres">
      <dgm:prSet presAssocID="{163C1A7F-A1BD-41F0-843C-A8DE9E620598}" presName="node" presStyleLbl="node1" presStyleIdx="0" presStyleCnt="2" custScaleX="165321" custScaleY="165321" custRadScaleRad="109908" custRadScaleInc="-148994">
        <dgm:presLayoutVars>
          <dgm:bulletEnabled val="1"/>
        </dgm:presLayoutVars>
      </dgm:prSet>
      <dgm:spPr/>
    </dgm:pt>
    <dgm:pt modelId="{E61404E0-82AE-4B3A-9813-AC484A66B346}" type="pres">
      <dgm:prSet presAssocID="{163C1A7F-A1BD-41F0-843C-A8DE9E620598}"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F4B3A79-C7F4-4910-9E1D-57E10476B64B}" type="pres">
      <dgm:prSet presAssocID="{ABA8BB7F-6A8D-4188-A639-A85B70A9F0B3}" presName="sibTrans" presStyleLbl="sibTrans2D1" presStyleIdx="0" presStyleCnt="2"/>
      <dgm:spPr/>
    </dgm:pt>
    <dgm:pt modelId="{43359222-FF2E-40DC-9FA5-837B2D85EA8C}" type="pres">
      <dgm:prSet presAssocID="{A127D52F-AC4C-4B69-962C-F7B38ECF0079}" presName="node" presStyleLbl="node1" presStyleIdx="1" presStyleCnt="2" custScaleX="165321" custScaleY="165321" custRadScaleRad="108519" custRadScaleInc="-150197">
        <dgm:presLayoutVars>
          <dgm:bulletEnabled val="1"/>
        </dgm:presLayoutVars>
      </dgm:prSet>
      <dgm:spPr/>
    </dgm:pt>
    <dgm:pt modelId="{FF714887-423A-4DF0-975C-0185351E16EA}" type="pres">
      <dgm:prSet presAssocID="{A127D52F-AC4C-4B69-962C-F7B38ECF0079}"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2DB7D0F-0519-4FE0-A257-C2382E1E9A94}" type="pres">
      <dgm:prSet presAssocID="{2BFF8B89-3DCE-4662-A4CE-E4D972CB964D}" presName="sibTrans" presStyleLbl="sibTrans2D1" presStyleIdx="1" presStyleCnt="2"/>
      <dgm:spPr/>
    </dgm:pt>
  </dgm:ptLst>
  <dgm:cxnLst>
    <dgm:cxn modelId="{5A3B9D0A-053E-4F9F-AB11-A472513783CA}" type="presOf" srcId="{36811908-C744-400D-AA39-100799398703}" destId="{B5B56F5B-BB05-4BF6-A62B-82951247C6DB}" srcOrd="0" destOrd="0" presId="urn:microsoft.com/office/officeart/2005/8/layout/radial6"/>
    <dgm:cxn modelId="{90370B0F-25E5-4C1A-B907-FF1950577B57}" type="presOf" srcId="{163C1A7F-A1BD-41F0-843C-A8DE9E620598}" destId="{CD919D86-DC4E-4102-A45E-99853A31200A}" srcOrd="0" destOrd="0" presId="urn:microsoft.com/office/officeart/2005/8/layout/radial6"/>
    <dgm:cxn modelId="{E0A77648-725F-4BEE-90F0-27440817B129}" srcId="{36811908-C744-400D-AA39-100799398703}" destId="{A127D52F-AC4C-4B69-962C-F7B38ECF0079}" srcOrd="1" destOrd="0" parTransId="{DC7B5E8D-8A88-45A2-AE8A-BDE85D2BFE94}" sibTransId="{2BFF8B89-3DCE-4662-A4CE-E4D972CB964D}"/>
    <dgm:cxn modelId="{1FFE9D6C-B9E7-4D65-B10D-6145D4905A18}" type="presOf" srcId="{C2BAA4FE-3CCB-4DF7-9CED-D68024E24478}" destId="{8F8C3A58-02A6-4A6A-8A8E-2F997073D144}" srcOrd="0" destOrd="0" presId="urn:microsoft.com/office/officeart/2005/8/layout/radial6"/>
    <dgm:cxn modelId="{13D29BB0-B9B8-409B-85C7-9F773BA4FA4C}" type="presOf" srcId="{2BFF8B89-3DCE-4662-A4CE-E4D972CB964D}" destId="{02DB7D0F-0519-4FE0-A257-C2382E1E9A94}" srcOrd="0" destOrd="0" presId="urn:microsoft.com/office/officeart/2005/8/layout/radial6"/>
    <dgm:cxn modelId="{32E351BD-22AA-42E2-8986-937FD284F7D7}" srcId="{C2BAA4FE-3CCB-4DF7-9CED-D68024E24478}" destId="{36811908-C744-400D-AA39-100799398703}" srcOrd="0" destOrd="0" parTransId="{CF12987F-3982-4860-8929-29437ED290BD}" sibTransId="{50767C65-112E-454E-8CE7-6BCF411DAE08}"/>
    <dgm:cxn modelId="{B07734E6-0E1B-4743-8B01-76E7F93B5198}" srcId="{36811908-C744-400D-AA39-100799398703}" destId="{163C1A7F-A1BD-41F0-843C-A8DE9E620598}" srcOrd="0" destOrd="0" parTransId="{F3B15489-D68D-4DE7-BA5E-4D26B2E423A7}" sibTransId="{ABA8BB7F-6A8D-4188-A639-A85B70A9F0B3}"/>
    <dgm:cxn modelId="{01489EE7-9942-487A-BFC5-0B4E73AE14E3}" type="presOf" srcId="{ABA8BB7F-6A8D-4188-A639-A85B70A9F0B3}" destId="{2F4B3A79-C7F4-4910-9E1D-57E10476B64B}" srcOrd="0" destOrd="0" presId="urn:microsoft.com/office/officeart/2005/8/layout/radial6"/>
    <dgm:cxn modelId="{6A3841F1-98E5-41D5-B283-04876A72A4E5}" type="presOf" srcId="{A127D52F-AC4C-4B69-962C-F7B38ECF0079}" destId="{43359222-FF2E-40DC-9FA5-837B2D85EA8C}" srcOrd="0" destOrd="0" presId="urn:microsoft.com/office/officeart/2005/8/layout/radial6"/>
    <dgm:cxn modelId="{4478A722-6D45-4421-9706-83FDAF044A2A}" type="presParOf" srcId="{8F8C3A58-02A6-4A6A-8A8E-2F997073D144}" destId="{B5B56F5B-BB05-4BF6-A62B-82951247C6DB}" srcOrd="0" destOrd="0" presId="urn:microsoft.com/office/officeart/2005/8/layout/radial6"/>
    <dgm:cxn modelId="{B568CF24-E673-4E8D-A643-90A651FA5220}" type="presParOf" srcId="{8F8C3A58-02A6-4A6A-8A8E-2F997073D144}" destId="{CD919D86-DC4E-4102-A45E-99853A31200A}" srcOrd="1" destOrd="0" presId="urn:microsoft.com/office/officeart/2005/8/layout/radial6"/>
    <dgm:cxn modelId="{3666F4A7-2244-44EC-828D-8DEDB6DAFA16}" type="presParOf" srcId="{8F8C3A58-02A6-4A6A-8A8E-2F997073D144}" destId="{E61404E0-82AE-4B3A-9813-AC484A66B346}" srcOrd="2" destOrd="0" presId="urn:microsoft.com/office/officeart/2005/8/layout/radial6"/>
    <dgm:cxn modelId="{DED8BE27-2853-401C-A881-7B4A5C487B31}" type="presParOf" srcId="{8F8C3A58-02A6-4A6A-8A8E-2F997073D144}" destId="{2F4B3A79-C7F4-4910-9E1D-57E10476B64B}" srcOrd="3" destOrd="0" presId="urn:microsoft.com/office/officeart/2005/8/layout/radial6"/>
    <dgm:cxn modelId="{C82F8A81-F301-42DB-A012-B3C22B5DCE7C}" type="presParOf" srcId="{8F8C3A58-02A6-4A6A-8A8E-2F997073D144}" destId="{43359222-FF2E-40DC-9FA5-837B2D85EA8C}" srcOrd="4" destOrd="0" presId="urn:microsoft.com/office/officeart/2005/8/layout/radial6"/>
    <dgm:cxn modelId="{7BD82C2E-8C1E-4916-B100-8C0958AFB69D}" type="presParOf" srcId="{8F8C3A58-02A6-4A6A-8A8E-2F997073D144}" destId="{FF714887-423A-4DF0-975C-0185351E16EA}" srcOrd="5" destOrd="0" presId="urn:microsoft.com/office/officeart/2005/8/layout/radial6"/>
    <dgm:cxn modelId="{991CBE23-09F6-478D-9E5C-00F3810B07F4}" type="presParOf" srcId="{8F8C3A58-02A6-4A6A-8A8E-2F997073D144}" destId="{02DB7D0F-0519-4FE0-A257-C2382E1E9A94}" srcOrd="6"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2BAA4FE-3CCB-4DF7-9CED-D68024E24478}" type="doc">
      <dgm:prSet loTypeId="urn:microsoft.com/office/officeart/2005/8/layout/radial6" loCatId="relationship" qsTypeId="urn:microsoft.com/office/officeart/2005/8/quickstyle/simple1" qsCatId="simple" csTypeId="urn:microsoft.com/office/officeart/2005/8/colors/accent1_2" csCatId="accent1" phldr="1"/>
      <dgm:spPr>
        <a:scene3d>
          <a:camera prst="orthographicFront">
            <a:rot lat="0" lon="0" rev="0"/>
          </a:camera>
          <a:lightRig rig="soft" dir="t">
            <a:rot lat="0" lon="0" rev="0"/>
          </a:lightRig>
        </a:scene3d>
      </dgm:spPr>
      <dgm:t>
        <a:bodyPr/>
        <a:lstStyle/>
        <a:p>
          <a:endParaRPr lang="en-US"/>
        </a:p>
      </dgm:t>
    </dgm:pt>
    <dgm:pt modelId="{36811908-C744-400D-AA39-100799398703}">
      <dgm:prSet phldrT="[Text]" custT="1"/>
      <dgm:spPr>
        <a:solidFill>
          <a:schemeClr val="accent4">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1" i="0" dirty="0">
              <a:solidFill>
                <a:srgbClr val="146278"/>
              </a:solidFill>
              <a:latin typeface="Kalpurush" panose="02000600000000000000" pitchFamily="2" charset="0"/>
              <a:cs typeface="Kalpurush" panose="02000600000000000000" pitchFamily="2" charset="0"/>
            </a:rPr>
            <a:t>অ্যাসিনক্রোনাস ট্রান্সমিশনের ব্যবহার</a:t>
          </a:r>
          <a:endParaRPr lang="en-US" sz="1800" dirty="0">
            <a:solidFill>
              <a:srgbClr val="146278"/>
            </a:solidFill>
            <a:latin typeface="Kalpurush" panose="02000600000000000000" pitchFamily="2" charset="0"/>
            <a:cs typeface="Kalpurush" panose="02000600000000000000" pitchFamily="2" charset="0"/>
          </a:endParaRPr>
        </a:p>
      </dgm:t>
    </dgm:pt>
    <dgm:pt modelId="{CF12987F-3982-4860-8929-29437ED290BD}" type="par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50767C65-112E-454E-8CE7-6BCF411DAE08}" type="sib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163C1A7F-A1BD-41F0-843C-A8DE9E620598}">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কম্পিউটার হতে প্রিন্টারে</a:t>
          </a:r>
          <a:endParaRPr lang="en-US" sz="1800" dirty="0">
            <a:latin typeface="Kalpurush" panose="02000600000000000000" pitchFamily="2" charset="0"/>
            <a:cs typeface="Kalpurush" panose="02000600000000000000" pitchFamily="2" charset="0"/>
          </a:endParaRPr>
        </a:p>
      </dgm:t>
    </dgm:pt>
    <dgm:pt modelId="{F3B15489-D68D-4DE7-BA5E-4D26B2E423A7}" type="parTrans" cxnId="{B07734E6-0E1B-4743-8B01-76E7F93B5198}">
      <dgm:prSet/>
      <dgm:spPr/>
      <dgm:t>
        <a:bodyPr/>
        <a:lstStyle/>
        <a:p>
          <a:endParaRPr lang="en-US">
            <a:latin typeface="Kalpurush" panose="02000600000000000000" pitchFamily="2" charset="0"/>
            <a:cs typeface="Kalpurush" panose="02000600000000000000" pitchFamily="2" charset="0"/>
          </a:endParaRPr>
        </a:p>
      </dgm:t>
    </dgm:pt>
    <dgm:pt modelId="{ABA8BB7F-6A8D-4188-A639-A85B70A9F0B3}" type="sibTrans" cxnId="{B07734E6-0E1B-4743-8B01-76E7F93B5198}">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44CECA83-A1FC-49FF-AABC-BC92FFA77953}">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কার্ড রিডার হতে কম্পিউটারে</a:t>
          </a:r>
          <a:endParaRPr lang="en-US" sz="1800" dirty="0">
            <a:latin typeface="Kalpurush" panose="02000600000000000000" pitchFamily="2" charset="0"/>
            <a:cs typeface="Kalpurush" panose="02000600000000000000" pitchFamily="2" charset="0"/>
          </a:endParaRPr>
        </a:p>
      </dgm:t>
    </dgm:pt>
    <dgm:pt modelId="{810B5A2E-AE71-4B4D-9117-D505F99880D5}" type="parTrans" cxnId="{164D7243-43FC-4B39-BCA1-4190E35C2E70}">
      <dgm:prSet/>
      <dgm:spPr/>
      <dgm:t>
        <a:bodyPr/>
        <a:lstStyle/>
        <a:p>
          <a:endParaRPr lang="en-US">
            <a:latin typeface="Kalpurush" panose="02000600000000000000" pitchFamily="2" charset="0"/>
            <a:cs typeface="Kalpurush" panose="02000600000000000000" pitchFamily="2" charset="0"/>
          </a:endParaRPr>
        </a:p>
      </dgm:t>
    </dgm:pt>
    <dgm:pt modelId="{3A0968B7-2C15-4852-9534-6ACBCC1D9318}" type="sibTrans" cxnId="{164D7243-43FC-4B39-BCA1-4190E35C2E70}">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9202AB47-014A-4F6E-B1D3-12532E8B6500}">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কম্পিউটার হতে কার্ড রিডারে</a:t>
          </a:r>
          <a:endParaRPr lang="en-US" sz="1800" dirty="0">
            <a:latin typeface="Kalpurush" panose="02000600000000000000" pitchFamily="2" charset="0"/>
            <a:cs typeface="Kalpurush" panose="02000600000000000000" pitchFamily="2" charset="0"/>
          </a:endParaRPr>
        </a:p>
      </dgm:t>
    </dgm:pt>
    <dgm:pt modelId="{5C51E53D-9601-4796-AD41-1A25213500A0}" type="parTrans" cxnId="{C7934D9B-F27C-4160-AACD-3CF25EE01A29}">
      <dgm:prSet/>
      <dgm:spPr/>
      <dgm:t>
        <a:bodyPr/>
        <a:lstStyle/>
        <a:p>
          <a:endParaRPr lang="en-US">
            <a:latin typeface="Kalpurush" panose="02000600000000000000" pitchFamily="2" charset="0"/>
            <a:cs typeface="Kalpurush" panose="02000600000000000000" pitchFamily="2" charset="0"/>
          </a:endParaRPr>
        </a:p>
      </dgm:t>
    </dgm:pt>
    <dgm:pt modelId="{430ABE0D-49AF-481D-AB7E-8DA89BB89846}" type="sibTrans" cxnId="{C7934D9B-F27C-4160-AACD-3CF25EE01A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A127D52F-AC4C-4B69-962C-F7B38ECF0079}">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কীবোর্ড হতে কম্পিউটারে</a:t>
          </a:r>
          <a:endParaRPr lang="en-US" sz="1800" dirty="0">
            <a:latin typeface="Kalpurush" panose="02000600000000000000" pitchFamily="2" charset="0"/>
            <a:cs typeface="Kalpurush" panose="02000600000000000000" pitchFamily="2" charset="0"/>
          </a:endParaRPr>
        </a:p>
      </dgm:t>
    </dgm:pt>
    <dgm:pt modelId="{DC7B5E8D-8A88-45A2-AE8A-BDE85D2BFE94}" type="parTrans" cxnId="{E0A77648-725F-4BEE-90F0-27440817B129}">
      <dgm:prSet/>
      <dgm:spPr/>
      <dgm:t>
        <a:bodyPr/>
        <a:lstStyle/>
        <a:p>
          <a:endParaRPr lang="en-US">
            <a:latin typeface="Kalpurush" panose="02000600000000000000" pitchFamily="2" charset="0"/>
            <a:cs typeface="Kalpurush" panose="02000600000000000000" pitchFamily="2" charset="0"/>
          </a:endParaRPr>
        </a:p>
      </dgm:t>
    </dgm:pt>
    <dgm:pt modelId="{2BFF8B89-3DCE-4662-A4CE-E4D972CB964D}" type="sibTrans" cxnId="{E0A77648-725F-4BEE-90F0-27440817B1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8F8C3A58-02A6-4A6A-8A8E-2F997073D144}" type="pres">
      <dgm:prSet presAssocID="{C2BAA4FE-3CCB-4DF7-9CED-D68024E24478}" presName="Name0" presStyleCnt="0">
        <dgm:presLayoutVars>
          <dgm:chMax val="1"/>
          <dgm:dir/>
          <dgm:animLvl val="ctr"/>
          <dgm:resizeHandles val="exact"/>
        </dgm:presLayoutVars>
      </dgm:prSet>
      <dgm:spPr/>
    </dgm:pt>
    <dgm:pt modelId="{B5B56F5B-BB05-4BF6-A62B-82951247C6DB}" type="pres">
      <dgm:prSet presAssocID="{36811908-C744-400D-AA39-100799398703}" presName="centerShape" presStyleLbl="node0" presStyleIdx="0" presStyleCnt="1" custScaleX="123122" custScaleY="120557"/>
      <dgm:spPr/>
    </dgm:pt>
    <dgm:pt modelId="{CD919D86-DC4E-4102-A45E-99853A31200A}" type="pres">
      <dgm:prSet presAssocID="{163C1A7F-A1BD-41F0-843C-A8DE9E620598}" presName="node" presStyleLbl="node1" presStyleIdx="0" presStyleCnt="4" custScaleX="107312" custScaleY="107313">
        <dgm:presLayoutVars>
          <dgm:bulletEnabled val="1"/>
        </dgm:presLayoutVars>
      </dgm:prSet>
      <dgm:spPr/>
    </dgm:pt>
    <dgm:pt modelId="{E61404E0-82AE-4B3A-9813-AC484A66B346}" type="pres">
      <dgm:prSet presAssocID="{163C1A7F-A1BD-41F0-843C-A8DE9E620598}"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F4B3A79-C7F4-4910-9E1D-57E10476B64B}" type="pres">
      <dgm:prSet presAssocID="{ABA8BB7F-6A8D-4188-A639-A85B70A9F0B3}" presName="sibTrans" presStyleLbl="sibTrans2D1" presStyleIdx="0" presStyleCnt="4"/>
      <dgm:spPr/>
    </dgm:pt>
    <dgm:pt modelId="{3E46CAFB-DAD2-4773-B34F-9EBE452C44BB}" type="pres">
      <dgm:prSet presAssocID="{44CECA83-A1FC-49FF-AABC-BC92FFA77953}" presName="node" presStyleLbl="node1" presStyleIdx="1" presStyleCnt="4" custScaleX="107312" custScaleY="107313">
        <dgm:presLayoutVars>
          <dgm:bulletEnabled val="1"/>
        </dgm:presLayoutVars>
      </dgm:prSet>
      <dgm:spPr/>
    </dgm:pt>
    <dgm:pt modelId="{4D4D6CAA-65A0-40A0-BA34-C2A24821B2CD}" type="pres">
      <dgm:prSet presAssocID="{44CECA83-A1FC-49FF-AABC-BC92FFA77953}"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C5707FB8-55CA-4E53-AE39-4673D4D45C4A}" type="pres">
      <dgm:prSet presAssocID="{3A0968B7-2C15-4852-9534-6ACBCC1D9318}" presName="sibTrans" presStyleLbl="sibTrans2D1" presStyleIdx="1" presStyleCnt="4"/>
      <dgm:spPr/>
    </dgm:pt>
    <dgm:pt modelId="{76A71DF4-65E1-4719-9074-E6F63199BB1A}" type="pres">
      <dgm:prSet presAssocID="{9202AB47-014A-4F6E-B1D3-12532E8B6500}" presName="node" presStyleLbl="node1" presStyleIdx="2" presStyleCnt="4" custScaleX="107312" custScaleY="107313">
        <dgm:presLayoutVars>
          <dgm:bulletEnabled val="1"/>
        </dgm:presLayoutVars>
      </dgm:prSet>
      <dgm:spPr/>
    </dgm:pt>
    <dgm:pt modelId="{8D494FDE-BE03-45FF-9812-33FF63102E46}" type="pres">
      <dgm:prSet presAssocID="{9202AB47-014A-4F6E-B1D3-12532E8B6500}"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E6079BC-49F7-4433-A788-5D599009F196}" type="pres">
      <dgm:prSet presAssocID="{430ABE0D-49AF-481D-AB7E-8DA89BB89846}" presName="sibTrans" presStyleLbl="sibTrans2D1" presStyleIdx="2" presStyleCnt="4"/>
      <dgm:spPr/>
    </dgm:pt>
    <dgm:pt modelId="{43359222-FF2E-40DC-9FA5-837B2D85EA8C}" type="pres">
      <dgm:prSet presAssocID="{A127D52F-AC4C-4B69-962C-F7B38ECF0079}" presName="node" presStyleLbl="node1" presStyleIdx="3" presStyleCnt="4" custScaleX="107312" custScaleY="107313">
        <dgm:presLayoutVars>
          <dgm:bulletEnabled val="1"/>
        </dgm:presLayoutVars>
      </dgm:prSet>
      <dgm:spPr/>
    </dgm:pt>
    <dgm:pt modelId="{FF714887-423A-4DF0-975C-0185351E16EA}" type="pres">
      <dgm:prSet presAssocID="{A127D52F-AC4C-4B69-962C-F7B38ECF0079}"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2DB7D0F-0519-4FE0-A257-C2382E1E9A94}" type="pres">
      <dgm:prSet presAssocID="{2BFF8B89-3DCE-4662-A4CE-E4D972CB964D}" presName="sibTrans" presStyleLbl="sibTrans2D1" presStyleIdx="3" presStyleCnt="4"/>
      <dgm:spPr/>
    </dgm:pt>
  </dgm:ptLst>
  <dgm:cxnLst>
    <dgm:cxn modelId="{5A3B9D0A-053E-4F9F-AB11-A472513783CA}" type="presOf" srcId="{36811908-C744-400D-AA39-100799398703}" destId="{B5B56F5B-BB05-4BF6-A62B-82951247C6DB}" srcOrd="0" destOrd="0" presId="urn:microsoft.com/office/officeart/2005/8/layout/radial6"/>
    <dgm:cxn modelId="{90370B0F-25E5-4C1A-B907-FF1950577B57}" type="presOf" srcId="{163C1A7F-A1BD-41F0-843C-A8DE9E620598}" destId="{CD919D86-DC4E-4102-A45E-99853A31200A}" srcOrd="0" destOrd="0" presId="urn:microsoft.com/office/officeart/2005/8/layout/radial6"/>
    <dgm:cxn modelId="{EF6F205D-62EA-43D1-96E3-C1D915DA573E}" type="presOf" srcId="{44CECA83-A1FC-49FF-AABC-BC92FFA77953}" destId="{3E46CAFB-DAD2-4773-B34F-9EBE452C44BB}" srcOrd="0" destOrd="0" presId="urn:microsoft.com/office/officeart/2005/8/layout/radial6"/>
    <dgm:cxn modelId="{164D7243-43FC-4B39-BCA1-4190E35C2E70}" srcId="{36811908-C744-400D-AA39-100799398703}" destId="{44CECA83-A1FC-49FF-AABC-BC92FFA77953}" srcOrd="1" destOrd="0" parTransId="{810B5A2E-AE71-4B4D-9117-D505F99880D5}" sibTransId="{3A0968B7-2C15-4852-9534-6ACBCC1D9318}"/>
    <dgm:cxn modelId="{12EA0866-E784-4C07-AC51-70EA10405448}" type="presOf" srcId="{430ABE0D-49AF-481D-AB7E-8DA89BB89846}" destId="{2E6079BC-49F7-4433-A788-5D599009F196}" srcOrd="0" destOrd="0" presId="urn:microsoft.com/office/officeart/2005/8/layout/radial6"/>
    <dgm:cxn modelId="{E0A77648-725F-4BEE-90F0-27440817B129}" srcId="{36811908-C744-400D-AA39-100799398703}" destId="{A127D52F-AC4C-4B69-962C-F7B38ECF0079}" srcOrd="3" destOrd="0" parTransId="{DC7B5E8D-8A88-45A2-AE8A-BDE85D2BFE94}" sibTransId="{2BFF8B89-3DCE-4662-A4CE-E4D972CB964D}"/>
    <dgm:cxn modelId="{1FFE9D6C-B9E7-4D65-B10D-6145D4905A18}" type="presOf" srcId="{C2BAA4FE-3CCB-4DF7-9CED-D68024E24478}" destId="{8F8C3A58-02A6-4A6A-8A8E-2F997073D144}" srcOrd="0" destOrd="0" presId="urn:microsoft.com/office/officeart/2005/8/layout/radial6"/>
    <dgm:cxn modelId="{C02BAE84-2352-4E7E-9FA0-B156329D65A9}" type="presOf" srcId="{3A0968B7-2C15-4852-9534-6ACBCC1D9318}" destId="{C5707FB8-55CA-4E53-AE39-4673D4D45C4A}" srcOrd="0" destOrd="0" presId="urn:microsoft.com/office/officeart/2005/8/layout/radial6"/>
    <dgm:cxn modelId="{C7934D9B-F27C-4160-AACD-3CF25EE01A29}" srcId="{36811908-C744-400D-AA39-100799398703}" destId="{9202AB47-014A-4F6E-B1D3-12532E8B6500}" srcOrd="2" destOrd="0" parTransId="{5C51E53D-9601-4796-AD41-1A25213500A0}" sibTransId="{430ABE0D-49AF-481D-AB7E-8DA89BB89846}"/>
    <dgm:cxn modelId="{6222BDAB-D186-4024-A060-AE35BA2C7E98}" type="presOf" srcId="{9202AB47-014A-4F6E-B1D3-12532E8B6500}" destId="{76A71DF4-65E1-4719-9074-E6F63199BB1A}" srcOrd="0" destOrd="0" presId="urn:microsoft.com/office/officeart/2005/8/layout/radial6"/>
    <dgm:cxn modelId="{13D29BB0-B9B8-409B-85C7-9F773BA4FA4C}" type="presOf" srcId="{2BFF8B89-3DCE-4662-A4CE-E4D972CB964D}" destId="{02DB7D0F-0519-4FE0-A257-C2382E1E9A94}" srcOrd="0" destOrd="0" presId="urn:microsoft.com/office/officeart/2005/8/layout/radial6"/>
    <dgm:cxn modelId="{32E351BD-22AA-42E2-8986-937FD284F7D7}" srcId="{C2BAA4FE-3CCB-4DF7-9CED-D68024E24478}" destId="{36811908-C744-400D-AA39-100799398703}" srcOrd="0" destOrd="0" parTransId="{CF12987F-3982-4860-8929-29437ED290BD}" sibTransId="{50767C65-112E-454E-8CE7-6BCF411DAE08}"/>
    <dgm:cxn modelId="{B07734E6-0E1B-4743-8B01-76E7F93B5198}" srcId="{36811908-C744-400D-AA39-100799398703}" destId="{163C1A7F-A1BD-41F0-843C-A8DE9E620598}" srcOrd="0" destOrd="0" parTransId="{F3B15489-D68D-4DE7-BA5E-4D26B2E423A7}" sibTransId="{ABA8BB7F-6A8D-4188-A639-A85B70A9F0B3}"/>
    <dgm:cxn modelId="{01489EE7-9942-487A-BFC5-0B4E73AE14E3}" type="presOf" srcId="{ABA8BB7F-6A8D-4188-A639-A85B70A9F0B3}" destId="{2F4B3A79-C7F4-4910-9E1D-57E10476B64B}" srcOrd="0" destOrd="0" presId="urn:microsoft.com/office/officeart/2005/8/layout/radial6"/>
    <dgm:cxn modelId="{6A3841F1-98E5-41D5-B283-04876A72A4E5}" type="presOf" srcId="{A127D52F-AC4C-4B69-962C-F7B38ECF0079}" destId="{43359222-FF2E-40DC-9FA5-837B2D85EA8C}" srcOrd="0" destOrd="0" presId="urn:microsoft.com/office/officeart/2005/8/layout/radial6"/>
    <dgm:cxn modelId="{4478A722-6D45-4421-9706-83FDAF044A2A}" type="presParOf" srcId="{8F8C3A58-02A6-4A6A-8A8E-2F997073D144}" destId="{B5B56F5B-BB05-4BF6-A62B-82951247C6DB}" srcOrd="0" destOrd="0" presId="urn:microsoft.com/office/officeart/2005/8/layout/radial6"/>
    <dgm:cxn modelId="{B568CF24-E673-4E8D-A643-90A651FA5220}" type="presParOf" srcId="{8F8C3A58-02A6-4A6A-8A8E-2F997073D144}" destId="{CD919D86-DC4E-4102-A45E-99853A31200A}" srcOrd="1" destOrd="0" presId="urn:microsoft.com/office/officeart/2005/8/layout/radial6"/>
    <dgm:cxn modelId="{3666F4A7-2244-44EC-828D-8DEDB6DAFA16}" type="presParOf" srcId="{8F8C3A58-02A6-4A6A-8A8E-2F997073D144}" destId="{E61404E0-82AE-4B3A-9813-AC484A66B346}" srcOrd="2" destOrd="0" presId="urn:microsoft.com/office/officeart/2005/8/layout/radial6"/>
    <dgm:cxn modelId="{DED8BE27-2853-401C-A881-7B4A5C487B31}" type="presParOf" srcId="{8F8C3A58-02A6-4A6A-8A8E-2F997073D144}" destId="{2F4B3A79-C7F4-4910-9E1D-57E10476B64B}" srcOrd="3" destOrd="0" presId="urn:microsoft.com/office/officeart/2005/8/layout/radial6"/>
    <dgm:cxn modelId="{8CBD19AA-0C4E-4D05-A19F-2F05D491487B}" type="presParOf" srcId="{8F8C3A58-02A6-4A6A-8A8E-2F997073D144}" destId="{3E46CAFB-DAD2-4773-B34F-9EBE452C44BB}" srcOrd="4" destOrd="0" presId="urn:microsoft.com/office/officeart/2005/8/layout/radial6"/>
    <dgm:cxn modelId="{4A2D77D5-605C-4602-B54F-58CA1E4D57F5}" type="presParOf" srcId="{8F8C3A58-02A6-4A6A-8A8E-2F997073D144}" destId="{4D4D6CAA-65A0-40A0-BA34-C2A24821B2CD}" srcOrd="5" destOrd="0" presId="urn:microsoft.com/office/officeart/2005/8/layout/radial6"/>
    <dgm:cxn modelId="{AFD57916-8530-4728-9E0F-899317F8DFB1}" type="presParOf" srcId="{8F8C3A58-02A6-4A6A-8A8E-2F997073D144}" destId="{C5707FB8-55CA-4E53-AE39-4673D4D45C4A}" srcOrd="6" destOrd="0" presId="urn:microsoft.com/office/officeart/2005/8/layout/radial6"/>
    <dgm:cxn modelId="{47D99AFC-A9B8-4322-8E74-034FDD678679}" type="presParOf" srcId="{8F8C3A58-02A6-4A6A-8A8E-2F997073D144}" destId="{76A71DF4-65E1-4719-9074-E6F63199BB1A}" srcOrd="7" destOrd="0" presId="urn:microsoft.com/office/officeart/2005/8/layout/radial6"/>
    <dgm:cxn modelId="{E4F2C38D-53C3-44CC-91F7-9603E88D0263}" type="presParOf" srcId="{8F8C3A58-02A6-4A6A-8A8E-2F997073D144}" destId="{8D494FDE-BE03-45FF-9812-33FF63102E46}" srcOrd="8" destOrd="0" presId="urn:microsoft.com/office/officeart/2005/8/layout/radial6"/>
    <dgm:cxn modelId="{EBDCEA30-A08B-4890-8CDC-2BEB1A9519D1}" type="presParOf" srcId="{8F8C3A58-02A6-4A6A-8A8E-2F997073D144}" destId="{2E6079BC-49F7-4433-A788-5D599009F196}" srcOrd="9" destOrd="0" presId="urn:microsoft.com/office/officeart/2005/8/layout/radial6"/>
    <dgm:cxn modelId="{C82F8A81-F301-42DB-A012-B3C22B5DCE7C}" type="presParOf" srcId="{8F8C3A58-02A6-4A6A-8A8E-2F997073D144}" destId="{43359222-FF2E-40DC-9FA5-837B2D85EA8C}" srcOrd="10" destOrd="0" presId="urn:microsoft.com/office/officeart/2005/8/layout/radial6"/>
    <dgm:cxn modelId="{7BD82C2E-8C1E-4916-B100-8C0958AFB69D}" type="presParOf" srcId="{8F8C3A58-02A6-4A6A-8A8E-2F997073D144}" destId="{FF714887-423A-4DF0-975C-0185351E16EA}" srcOrd="11" destOrd="0" presId="urn:microsoft.com/office/officeart/2005/8/layout/radial6"/>
    <dgm:cxn modelId="{991CBE23-09F6-478D-9E5C-00F3810B07F4}" type="presParOf" srcId="{8F8C3A58-02A6-4A6A-8A8E-2F997073D144}" destId="{02DB7D0F-0519-4FE0-A257-C2382E1E9A94}"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2BAA4FE-3CCB-4DF7-9CED-D68024E24478}" type="doc">
      <dgm:prSet loTypeId="urn:microsoft.com/office/officeart/2005/8/layout/radial6" loCatId="relationship" qsTypeId="urn:microsoft.com/office/officeart/2005/8/quickstyle/simple1" qsCatId="simple" csTypeId="urn:microsoft.com/office/officeart/2005/8/colors/accent1_2" csCatId="accent1" phldr="1"/>
      <dgm:spPr>
        <a:scene3d>
          <a:camera prst="orthographicFront">
            <a:rot lat="0" lon="0" rev="0"/>
          </a:camera>
          <a:lightRig rig="soft" dir="t">
            <a:rot lat="0" lon="0" rev="0"/>
          </a:lightRig>
        </a:scene3d>
      </dgm:spPr>
      <dgm:t>
        <a:bodyPr/>
        <a:lstStyle/>
        <a:p>
          <a:endParaRPr lang="en-US"/>
        </a:p>
      </dgm:t>
    </dgm:pt>
    <dgm:pt modelId="{36811908-C744-400D-AA39-100799398703}">
      <dgm:prSet phldrT="[Text]" custT="1"/>
      <dgm:spPr>
        <a:solidFill>
          <a:schemeClr val="accent4">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1" i="0" dirty="0">
              <a:solidFill>
                <a:srgbClr val="146278"/>
              </a:solidFill>
              <a:latin typeface="Kalpurush" panose="02000600000000000000" pitchFamily="2" charset="0"/>
              <a:cs typeface="Kalpurush" panose="02000600000000000000" pitchFamily="2" charset="0"/>
            </a:rPr>
            <a:t>সিনক্রোনাস ট্রান্সমিশনের সুবিধা</a:t>
          </a:r>
          <a:endParaRPr lang="en-US" sz="1800" dirty="0">
            <a:solidFill>
              <a:srgbClr val="146278"/>
            </a:solidFill>
            <a:latin typeface="Kalpurush" panose="02000600000000000000" pitchFamily="2" charset="0"/>
            <a:cs typeface="Kalpurush" panose="02000600000000000000" pitchFamily="2" charset="0"/>
          </a:endParaRPr>
        </a:p>
      </dgm:t>
    </dgm:pt>
    <dgm:pt modelId="{CF12987F-3982-4860-8929-29437ED290BD}" type="par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50767C65-112E-454E-8CE7-6BCF411DAE08}" type="sib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163C1A7F-A1BD-41F0-843C-A8DE9E620598}">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সিনক্রোনাস ট্রান্সমিশনের দক্ষতা অ্যাসিনক্রোনাসের তুলনায় বেশি।</a:t>
          </a:r>
          <a:endParaRPr lang="en-US" sz="1800" dirty="0">
            <a:latin typeface="Kalpurush" panose="02000600000000000000" pitchFamily="2" charset="0"/>
            <a:cs typeface="Kalpurush" panose="02000600000000000000" pitchFamily="2" charset="0"/>
          </a:endParaRPr>
        </a:p>
      </dgm:t>
    </dgm:pt>
    <dgm:pt modelId="{F3B15489-D68D-4DE7-BA5E-4D26B2E423A7}" type="parTrans" cxnId="{B07734E6-0E1B-4743-8B01-76E7F93B5198}">
      <dgm:prSet/>
      <dgm:spPr/>
      <dgm:t>
        <a:bodyPr/>
        <a:lstStyle/>
        <a:p>
          <a:endParaRPr lang="en-US">
            <a:latin typeface="Kalpurush" panose="02000600000000000000" pitchFamily="2" charset="0"/>
            <a:cs typeface="Kalpurush" panose="02000600000000000000" pitchFamily="2" charset="0"/>
          </a:endParaRPr>
        </a:p>
      </dgm:t>
    </dgm:pt>
    <dgm:pt modelId="{ABA8BB7F-6A8D-4188-A639-A85B70A9F0B3}" type="sibTrans" cxnId="{B07734E6-0E1B-4743-8B01-76E7F93B5198}">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44CECA83-A1FC-49FF-AABC-BC92FFA77953}">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ট্রান্সমিশন গতি অনেক বেশি।</a:t>
          </a:r>
          <a:endParaRPr lang="en-US" sz="1800" dirty="0">
            <a:latin typeface="Kalpurush" panose="02000600000000000000" pitchFamily="2" charset="0"/>
            <a:cs typeface="Kalpurush" panose="02000600000000000000" pitchFamily="2" charset="0"/>
          </a:endParaRPr>
        </a:p>
      </dgm:t>
    </dgm:pt>
    <dgm:pt modelId="{810B5A2E-AE71-4B4D-9117-D505F99880D5}" type="parTrans" cxnId="{164D7243-43FC-4B39-BCA1-4190E35C2E70}">
      <dgm:prSet/>
      <dgm:spPr/>
      <dgm:t>
        <a:bodyPr/>
        <a:lstStyle/>
        <a:p>
          <a:endParaRPr lang="en-US">
            <a:latin typeface="Kalpurush" panose="02000600000000000000" pitchFamily="2" charset="0"/>
            <a:cs typeface="Kalpurush" panose="02000600000000000000" pitchFamily="2" charset="0"/>
          </a:endParaRPr>
        </a:p>
      </dgm:t>
    </dgm:pt>
    <dgm:pt modelId="{3A0968B7-2C15-4852-9534-6ACBCC1D9318}" type="sibTrans" cxnId="{164D7243-43FC-4B39-BCA1-4190E35C2E70}">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9202AB47-014A-4F6E-B1D3-12532E8B6500}">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প্রতি ক্যারেক্টারের শুরুতে </a:t>
          </a:r>
          <a:r>
            <a:rPr lang="en-US" sz="1800" b="0" i="0" dirty="0">
              <a:latin typeface="Kalpurush" panose="02000600000000000000" pitchFamily="2" charset="0"/>
              <a:cs typeface="Kalpurush" panose="02000600000000000000" pitchFamily="2" charset="0"/>
            </a:rPr>
            <a:t>Start bit </a:t>
          </a:r>
          <a:r>
            <a:rPr lang="as-IN" sz="1800" b="0" i="0" dirty="0">
              <a:latin typeface="Kalpurush" panose="02000600000000000000" pitchFamily="2" charset="0"/>
              <a:cs typeface="Kalpurush" panose="02000600000000000000" pitchFamily="2" charset="0"/>
            </a:rPr>
            <a:t>এবং শেষে </a:t>
          </a:r>
          <a:r>
            <a:rPr lang="en-US" sz="1800" b="0" i="0" dirty="0">
              <a:latin typeface="Kalpurush" panose="02000600000000000000" pitchFamily="2" charset="0"/>
              <a:cs typeface="Kalpurush" panose="02000600000000000000" pitchFamily="2" charset="0"/>
            </a:rPr>
            <a:t>Stop bit </a:t>
          </a:r>
          <a:r>
            <a:rPr lang="as-IN" sz="1800" b="0" i="0" dirty="0">
              <a:latin typeface="Kalpurush" panose="02000600000000000000" pitchFamily="2" charset="0"/>
              <a:cs typeface="Kalpurush" panose="02000600000000000000" pitchFamily="2" charset="0"/>
            </a:rPr>
            <a:t>এর প্রয়োজন হয় না।</a:t>
          </a:r>
          <a:endParaRPr lang="en-US" sz="1800" dirty="0">
            <a:latin typeface="Kalpurush" panose="02000600000000000000" pitchFamily="2" charset="0"/>
            <a:cs typeface="Kalpurush" panose="02000600000000000000" pitchFamily="2" charset="0"/>
          </a:endParaRPr>
        </a:p>
      </dgm:t>
    </dgm:pt>
    <dgm:pt modelId="{5C51E53D-9601-4796-AD41-1A25213500A0}" type="parTrans" cxnId="{C7934D9B-F27C-4160-AACD-3CF25EE01A29}">
      <dgm:prSet/>
      <dgm:spPr/>
      <dgm:t>
        <a:bodyPr/>
        <a:lstStyle/>
        <a:p>
          <a:endParaRPr lang="en-US">
            <a:latin typeface="Kalpurush" panose="02000600000000000000" pitchFamily="2" charset="0"/>
            <a:cs typeface="Kalpurush" panose="02000600000000000000" pitchFamily="2" charset="0"/>
          </a:endParaRPr>
        </a:p>
      </dgm:t>
    </dgm:pt>
    <dgm:pt modelId="{430ABE0D-49AF-481D-AB7E-8DA89BB89846}" type="sibTrans" cxnId="{C7934D9B-F27C-4160-AACD-3CF25EE01A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A127D52F-AC4C-4B69-962C-F7B38ECF0079}">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অধিক ডেটা স্থানান্তর করার ক্ষেত্রে, এই পদ্ধতিটি উপযুক্ত।</a:t>
          </a:r>
          <a:endParaRPr lang="en-US" sz="1800" dirty="0">
            <a:latin typeface="Kalpurush" panose="02000600000000000000" pitchFamily="2" charset="0"/>
            <a:cs typeface="Kalpurush" panose="02000600000000000000" pitchFamily="2" charset="0"/>
          </a:endParaRPr>
        </a:p>
      </dgm:t>
    </dgm:pt>
    <dgm:pt modelId="{DC7B5E8D-8A88-45A2-AE8A-BDE85D2BFE94}" type="parTrans" cxnId="{E0A77648-725F-4BEE-90F0-27440817B129}">
      <dgm:prSet/>
      <dgm:spPr/>
      <dgm:t>
        <a:bodyPr/>
        <a:lstStyle/>
        <a:p>
          <a:endParaRPr lang="en-US">
            <a:latin typeface="Kalpurush" panose="02000600000000000000" pitchFamily="2" charset="0"/>
            <a:cs typeface="Kalpurush" panose="02000600000000000000" pitchFamily="2" charset="0"/>
          </a:endParaRPr>
        </a:p>
      </dgm:t>
    </dgm:pt>
    <dgm:pt modelId="{2BFF8B89-3DCE-4662-A4CE-E4D972CB964D}" type="sibTrans" cxnId="{E0A77648-725F-4BEE-90F0-27440817B1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8F8C3A58-02A6-4A6A-8A8E-2F997073D144}" type="pres">
      <dgm:prSet presAssocID="{C2BAA4FE-3CCB-4DF7-9CED-D68024E24478}" presName="Name0" presStyleCnt="0">
        <dgm:presLayoutVars>
          <dgm:chMax val="1"/>
          <dgm:dir/>
          <dgm:animLvl val="ctr"/>
          <dgm:resizeHandles val="exact"/>
        </dgm:presLayoutVars>
      </dgm:prSet>
      <dgm:spPr/>
    </dgm:pt>
    <dgm:pt modelId="{B5B56F5B-BB05-4BF6-A62B-82951247C6DB}" type="pres">
      <dgm:prSet presAssocID="{36811908-C744-400D-AA39-100799398703}" presName="centerShape" presStyleLbl="node0" presStyleIdx="0" presStyleCnt="1" custScaleX="92341" custScaleY="92341"/>
      <dgm:spPr/>
    </dgm:pt>
    <dgm:pt modelId="{CD919D86-DC4E-4102-A45E-99853A31200A}" type="pres">
      <dgm:prSet presAssocID="{163C1A7F-A1BD-41F0-843C-A8DE9E620598}" presName="node" presStyleLbl="node1" presStyleIdx="0" presStyleCnt="4" custScaleX="165321" custScaleY="165321">
        <dgm:presLayoutVars>
          <dgm:bulletEnabled val="1"/>
        </dgm:presLayoutVars>
      </dgm:prSet>
      <dgm:spPr/>
    </dgm:pt>
    <dgm:pt modelId="{E61404E0-82AE-4B3A-9813-AC484A66B346}" type="pres">
      <dgm:prSet presAssocID="{163C1A7F-A1BD-41F0-843C-A8DE9E620598}"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F4B3A79-C7F4-4910-9E1D-57E10476B64B}" type="pres">
      <dgm:prSet presAssocID="{ABA8BB7F-6A8D-4188-A639-A85B70A9F0B3}" presName="sibTrans" presStyleLbl="sibTrans2D1" presStyleIdx="0" presStyleCnt="4"/>
      <dgm:spPr/>
    </dgm:pt>
    <dgm:pt modelId="{3E46CAFB-DAD2-4773-B34F-9EBE452C44BB}" type="pres">
      <dgm:prSet presAssocID="{44CECA83-A1FC-49FF-AABC-BC92FFA77953}" presName="node" presStyleLbl="node1" presStyleIdx="1" presStyleCnt="4" custScaleX="165321" custScaleY="165321">
        <dgm:presLayoutVars>
          <dgm:bulletEnabled val="1"/>
        </dgm:presLayoutVars>
      </dgm:prSet>
      <dgm:spPr/>
    </dgm:pt>
    <dgm:pt modelId="{4D4D6CAA-65A0-40A0-BA34-C2A24821B2CD}" type="pres">
      <dgm:prSet presAssocID="{44CECA83-A1FC-49FF-AABC-BC92FFA77953}"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C5707FB8-55CA-4E53-AE39-4673D4D45C4A}" type="pres">
      <dgm:prSet presAssocID="{3A0968B7-2C15-4852-9534-6ACBCC1D9318}" presName="sibTrans" presStyleLbl="sibTrans2D1" presStyleIdx="1" presStyleCnt="4"/>
      <dgm:spPr/>
    </dgm:pt>
    <dgm:pt modelId="{76A71DF4-65E1-4719-9074-E6F63199BB1A}" type="pres">
      <dgm:prSet presAssocID="{9202AB47-014A-4F6E-B1D3-12532E8B6500}" presName="node" presStyleLbl="node1" presStyleIdx="2" presStyleCnt="4" custScaleX="165321" custScaleY="165321">
        <dgm:presLayoutVars>
          <dgm:bulletEnabled val="1"/>
        </dgm:presLayoutVars>
      </dgm:prSet>
      <dgm:spPr/>
    </dgm:pt>
    <dgm:pt modelId="{8D494FDE-BE03-45FF-9812-33FF63102E46}" type="pres">
      <dgm:prSet presAssocID="{9202AB47-014A-4F6E-B1D3-12532E8B6500}"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E6079BC-49F7-4433-A788-5D599009F196}" type="pres">
      <dgm:prSet presAssocID="{430ABE0D-49AF-481D-AB7E-8DA89BB89846}" presName="sibTrans" presStyleLbl="sibTrans2D1" presStyleIdx="2" presStyleCnt="4"/>
      <dgm:spPr/>
    </dgm:pt>
    <dgm:pt modelId="{43359222-FF2E-40DC-9FA5-837B2D85EA8C}" type="pres">
      <dgm:prSet presAssocID="{A127D52F-AC4C-4B69-962C-F7B38ECF0079}" presName="node" presStyleLbl="node1" presStyleIdx="3" presStyleCnt="4" custScaleX="165321" custScaleY="165321">
        <dgm:presLayoutVars>
          <dgm:bulletEnabled val="1"/>
        </dgm:presLayoutVars>
      </dgm:prSet>
      <dgm:spPr/>
    </dgm:pt>
    <dgm:pt modelId="{FF714887-423A-4DF0-975C-0185351E16EA}" type="pres">
      <dgm:prSet presAssocID="{A127D52F-AC4C-4B69-962C-F7B38ECF0079}"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2DB7D0F-0519-4FE0-A257-C2382E1E9A94}" type="pres">
      <dgm:prSet presAssocID="{2BFF8B89-3DCE-4662-A4CE-E4D972CB964D}" presName="sibTrans" presStyleLbl="sibTrans2D1" presStyleIdx="3" presStyleCnt="4"/>
      <dgm:spPr/>
    </dgm:pt>
  </dgm:ptLst>
  <dgm:cxnLst>
    <dgm:cxn modelId="{5A3B9D0A-053E-4F9F-AB11-A472513783CA}" type="presOf" srcId="{36811908-C744-400D-AA39-100799398703}" destId="{B5B56F5B-BB05-4BF6-A62B-82951247C6DB}" srcOrd="0" destOrd="0" presId="urn:microsoft.com/office/officeart/2005/8/layout/radial6"/>
    <dgm:cxn modelId="{90370B0F-25E5-4C1A-B907-FF1950577B57}" type="presOf" srcId="{163C1A7F-A1BD-41F0-843C-A8DE9E620598}" destId="{CD919D86-DC4E-4102-A45E-99853A31200A}" srcOrd="0" destOrd="0" presId="urn:microsoft.com/office/officeart/2005/8/layout/radial6"/>
    <dgm:cxn modelId="{EF6F205D-62EA-43D1-96E3-C1D915DA573E}" type="presOf" srcId="{44CECA83-A1FC-49FF-AABC-BC92FFA77953}" destId="{3E46CAFB-DAD2-4773-B34F-9EBE452C44BB}" srcOrd="0" destOrd="0" presId="urn:microsoft.com/office/officeart/2005/8/layout/radial6"/>
    <dgm:cxn modelId="{164D7243-43FC-4B39-BCA1-4190E35C2E70}" srcId="{36811908-C744-400D-AA39-100799398703}" destId="{44CECA83-A1FC-49FF-AABC-BC92FFA77953}" srcOrd="1" destOrd="0" parTransId="{810B5A2E-AE71-4B4D-9117-D505F99880D5}" sibTransId="{3A0968B7-2C15-4852-9534-6ACBCC1D9318}"/>
    <dgm:cxn modelId="{12EA0866-E784-4C07-AC51-70EA10405448}" type="presOf" srcId="{430ABE0D-49AF-481D-AB7E-8DA89BB89846}" destId="{2E6079BC-49F7-4433-A788-5D599009F196}" srcOrd="0" destOrd="0" presId="urn:microsoft.com/office/officeart/2005/8/layout/radial6"/>
    <dgm:cxn modelId="{E0A77648-725F-4BEE-90F0-27440817B129}" srcId="{36811908-C744-400D-AA39-100799398703}" destId="{A127D52F-AC4C-4B69-962C-F7B38ECF0079}" srcOrd="3" destOrd="0" parTransId="{DC7B5E8D-8A88-45A2-AE8A-BDE85D2BFE94}" sibTransId="{2BFF8B89-3DCE-4662-A4CE-E4D972CB964D}"/>
    <dgm:cxn modelId="{1FFE9D6C-B9E7-4D65-B10D-6145D4905A18}" type="presOf" srcId="{C2BAA4FE-3CCB-4DF7-9CED-D68024E24478}" destId="{8F8C3A58-02A6-4A6A-8A8E-2F997073D144}" srcOrd="0" destOrd="0" presId="urn:microsoft.com/office/officeart/2005/8/layout/radial6"/>
    <dgm:cxn modelId="{C02BAE84-2352-4E7E-9FA0-B156329D65A9}" type="presOf" srcId="{3A0968B7-2C15-4852-9534-6ACBCC1D9318}" destId="{C5707FB8-55CA-4E53-AE39-4673D4D45C4A}" srcOrd="0" destOrd="0" presId="urn:microsoft.com/office/officeart/2005/8/layout/radial6"/>
    <dgm:cxn modelId="{C7934D9B-F27C-4160-AACD-3CF25EE01A29}" srcId="{36811908-C744-400D-AA39-100799398703}" destId="{9202AB47-014A-4F6E-B1D3-12532E8B6500}" srcOrd="2" destOrd="0" parTransId="{5C51E53D-9601-4796-AD41-1A25213500A0}" sibTransId="{430ABE0D-49AF-481D-AB7E-8DA89BB89846}"/>
    <dgm:cxn modelId="{6222BDAB-D186-4024-A060-AE35BA2C7E98}" type="presOf" srcId="{9202AB47-014A-4F6E-B1D3-12532E8B6500}" destId="{76A71DF4-65E1-4719-9074-E6F63199BB1A}" srcOrd="0" destOrd="0" presId="urn:microsoft.com/office/officeart/2005/8/layout/radial6"/>
    <dgm:cxn modelId="{13D29BB0-B9B8-409B-85C7-9F773BA4FA4C}" type="presOf" srcId="{2BFF8B89-3DCE-4662-A4CE-E4D972CB964D}" destId="{02DB7D0F-0519-4FE0-A257-C2382E1E9A94}" srcOrd="0" destOrd="0" presId="urn:microsoft.com/office/officeart/2005/8/layout/radial6"/>
    <dgm:cxn modelId="{32E351BD-22AA-42E2-8986-937FD284F7D7}" srcId="{C2BAA4FE-3CCB-4DF7-9CED-D68024E24478}" destId="{36811908-C744-400D-AA39-100799398703}" srcOrd="0" destOrd="0" parTransId="{CF12987F-3982-4860-8929-29437ED290BD}" sibTransId="{50767C65-112E-454E-8CE7-6BCF411DAE08}"/>
    <dgm:cxn modelId="{B07734E6-0E1B-4743-8B01-76E7F93B5198}" srcId="{36811908-C744-400D-AA39-100799398703}" destId="{163C1A7F-A1BD-41F0-843C-A8DE9E620598}" srcOrd="0" destOrd="0" parTransId="{F3B15489-D68D-4DE7-BA5E-4D26B2E423A7}" sibTransId="{ABA8BB7F-6A8D-4188-A639-A85B70A9F0B3}"/>
    <dgm:cxn modelId="{01489EE7-9942-487A-BFC5-0B4E73AE14E3}" type="presOf" srcId="{ABA8BB7F-6A8D-4188-A639-A85B70A9F0B3}" destId="{2F4B3A79-C7F4-4910-9E1D-57E10476B64B}" srcOrd="0" destOrd="0" presId="urn:microsoft.com/office/officeart/2005/8/layout/radial6"/>
    <dgm:cxn modelId="{6A3841F1-98E5-41D5-B283-04876A72A4E5}" type="presOf" srcId="{A127D52F-AC4C-4B69-962C-F7B38ECF0079}" destId="{43359222-FF2E-40DC-9FA5-837B2D85EA8C}" srcOrd="0" destOrd="0" presId="urn:microsoft.com/office/officeart/2005/8/layout/radial6"/>
    <dgm:cxn modelId="{4478A722-6D45-4421-9706-83FDAF044A2A}" type="presParOf" srcId="{8F8C3A58-02A6-4A6A-8A8E-2F997073D144}" destId="{B5B56F5B-BB05-4BF6-A62B-82951247C6DB}" srcOrd="0" destOrd="0" presId="urn:microsoft.com/office/officeart/2005/8/layout/radial6"/>
    <dgm:cxn modelId="{B568CF24-E673-4E8D-A643-90A651FA5220}" type="presParOf" srcId="{8F8C3A58-02A6-4A6A-8A8E-2F997073D144}" destId="{CD919D86-DC4E-4102-A45E-99853A31200A}" srcOrd="1" destOrd="0" presId="urn:microsoft.com/office/officeart/2005/8/layout/radial6"/>
    <dgm:cxn modelId="{3666F4A7-2244-44EC-828D-8DEDB6DAFA16}" type="presParOf" srcId="{8F8C3A58-02A6-4A6A-8A8E-2F997073D144}" destId="{E61404E0-82AE-4B3A-9813-AC484A66B346}" srcOrd="2" destOrd="0" presId="urn:microsoft.com/office/officeart/2005/8/layout/radial6"/>
    <dgm:cxn modelId="{DED8BE27-2853-401C-A881-7B4A5C487B31}" type="presParOf" srcId="{8F8C3A58-02A6-4A6A-8A8E-2F997073D144}" destId="{2F4B3A79-C7F4-4910-9E1D-57E10476B64B}" srcOrd="3" destOrd="0" presId="urn:microsoft.com/office/officeart/2005/8/layout/radial6"/>
    <dgm:cxn modelId="{8CBD19AA-0C4E-4D05-A19F-2F05D491487B}" type="presParOf" srcId="{8F8C3A58-02A6-4A6A-8A8E-2F997073D144}" destId="{3E46CAFB-DAD2-4773-B34F-9EBE452C44BB}" srcOrd="4" destOrd="0" presId="urn:microsoft.com/office/officeart/2005/8/layout/radial6"/>
    <dgm:cxn modelId="{4A2D77D5-605C-4602-B54F-58CA1E4D57F5}" type="presParOf" srcId="{8F8C3A58-02A6-4A6A-8A8E-2F997073D144}" destId="{4D4D6CAA-65A0-40A0-BA34-C2A24821B2CD}" srcOrd="5" destOrd="0" presId="urn:microsoft.com/office/officeart/2005/8/layout/radial6"/>
    <dgm:cxn modelId="{AFD57916-8530-4728-9E0F-899317F8DFB1}" type="presParOf" srcId="{8F8C3A58-02A6-4A6A-8A8E-2F997073D144}" destId="{C5707FB8-55CA-4E53-AE39-4673D4D45C4A}" srcOrd="6" destOrd="0" presId="urn:microsoft.com/office/officeart/2005/8/layout/radial6"/>
    <dgm:cxn modelId="{47D99AFC-A9B8-4322-8E74-034FDD678679}" type="presParOf" srcId="{8F8C3A58-02A6-4A6A-8A8E-2F997073D144}" destId="{76A71DF4-65E1-4719-9074-E6F63199BB1A}" srcOrd="7" destOrd="0" presId="urn:microsoft.com/office/officeart/2005/8/layout/radial6"/>
    <dgm:cxn modelId="{E4F2C38D-53C3-44CC-91F7-9603E88D0263}" type="presParOf" srcId="{8F8C3A58-02A6-4A6A-8A8E-2F997073D144}" destId="{8D494FDE-BE03-45FF-9812-33FF63102E46}" srcOrd="8" destOrd="0" presId="urn:microsoft.com/office/officeart/2005/8/layout/radial6"/>
    <dgm:cxn modelId="{EBDCEA30-A08B-4890-8CDC-2BEB1A9519D1}" type="presParOf" srcId="{8F8C3A58-02A6-4A6A-8A8E-2F997073D144}" destId="{2E6079BC-49F7-4433-A788-5D599009F196}" srcOrd="9" destOrd="0" presId="urn:microsoft.com/office/officeart/2005/8/layout/radial6"/>
    <dgm:cxn modelId="{C82F8A81-F301-42DB-A012-B3C22B5DCE7C}" type="presParOf" srcId="{8F8C3A58-02A6-4A6A-8A8E-2F997073D144}" destId="{43359222-FF2E-40DC-9FA5-837B2D85EA8C}" srcOrd="10" destOrd="0" presId="urn:microsoft.com/office/officeart/2005/8/layout/radial6"/>
    <dgm:cxn modelId="{7BD82C2E-8C1E-4916-B100-8C0958AFB69D}" type="presParOf" srcId="{8F8C3A58-02A6-4A6A-8A8E-2F997073D144}" destId="{FF714887-423A-4DF0-975C-0185351E16EA}" srcOrd="11" destOrd="0" presId="urn:microsoft.com/office/officeart/2005/8/layout/radial6"/>
    <dgm:cxn modelId="{991CBE23-09F6-478D-9E5C-00F3810B07F4}" type="presParOf" srcId="{8F8C3A58-02A6-4A6A-8A8E-2F997073D144}" destId="{02DB7D0F-0519-4FE0-A257-C2382E1E9A94}"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2BAA4FE-3CCB-4DF7-9CED-D68024E24478}" type="doc">
      <dgm:prSet loTypeId="urn:microsoft.com/office/officeart/2005/8/layout/radial6" loCatId="relationship" qsTypeId="urn:microsoft.com/office/officeart/2005/8/quickstyle/simple1" qsCatId="simple" csTypeId="urn:microsoft.com/office/officeart/2005/8/colors/accent1_2" csCatId="accent1" phldr="1"/>
      <dgm:spPr>
        <a:scene3d>
          <a:camera prst="orthographicFront">
            <a:rot lat="0" lon="0" rev="0"/>
          </a:camera>
          <a:lightRig rig="soft" dir="t">
            <a:rot lat="0" lon="0" rev="0"/>
          </a:lightRig>
        </a:scene3d>
      </dgm:spPr>
      <dgm:t>
        <a:bodyPr/>
        <a:lstStyle/>
        <a:p>
          <a:endParaRPr lang="en-US"/>
        </a:p>
      </dgm:t>
    </dgm:pt>
    <dgm:pt modelId="{36811908-C744-400D-AA39-100799398703}">
      <dgm:prSet phldrT="[Text]" custT="1"/>
      <dgm:spPr>
        <a:solidFill>
          <a:schemeClr val="accent4">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1" i="0" dirty="0">
              <a:solidFill>
                <a:srgbClr val="146278"/>
              </a:solidFill>
              <a:latin typeface="Kalpurush" panose="02000600000000000000" pitchFamily="2" charset="0"/>
              <a:cs typeface="Kalpurush" panose="02000600000000000000" pitchFamily="2" charset="0"/>
            </a:rPr>
            <a:t>সিনক্রোনাস ট্রান্সমিশনের </a:t>
          </a:r>
          <a:r>
            <a:rPr lang="en-US" sz="1800" b="1" i="0" dirty="0">
              <a:solidFill>
                <a:srgbClr val="146278"/>
              </a:solidFill>
              <a:latin typeface="Kalpurush" panose="02000600000000000000" pitchFamily="2" charset="0"/>
              <a:cs typeface="Kalpurush" panose="02000600000000000000" pitchFamily="2" charset="0"/>
            </a:rPr>
            <a:t>অ</a:t>
          </a:r>
          <a:r>
            <a:rPr lang="as-IN" sz="1800" b="1" i="0" dirty="0">
              <a:solidFill>
                <a:srgbClr val="146278"/>
              </a:solidFill>
              <a:latin typeface="Kalpurush" panose="02000600000000000000" pitchFamily="2" charset="0"/>
              <a:cs typeface="Kalpurush" panose="02000600000000000000" pitchFamily="2" charset="0"/>
            </a:rPr>
            <a:t>সুবিধা</a:t>
          </a:r>
          <a:endParaRPr lang="en-US" sz="1800" dirty="0">
            <a:solidFill>
              <a:srgbClr val="146278"/>
            </a:solidFill>
            <a:latin typeface="Kalpurush" panose="02000600000000000000" pitchFamily="2" charset="0"/>
            <a:cs typeface="Kalpurush" panose="02000600000000000000" pitchFamily="2" charset="0"/>
          </a:endParaRPr>
        </a:p>
      </dgm:t>
    </dgm:pt>
    <dgm:pt modelId="{CF12987F-3982-4860-8929-29437ED290BD}" type="par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50767C65-112E-454E-8CE7-6BCF411DAE08}" type="sib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163C1A7F-A1BD-41F0-843C-A8DE9E620598}">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প্রেরক স্টেশনে একটি প্রাইমারি স্টোরেজ ডিভাইসের প্রয়োজন হয়।</a:t>
          </a:r>
          <a:endParaRPr lang="en-US" sz="1800" dirty="0">
            <a:latin typeface="Kalpurush" panose="02000600000000000000" pitchFamily="2" charset="0"/>
            <a:cs typeface="Kalpurush" panose="02000600000000000000" pitchFamily="2" charset="0"/>
          </a:endParaRPr>
        </a:p>
      </dgm:t>
    </dgm:pt>
    <dgm:pt modelId="{F3B15489-D68D-4DE7-BA5E-4D26B2E423A7}" type="parTrans" cxnId="{B07734E6-0E1B-4743-8B01-76E7F93B5198}">
      <dgm:prSet/>
      <dgm:spPr/>
      <dgm:t>
        <a:bodyPr/>
        <a:lstStyle/>
        <a:p>
          <a:endParaRPr lang="en-US">
            <a:latin typeface="Kalpurush" panose="02000600000000000000" pitchFamily="2" charset="0"/>
            <a:cs typeface="Kalpurush" panose="02000600000000000000" pitchFamily="2" charset="0"/>
          </a:endParaRPr>
        </a:p>
      </dgm:t>
    </dgm:pt>
    <dgm:pt modelId="{ABA8BB7F-6A8D-4188-A639-A85B70A9F0B3}" type="sibTrans" cxnId="{B07734E6-0E1B-4743-8B01-76E7F93B5198}">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9202AB47-014A-4F6E-B1D3-12532E8B6500}">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তুলনামূলকভাবে ব্যয়বহুল।</a:t>
          </a:r>
          <a:endParaRPr lang="en-US" sz="1800" dirty="0">
            <a:latin typeface="Kalpurush" panose="02000600000000000000" pitchFamily="2" charset="0"/>
            <a:cs typeface="Kalpurush" panose="02000600000000000000" pitchFamily="2" charset="0"/>
          </a:endParaRPr>
        </a:p>
      </dgm:t>
    </dgm:pt>
    <dgm:pt modelId="{5C51E53D-9601-4796-AD41-1A25213500A0}" type="parTrans" cxnId="{C7934D9B-F27C-4160-AACD-3CF25EE01A29}">
      <dgm:prSet/>
      <dgm:spPr/>
      <dgm:t>
        <a:bodyPr/>
        <a:lstStyle/>
        <a:p>
          <a:endParaRPr lang="en-US">
            <a:latin typeface="Kalpurush" panose="02000600000000000000" pitchFamily="2" charset="0"/>
            <a:cs typeface="Kalpurush" panose="02000600000000000000" pitchFamily="2" charset="0"/>
          </a:endParaRPr>
        </a:p>
      </dgm:t>
    </dgm:pt>
    <dgm:pt modelId="{430ABE0D-49AF-481D-AB7E-8DA89BB89846}" type="sibTrans" cxnId="{C7934D9B-F27C-4160-AACD-3CF25EE01A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A127D52F-AC4C-4B69-962C-F7B38ECF0079}">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প্রেরক এবং প্রাপকের মধ্যে সিনক্রোনাইজেশন প্রয়োজন হয়।</a:t>
          </a:r>
          <a:endParaRPr lang="en-US" sz="1800" dirty="0">
            <a:latin typeface="Kalpurush" panose="02000600000000000000" pitchFamily="2" charset="0"/>
            <a:cs typeface="Kalpurush" panose="02000600000000000000" pitchFamily="2" charset="0"/>
          </a:endParaRPr>
        </a:p>
      </dgm:t>
    </dgm:pt>
    <dgm:pt modelId="{DC7B5E8D-8A88-45A2-AE8A-BDE85D2BFE94}" type="parTrans" cxnId="{E0A77648-725F-4BEE-90F0-27440817B129}">
      <dgm:prSet/>
      <dgm:spPr/>
      <dgm:t>
        <a:bodyPr/>
        <a:lstStyle/>
        <a:p>
          <a:endParaRPr lang="en-US">
            <a:latin typeface="Kalpurush" panose="02000600000000000000" pitchFamily="2" charset="0"/>
            <a:cs typeface="Kalpurush" panose="02000600000000000000" pitchFamily="2" charset="0"/>
          </a:endParaRPr>
        </a:p>
      </dgm:t>
    </dgm:pt>
    <dgm:pt modelId="{2BFF8B89-3DCE-4662-A4CE-E4D972CB964D}" type="sibTrans" cxnId="{E0A77648-725F-4BEE-90F0-27440817B1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8F8C3A58-02A6-4A6A-8A8E-2F997073D144}" type="pres">
      <dgm:prSet presAssocID="{C2BAA4FE-3CCB-4DF7-9CED-D68024E24478}" presName="Name0" presStyleCnt="0">
        <dgm:presLayoutVars>
          <dgm:chMax val="1"/>
          <dgm:dir/>
          <dgm:animLvl val="ctr"/>
          <dgm:resizeHandles val="exact"/>
        </dgm:presLayoutVars>
      </dgm:prSet>
      <dgm:spPr/>
    </dgm:pt>
    <dgm:pt modelId="{B5B56F5B-BB05-4BF6-A62B-82951247C6DB}" type="pres">
      <dgm:prSet presAssocID="{36811908-C744-400D-AA39-100799398703}" presName="centerShape" presStyleLbl="node0" presStyleIdx="0" presStyleCnt="1" custScaleX="92341" custScaleY="92341"/>
      <dgm:spPr/>
    </dgm:pt>
    <dgm:pt modelId="{CD919D86-DC4E-4102-A45E-99853A31200A}" type="pres">
      <dgm:prSet presAssocID="{163C1A7F-A1BD-41F0-843C-A8DE9E620598}" presName="node" presStyleLbl="node1" presStyleIdx="0" presStyleCnt="3" custScaleX="165321" custScaleY="165321">
        <dgm:presLayoutVars>
          <dgm:bulletEnabled val="1"/>
        </dgm:presLayoutVars>
      </dgm:prSet>
      <dgm:spPr/>
    </dgm:pt>
    <dgm:pt modelId="{E61404E0-82AE-4B3A-9813-AC484A66B346}" type="pres">
      <dgm:prSet presAssocID="{163C1A7F-A1BD-41F0-843C-A8DE9E620598}"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F4B3A79-C7F4-4910-9E1D-57E10476B64B}" type="pres">
      <dgm:prSet presAssocID="{ABA8BB7F-6A8D-4188-A639-A85B70A9F0B3}" presName="sibTrans" presStyleLbl="sibTrans2D1" presStyleIdx="0" presStyleCnt="3"/>
      <dgm:spPr/>
    </dgm:pt>
    <dgm:pt modelId="{76A71DF4-65E1-4719-9074-E6F63199BB1A}" type="pres">
      <dgm:prSet presAssocID="{9202AB47-014A-4F6E-B1D3-12532E8B6500}" presName="node" presStyleLbl="node1" presStyleIdx="1" presStyleCnt="3" custScaleX="165321" custScaleY="165321">
        <dgm:presLayoutVars>
          <dgm:bulletEnabled val="1"/>
        </dgm:presLayoutVars>
      </dgm:prSet>
      <dgm:spPr/>
    </dgm:pt>
    <dgm:pt modelId="{8D494FDE-BE03-45FF-9812-33FF63102E46}" type="pres">
      <dgm:prSet presAssocID="{9202AB47-014A-4F6E-B1D3-12532E8B6500}"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E6079BC-49F7-4433-A788-5D599009F196}" type="pres">
      <dgm:prSet presAssocID="{430ABE0D-49AF-481D-AB7E-8DA89BB89846}" presName="sibTrans" presStyleLbl="sibTrans2D1" presStyleIdx="1" presStyleCnt="3"/>
      <dgm:spPr/>
    </dgm:pt>
    <dgm:pt modelId="{43359222-FF2E-40DC-9FA5-837B2D85EA8C}" type="pres">
      <dgm:prSet presAssocID="{A127D52F-AC4C-4B69-962C-F7B38ECF0079}" presName="node" presStyleLbl="node1" presStyleIdx="2" presStyleCnt="3" custScaleX="165321" custScaleY="165321">
        <dgm:presLayoutVars>
          <dgm:bulletEnabled val="1"/>
        </dgm:presLayoutVars>
      </dgm:prSet>
      <dgm:spPr/>
    </dgm:pt>
    <dgm:pt modelId="{FF714887-423A-4DF0-975C-0185351E16EA}" type="pres">
      <dgm:prSet presAssocID="{A127D52F-AC4C-4B69-962C-F7B38ECF0079}"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2DB7D0F-0519-4FE0-A257-C2382E1E9A94}" type="pres">
      <dgm:prSet presAssocID="{2BFF8B89-3DCE-4662-A4CE-E4D972CB964D}" presName="sibTrans" presStyleLbl="sibTrans2D1" presStyleIdx="2" presStyleCnt="3"/>
      <dgm:spPr/>
    </dgm:pt>
  </dgm:ptLst>
  <dgm:cxnLst>
    <dgm:cxn modelId="{5A3B9D0A-053E-4F9F-AB11-A472513783CA}" type="presOf" srcId="{36811908-C744-400D-AA39-100799398703}" destId="{B5B56F5B-BB05-4BF6-A62B-82951247C6DB}" srcOrd="0" destOrd="0" presId="urn:microsoft.com/office/officeart/2005/8/layout/radial6"/>
    <dgm:cxn modelId="{90370B0F-25E5-4C1A-B907-FF1950577B57}" type="presOf" srcId="{163C1A7F-A1BD-41F0-843C-A8DE9E620598}" destId="{CD919D86-DC4E-4102-A45E-99853A31200A}" srcOrd="0" destOrd="0" presId="urn:microsoft.com/office/officeart/2005/8/layout/radial6"/>
    <dgm:cxn modelId="{12EA0866-E784-4C07-AC51-70EA10405448}" type="presOf" srcId="{430ABE0D-49AF-481D-AB7E-8DA89BB89846}" destId="{2E6079BC-49F7-4433-A788-5D599009F196}" srcOrd="0" destOrd="0" presId="urn:microsoft.com/office/officeart/2005/8/layout/radial6"/>
    <dgm:cxn modelId="{E0A77648-725F-4BEE-90F0-27440817B129}" srcId="{36811908-C744-400D-AA39-100799398703}" destId="{A127D52F-AC4C-4B69-962C-F7B38ECF0079}" srcOrd="2" destOrd="0" parTransId="{DC7B5E8D-8A88-45A2-AE8A-BDE85D2BFE94}" sibTransId="{2BFF8B89-3DCE-4662-A4CE-E4D972CB964D}"/>
    <dgm:cxn modelId="{1FFE9D6C-B9E7-4D65-B10D-6145D4905A18}" type="presOf" srcId="{C2BAA4FE-3CCB-4DF7-9CED-D68024E24478}" destId="{8F8C3A58-02A6-4A6A-8A8E-2F997073D144}" srcOrd="0" destOrd="0" presId="urn:microsoft.com/office/officeart/2005/8/layout/radial6"/>
    <dgm:cxn modelId="{C7934D9B-F27C-4160-AACD-3CF25EE01A29}" srcId="{36811908-C744-400D-AA39-100799398703}" destId="{9202AB47-014A-4F6E-B1D3-12532E8B6500}" srcOrd="1" destOrd="0" parTransId="{5C51E53D-9601-4796-AD41-1A25213500A0}" sibTransId="{430ABE0D-49AF-481D-AB7E-8DA89BB89846}"/>
    <dgm:cxn modelId="{6222BDAB-D186-4024-A060-AE35BA2C7E98}" type="presOf" srcId="{9202AB47-014A-4F6E-B1D3-12532E8B6500}" destId="{76A71DF4-65E1-4719-9074-E6F63199BB1A}" srcOrd="0" destOrd="0" presId="urn:microsoft.com/office/officeart/2005/8/layout/radial6"/>
    <dgm:cxn modelId="{13D29BB0-B9B8-409B-85C7-9F773BA4FA4C}" type="presOf" srcId="{2BFF8B89-3DCE-4662-A4CE-E4D972CB964D}" destId="{02DB7D0F-0519-4FE0-A257-C2382E1E9A94}" srcOrd="0" destOrd="0" presId="urn:microsoft.com/office/officeart/2005/8/layout/radial6"/>
    <dgm:cxn modelId="{32E351BD-22AA-42E2-8986-937FD284F7D7}" srcId="{C2BAA4FE-3CCB-4DF7-9CED-D68024E24478}" destId="{36811908-C744-400D-AA39-100799398703}" srcOrd="0" destOrd="0" parTransId="{CF12987F-3982-4860-8929-29437ED290BD}" sibTransId="{50767C65-112E-454E-8CE7-6BCF411DAE08}"/>
    <dgm:cxn modelId="{B07734E6-0E1B-4743-8B01-76E7F93B5198}" srcId="{36811908-C744-400D-AA39-100799398703}" destId="{163C1A7F-A1BD-41F0-843C-A8DE9E620598}" srcOrd="0" destOrd="0" parTransId="{F3B15489-D68D-4DE7-BA5E-4D26B2E423A7}" sibTransId="{ABA8BB7F-6A8D-4188-A639-A85B70A9F0B3}"/>
    <dgm:cxn modelId="{01489EE7-9942-487A-BFC5-0B4E73AE14E3}" type="presOf" srcId="{ABA8BB7F-6A8D-4188-A639-A85B70A9F0B3}" destId="{2F4B3A79-C7F4-4910-9E1D-57E10476B64B}" srcOrd="0" destOrd="0" presId="urn:microsoft.com/office/officeart/2005/8/layout/radial6"/>
    <dgm:cxn modelId="{6A3841F1-98E5-41D5-B283-04876A72A4E5}" type="presOf" srcId="{A127D52F-AC4C-4B69-962C-F7B38ECF0079}" destId="{43359222-FF2E-40DC-9FA5-837B2D85EA8C}" srcOrd="0" destOrd="0" presId="urn:microsoft.com/office/officeart/2005/8/layout/radial6"/>
    <dgm:cxn modelId="{4478A722-6D45-4421-9706-83FDAF044A2A}" type="presParOf" srcId="{8F8C3A58-02A6-4A6A-8A8E-2F997073D144}" destId="{B5B56F5B-BB05-4BF6-A62B-82951247C6DB}" srcOrd="0" destOrd="0" presId="urn:microsoft.com/office/officeart/2005/8/layout/radial6"/>
    <dgm:cxn modelId="{B568CF24-E673-4E8D-A643-90A651FA5220}" type="presParOf" srcId="{8F8C3A58-02A6-4A6A-8A8E-2F997073D144}" destId="{CD919D86-DC4E-4102-A45E-99853A31200A}" srcOrd="1" destOrd="0" presId="urn:microsoft.com/office/officeart/2005/8/layout/radial6"/>
    <dgm:cxn modelId="{3666F4A7-2244-44EC-828D-8DEDB6DAFA16}" type="presParOf" srcId="{8F8C3A58-02A6-4A6A-8A8E-2F997073D144}" destId="{E61404E0-82AE-4B3A-9813-AC484A66B346}" srcOrd="2" destOrd="0" presId="urn:microsoft.com/office/officeart/2005/8/layout/radial6"/>
    <dgm:cxn modelId="{DED8BE27-2853-401C-A881-7B4A5C487B31}" type="presParOf" srcId="{8F8C3A58-02A6-4A6A-8A8E-2F997073D144}" destId="{2F4B3A79-C7F4-4910-9E1D-57E10476B64B}" srcOrd="3" destOrd="0" presId="urn:microsoft.com/office/officeart/2005/8/layout/radial6"/>
    <dgm:cxn modelId="{47D99AFC-A9B8-4322-8E74-034FDD678679}" type="presParOf" srcId="{8F8C3A58-02A6-4A6A-8A8E-2F997073D144}" destId="{76A71DF4-65E1-4719-9074-E6F63199BB1A}" srcOrd="4" destOrd="0" presId="urn:microsoft.com/office/officeart/2005/8/layout/radial6"/>
    <dgm:cxn modelId="{E4F2C38D-53C3-44CC-91F7-9603E88D0263}" type="presParOf" srcId="{8F8C3A58-02A6-4A6A-8A8E-2F997073D144}" destId="{8D494FDE-BE03-45FF-9812-33FF63102E46}" srcOrd="5" destOrd="0" presId="urn:microsoft.com/office/officeart/2005/8/layout/radial6"/>
    <dgm:cxn modelId="{EBDCEA30-A08B-4890-8CDC-2BEB1A9519D1}" type="presParOf" srcId="{8F8C3A58-02A6-4A6A-8A8E-2F997073D144}" destId="{2E6079BC-49F7-4433-A788-5D599009F196}" srcOrd="6" destOrd="0" presId="urn:microsoft.com/office/officeart/2005/8/layout/radial6"/>
    <dgm:cxn modelId="{C82F8A81-F301-42DB-A012-B3C22B5DCE7C}" type="presParOf" srcId="{8F8C3A58-02A6-4A6A-8A8E-2F997073D144}" destId="{43359222-FF2E-40DC-9FA5-837B2D85EA8C}" srcOrd="7" destOrd="0" presId="urn:microsoft.com/office/officeart/2005/8/layout/radial6"/>
    <dgm:cxn modelId="{7BD82C2E-8C1E-4916-B100-8C0958AFB69D}" type="presParOf" srcId="{8F8C3A58-02A6-4A6A-8A8E-2F997073D144}" destId="{FF714887-423A-4DF0-975C-0185351E16EA}" srcOrd="8" destOrd="0" presId="urn:microsoft.com/office/officeart/2005/8/layout/radial6"/>
    <dgm:cxn modelId="{991CBE23-09F6-478D-9E5C-00F3810B07F4}" type="presParOf" srcId="{8F8C3A58-02A6-4A6A-8A8E-2F997073D144}" destId="{02DB7D0F-0519-4FE0-A257-C2382E1E9A94}"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2BAA4FE-3CCB-4DF7-9CED-D68024E24478}" type="doc">
      <dgm:prSet loTypeId="urn:microsoft.com/office/officeart/2005/8/layout/radial6" loCatId="relationship" qsTypeId="urn:microsoft.com/office/officeart/2005/8/quickstyle/simple1" qsCatId="simple" csTypeId="urn:microsoft.com/office/officeart/2005/8/colors/accent1_2" csCatId="accent1" phldr="1"/>
      <dgm:spPr>
        <a:scene3d>
          <a:camera prst="orthographicFront">
            <a:rot lat="0" lon="0" rev="0"/>
          </a:camera>
          <a:lightRig rig="soft" dir="t">
            <a:rot lat="0" lon="0" rev="0"/>
          </a:lightRig>
        </a:scene3d>
      </dgm:spPr>
      <dgm:t>
        <a:bodyPr/>
        <a:lstStyle/>
        <a:p>
          <a:endParaRPr lang="en-US"/>
        </a:p>
      </dgm:t>
    </dgm:pt>
    <dgm:pt modelId="{36811908-C744-400D-AA39-100799398703}">
      <dgm:prSet phldrT="[Text]" custT="1"/>
      <dgm:spPr>
        <a:solidFill>
          <a:schemeClr val="accent4">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1" i="0" dirty="0">
              <a:solidFill>
                <a:srgbClr val="146278"/>
              </a:solidFill>
              <a:latin typeface="Kalpurush" panose="02000600000000000000" pitchFamily="2" charset="0"/>
              <a:cs typeface="Kalpurush" panose="02000600000000000000" pitchFamily="2" charset="0"/>
            </a:rPr>
            <a:t>সিনক্রোনাস ট্রান্সমিশনের </a:t>
          </a:r>
          <a:r>
            <a:rPr lang="en-US" sz="1800" b="1" i="0" dirty="0" err="1">
              <a:solidFill>
                <a:srgbClr val="146278"/>
              </a:solidFill>
              <a:latin typeface="Kalpurush" panose="02000600000000000000" pitchFamily="2" charset="0"/>
              <a:cs typeface="Kalpurush" panose="02000600000000000000" pitchFamily="2" charset="0"/>
            </a:rPr>
            <a:t>ব্যবহার</a:t>
          </a:r>
          <a:endParaRPr lang="en-US" sz="1800" dirty="0">
            <a:solidFill>
              <a:srgbClr val="146278"/>
            </a:solidFill>
            <a:latin typeface="Kalpurush" panose="02000600000000000000" pitchFamily="2" charset="0"/>
            <a:cs typeface="Kalpurush" panose="02000600000000000000" pitchFamily="2" charset="0"/>
          </a:endParaRPr>
        </a:p>
      </dgm:t>
    </dgm:pt>
    <dgm:pt modelId="{CF12987F-3982-4860-8929-29437ED290BD}" type="par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50767C65-112E-454E-8CE7-6BCF411DAE08}" type="sib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163C1A7F-A1BD-41F0-843C-A8DE9E620598}">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কম্পিউটার থেকে কম্পিউটারে ডেটা কমিউনিকেশনে।</a:t>
          </a:r>
          <a:endParaRPr lang="en-US" sz="1800" dirty="0">
            <a:latin typeface="Kalpurush" panose="02000600000000000000" pitchFamily="2" charset="0"/>
            <a:cs typeface="Kalpurush" panose="02000600000000000000" pitchFamily="2" charset="0"/>
          </a:endParaRPr>
        </a:p>
      </dgm:t>
    </dgm:pt>
    <dgm:pt modelId="{F3B15489-D68D-4DE7-BA5E-4D26B2E423A7}" type="parTrans" cxnId="{B07734E6-0E1B-4743-8B01-76E7F93B5198}">
      <dgm:prSet/>
      <dgm:spPr/>
      <dgm:t>
        <a:bodyPr/>
        <a:lstStyle/>
        <a:p>
          <a:endParaRPr lang="en-US">
            <a:latin typeface="Kalpurush" panose="02000600000000000000" pitchFamily="2" charset="0"/>
            <a:cs typeface="Kalpurush" panose="02000600000000000000" pitchFamily="2" charset="0"/>
          </a:endParaRPr>
        </a:p>
      </dgm:t>
    </dgm:pt>
    <dgm:pt modelId="{ABA8BB7F-6A8D-4188-A639-A85B70A9F0B3}" type="sibTrans" cxnId="{B07734E6-0E1B-4743-8B01-76E7F93B5198}">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A127D52F-AC4C-4B69-962C-F7B38ECF0079}">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এক স্থান থেকে দূরবর্তী কোন স্থানে ডেটা স্থানান্তরে।</a:t>
          </a:r>
          <a:endParaRPr lang="en-US" sz="1800" dirty="0">
            <a:latin typeface="Kalpurush" panose="02000600000000000000" pitchFamily="2" charset="0"/>
            <a:cs typeface="Kalpurush" panose="02000600000000000000" pitchFamily="2" charset="0"/>
          </a:endParaRPr>
        </a:p>
      </dgm:t>
    </dgm:pt>
    <dgm:pt modelId="{DC7B5E8D-8A88-45A2-AE8A-BDE85D2BFE94}" type="parTrans" cxnId="{E0A77648-725F-4BEE-90F0-27440817B129}">
      <dgm:prSet/>
      <dgm:spPr/>
      <dgm:t>
        <a:bodyPr/>
        <a:lstStyle/>
        <a:p>
          <a:endParaRPr lang="en-US">
            <a:latin typeface="Kalpurush" panose="02000600000000000000" pitchFamily="2" charset="0"/>
            <a:cs typeface="Kalpurush" panose="02000600000000000000" pitchFamily="2" charset="0"/>
          </a:endParaRPr>
        </a:p>
      </dgm:t>
    </dgm:pt>
    <dgm:pt modelId="{2BFF8B89-3DCE-4662-A4CE-E4D972CB964D}" type="sibTrans" cxnId="{E0A77648-725F-4BEE-90F0-27440817B1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8F8C3A58-02A6-4A6A-8A8E-2F997073D144}" type="pres">
      <dgm:prSet presAssocID="{C2BAA4FE-3CCB-4DF7-9CED-D68024E24478}" presName="Name0" presStyleCnt="0">
        <dgm:presLayoutVars>
          <dgm:chMax val="1"/>
          <dgm:dir/>
          <dgm:animLvl val="ctr"/>
          <dgm:resizeHandles val="exact"/>
        </dgm:presLayoutVars>
      </dgm:prSet>
      <dgm:spPr/>
    </dgm:pt>
    <dgm:pt modelId="{B5B56F5B-BB05-4BF6-A62B-82951247C6DB}" type="pres">
      <dgm:prSet presAssocID="{36811908-C744-400D-AA39-100799398703}" presName="centerShape" presStyleLbl="node0" presStyleIdx="0" presStyleCnt="1" custScaleX="115793" custScaleY="115793"/>
      <dgm:spPr/>
    </dgm:pt>
    <dgm:pt modelId="{CD919D86-DC4E-4102-A45E-99853A31200A}" type="pres">
      <dgm:prSet presAssocID="{163C1A7F-A1BD-41F0-843C-A8DE9E620598}" presName="node" presStyleLbl="node1" presStyleIdx="0" presStyleCnt="2" custScaleX="152857" custScaleY="152857" custRadScaleRad="109908" custRadScaleInc="-148994">
        <dgm:presLayoutVars>
          <dgm:bulletEnabled val="1"/>
        </dgm:presLayoutVars>
      </dgm:prSet>
      <dgm:spPr/>
    </dgm:pt>
    <dgm:pt modelId="{E61404E0-82AE-4B3A-9813-AC484A66B346}" type="pres">
      <dgm:prSet presAssocID="{163C1A7F-A1BD-41F0-843C-A8DE9E620598}"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F4B3A79-C7F4-4910-9E1D-57E10476B64B}" type="pres">
      <dgm:prSet presAssocID="{ABA8BB7F-6A8D-4188-A639-A85B70A9F0B3}" presName="sibTrans" presStyleLbl="sibTrans2D1" presStyleIdx="0" presStyleCnt="2"/>
      <dgm:spPr/>
    </dgm:pt>
    <dgm:pt modelId="{43359222-FF2E-40DC-9FA5-837B2D85EA8C}" type="pres">
      <dgm:prSet presAssocID="{A127D52F-AC4C-4B69-962C-F7B38ECF0079}" presName="node" presStyleLbl="node1" presStyleIdx="1" presStyleCnt="2" custScaleX="152857" custScaleY="152857" custRadScaleRad="108519" custRadScaleInc="-150197">
        <dgm:presLayoutVars>
          <dgm:bulletEnabled val="1"/>
        </dgm:presLayoutVars>
      </dgm:prSet>
      <dgm:spPr/>
    </dgm:pt>
    <dgm:pt modelId="{FF714887-423A-4DF0-975C-0185351E16EA}" type="pres">
      <dgm:prSet presAssocID="{A127D52F-AC4C-4B69-962C-F7B38ECF0079}"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2DB7D0F-0519-4FE0-A257-C2382E1E9A94}" type="pres">
      <dgm:prSet presAssocID="{2BFF8B89-3DCE-4662-A4CE-E4D972CB964D}" presName="sibTrans" presStyleLbl="sibTrans2D1" presStyleIdx="1" presStyleCnt="2"/>
      <dgm:spPr/>
    </dgm:pt>
  </dgm:ptLst>
  <dgm:cxnLst>
    <dgm:cxn modelId="{5A3B9D0A-053E-4F9F-AB11-A472513783CA}" type="presOf" srcId="{36811908-C744-400D-AA39-100799398703}" destId="{B5B56F5B-BB05-4BF6-A62B-82951247C6DB}" srcOrd="0" destOrd="0" presId="urn:microsoft.com/office/officeart/2005/8/layout/radial6"/>
    <dgm:cxn modelId="{90370B0F-25E5-4C1A-B907-FF1950577B57}" type="presOf" srcId="{163C1A7F-A1BD-41F0-843C-A8DE9E620598}" destId="{CD919D86-DC4E-4102-A45E-99853A31200A}" srcOrd="0" destOrd="0" presId="urn:microsoft.com/office/officeart/2005/8/layout/radial6"/>
    <dgm:cxn modelId="{E0A77648-725F-4BEE-90F0-27440817B129}" srcId="{36811908-C744-400D-AA39-100799398703}" destId="{A127D52F-AC4C-4B69-962C-F7B38ECF0079}" srcOrd="1" destOrd="0" parTransId="{DC7B5E8D-8A88-45A2-AE8A-BDE85D2BFE94}" sibTransId="{2BFF8B89-3DCE-4662-A4CE-E4D972CB964D}"/>
    <dgm:cxn modelId="{1FFE9D6C-B9E7-4D65-B10D-6145D4905A18}" type="presOf" srcId="{C2BAA4FE-3CCB-4DF7-9CED-D68024E24478}" destId="{8F8C3A58-02A6-4A6A-8A8E-2F997073D144}" srcOrd="0" destOrd="0" presId="urn:microsoft.com/office/officeart/2005/8/layout/radial6"/>
    <dgm:cxn modelId="{13D29BB0-B9B8-409B-85C7-9F773BA4FA4C}" type="presOf" srcId="{2BFF8B89-3DCE-4662-A4CE-E4D972CB964D}" destId="{02DB7D0F-0519-4FE0-A257-C2382E1E9A94}" srcOrd="0" destOrd="0" presId="urn:microsoft.com/office/officeart/2005/8/layout/radial6"/>
    <dgm:cxn modelId="{32E351BD-22AA-42E2-8986-937FD284F7D7}" srcId="{C2BAA4FE-3CCB-4DF7-9CED-D68024E24478}" destId="{36811908-C744-400D-AA39-100799398703}" srcOrd="0" destOrd="0" parTransId="{CF12987F-3982-4860-8929-29437ED290BD}" sibTransId="{50767C65-112E-454E-8CE7-6BCF411DAE08}"/>
    <dgm:cxn modelId="{B07734E6-0E1B-4743-8B01-76E7F93B5198}" srcId="{36811908-C744-400D-AA39-100799398703}" destId="{163C1A7F-A1BD-41F0-843C-A8DE9E620598}" srcOrd="0" destOrd="0" parTransId="{F3B15489-D68D-4DE7-BA5E-4D26B2E423A7}" sibTransId="{ABA8BB7F-6A8D-4188-A639-A85B70A9F0B3}"/>
    <dgm:cxn modelId="{01489EE7-9942-487A-BFC5-0B4E73AE14E3}" type="presOf" srcId="{ABA8BB7F-6A8D-4188-A639-A85B70A9F0B3}" destId="{2F4B3A79-C7F4-4910-9E1D-57E10476B64B}" srcOrd="0" destOrd="0" presId="urn:microsoft.com/office/officeart/2005/8/layout/radial6"/>
    <dgm:cxn modelId="{6A3841F1-98E5-41D5-B283-04876A72A4E5}" type="presOf" srcId="{A127D52F-AC4C-4B69-962C-F7B38ECF0079}" destId="{43359222-FF2E-40DC-9FA5-837B2D85EA8C}" srcOrd="0" destOrd="0" presId="urn:microsoft.com/office/officeart/2005/8/layout/radial6"/>
    <dgm:cxn modelId="{4478A722-6D45-4421-9706-83FDAF044A2A}" type="presParOf" srcId="{8F8C3A58-02A6-4A6A-8A8E-2F997073D144}" destId="{B5B56F5B-BB05-4BF6-A62B-82951247C6DB}" srcOrd="0" destOrd="0" presId="urn:microsoft.com/office/officeart/2005/8/layout/radial6"/>
    <dgm:cxn modelId="{B568CF24-E673-4E8D-A643-90A651FA5220}" type="presParOf" srcId="{8F8C3A58-02A6-4A6A-8A8E-2F997073D144}" destId="{CD919D86-DC4E-4102-A45E-99853A31200A}" srcOrd="1" destOrd="0" presId="urn:microsoft.com/office/officeart/2005/8/layout/radial6"/>
    <dgm:cxn modelId="{3666F4A7-2244-44EC-828D-8DEDB6DAFA16}" type="presParOf" srcId="{8F8C3A58-02A6-4A6A-8A8E-2F997073D144}" destId="{E61404E0-82AE-4B3A-9813-AC484A66B346}" srcOrd="2" destOrd="0" presId="urn:microsoft.com/office/officeart/2005/8/layout/radial6"/>
    <dgm:cxn modelId="{DED8BE27-2853-401C-A881-7B4A5C487B31}" type="presParOf" srcId="{8F8C3A58-02A6-4A6A-8A8E-2F997073D144}" destId="{2F4B3A79-C7F4-4910-9E1D-57E10476B64B}" srcOrd="3" destOrd="0" presId="urn:microsoft.com/office/officeart/2005/8/layout/radial6"/>
    <dgm:cxn modelId="{C82F8A81-F301-42DB-A012-B3C22B5DCE7C}" type="presParOf" srcId="{8F8C3A58-02A6-4A6A-8A8E-2F997073D144}" destId="{43359222-FF2E-40DC-9FA5-837B2D85EA8C}" srcOrd="4" destOrd="0" presId="urn:microsoft.com/office/officeart/2005/8/layout/radial6"/>
    <dgm:cxn modelId="{7BD82C2E-8C1E-4916-B100-8C0958AFB69D}" type="presParOf" srcId="{8F8C3A58-02A6-4A6A-8A8E-2F997073D144}" destId="{FF714887-423A-4DF0-975C-0185351E16EA}" srcOrd="5" destOrd="0" presId="urn:microsoft.com/office/officeart/2005/8/layout/radial6"/>
    <dgm:cxn modelId="{991CBE23-09F6-478D-9E5C-00F3810B07F4}" type="presParOf" srcId="{8F8C3A58-02A6-4A6A-8A8E-2F997073D144}" destId="{02DB7D0F-0519-4FE0-A257-C2382E1E9A94}" srcOrd="6"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2BAA4FE-3CCB-4DF7-9CED-D68024E24478}" type="doc">
      <dgm:prSet loTypeId="urn:microsoft.com/office/officeart/2005/8/layout/radial6" loCatId="relationship" qsTypeId="urn:microsoft.com/office/officeart/2005/8/quickstyle/simple1" qsCatId="simple" csTypeId="urn:microsoft.com/office/officeart/2005/8/colors/accent1_2" csCatId="accent1" phldr="1"/>
      <dgm:spPr>
        <a:scene3d>
          <a:camera prst="orthographicFront">
            <a:rot lat="0" lon="0" rev="0"/>
          </a:camera>
          <a:lightRig rig="soft" dir="t">
            <a:rot lat="0" lon="0" rev="0"/>
          </a:lightRig>
        </a:scene3d>
      </dgm:spPr>
      <dgm:t>
        <a:bodyPr/>
        <a:lstStyle/>
        <a:p>
          <a:endParaRPr lang="en-US"/>
        </a:p>
      </dgm:t>
    </dgm:pt>
    <dgm:pt modelId="{36811908-C744-400D-AA39-100799398703}">
      <dgm:prSet phldrT="[Text]" custT="1"/>
      <dgm:spPr>
        <a:solidFill>
          <a:schemeClr val="accent4">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en-US" sz="1800" b="1" i="0" dirty="0" err="1">
              <a:solidFill>
                <a:srgbClr val="146278"/>
              </a:solidFill>
              <a:latin typeface="Kalpurush" panose="02000600000000000000" pitchFamily="2" charset="0"/>
              <a:cs typeface="Kalpurush" panose="02000600000000000000" pitchFamily="2" charset="0"/>
            </a:rPr>
            <a:t>আইসো</a:t>
          </a:r>
          <a:r>
            <a:rPr lang="as-IN" sz="1800" b="1" i="0" dirty="0">
              <a:solidFill>
                <a:srgbClr val="146278"/>
              </a:solidFill>
              <a:latin typeface="Kalpurush" panose="02000600000000000000" pitchFamily="2" charset="0"/>
              <a:cs typeface="Kalpurush" panose="02000600000000000000" pitchFamily="2" charset="0"/>
            </a:rPr>
            <a:t>ক্রোনাস  ট্রান্সমিশনের </a:t>
          </a:r>
          <a:r>
            <a:rPr lang="en-US" sz="1800" b="1" i="0" dirty="0" err="1">
              <a:solidFill>
                <a:srgbClr val="146278"/>
              </a:solidFill>
              <a:latin typeface="Kalpurush" panose="02000600000000000000" pitchFamily="2" charset="0"/>
              <a:cs typeface="Kalpurush" panose="02000600000000000000" pitchFamily="2" charset="0"/>
            </a:rPr>
            <a:t>সুবিধা</a:t>
          </a:r>
          <a:endParaRPr lang="en-US" sz="1800" dirty="0">
            <a:solidFill>
              <a:srgbClr val="146278"/>
            </a:solidFill>
            <a:latin typeface="Kalpurush" panose="02000600000000000000" pitchFamily="2" charset="0"/>
            <a:cs typeface="Kalpurush" panose="02000600000000000000" pitchFamily="2" charset="0"/>
          </a:endParaRPr>
        </a:p>
      </dgm:t>
    </dgm:pt>
    <dgm:pt modelId="{CF12987F-3982-4860-8929-29437ED290BD}" type="par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50767C65-112E-454E-8CE7-6BCF411DAE08}" type="sib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163C1A7F-A1BD-41F0-843C-A8DE9E620598}">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ট্রান্সমিশন স্পিড অনেক বেশি।</a:t>
          </a:r>
          <a:endParaRPr lang="en-US" sz="1800" dirty="0">
            <a:latin typeface="Kalpurush" panose="02000600000000000000" pitchFamily="2" charset="0"/>
            <a:cs typeface="Kalpurush" panose="02000600000000000000" pitchFamily="2" charset="0"/>
          </a:endParaRPr>
        </a:p>
      </dgm:t>
    </dgm:pt>
    <dgm:pt modelId="{F3B15489-D68D-4DE7-BA5E-4D26B2E423A7}" type="parTrans" cxnId="{B07734E6-0E1B-4743-8B01-76E7F93B5198}">
      <dgm:prSet/>
      <dgm:spPr/>
      <dgm:t>
        <a:bodyPr/>
        <a:lstStyle/>
        <a:p>
          <a:endParaRPr lang="en-US">
            <a:latin typeface="Kalpurush" panose="02000600000000000000" pitchFamily="2" charset="0"/>
            <a:cs typeface="Kalpurush" panose="02000600000000000000" pitchFamily="2" charset="0"/>
          </a:endParaRPr>
        </a:p>
      </dgm:t>
    </dgm:pt>
    <dgm:pt modelId="{ABA8BB7F-6A8D-4188-A639-A85B70A9F0B3}" type="sibTrans" cxnId="{B07734E6-0E1B-4743-8B01-76E7F93B5198}">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A127D52F-AC4C-4B69-962C-F7B38ECF0079}">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প্রেরক স্টেশনে প্রাইমারি স্টোরেজ ডিভাইসের প্রয়োজন হয় না।</a:t>
          </a:r>
          <a:endParaRPr lang="en-US" sz="1800" dirty="0">
            <a:latin typeface="Kalpurush" panose="02000600000000000000" pitchFamily="2" charset="0"/>
            <a:cs typeface="Kalpurush" panose="02000600000000000000" pitchFamily="2" charset="0"/>
          </a:endParaRPr>
        </a:p>
      </dgm:t>
    </dgm:pt>
    <dgm:pt modelId="{DC7B5E8D-8A88-45A2-AE8A-BDE85D2BFE94}" type="parTrans" cxnId="{E0A77648-725F-4BEE-90F0-27440817B129}">
      <dgm:prSet/>
      <dgm:spPr/>
      <dgm:t>
        <a:bodyPr/>
        <a:lstStyle/>
        <a:p>
          <a:endParaRPr lang="en-US">
            <a:latin typeface="Kalpurush" panose="02000600000000000000" pitchFamily="2" charset="0"/>
            <a:cs typeface="Kalpurush" panose="02000600000000000000" pitchFamily="2" charset="0"/>
          </a:endParaRPr>
        </a:p>
      </dgm:t>
    </dgm:pt>
    <dgm:pt modelId="{2BFF8B89-3DCE-4662-A4CE-E4D972CB964D}" type="sibTrans" cxnId="{E0A77648-725F-4BEE-90F0-27440817B1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8F8C3A58-02A6-4A6A-8A8E-2F997073D144}" type="pres">
      <dgm:prSet presAssocID="{C2BAA4FE-3CCB-4DF7-9CED-D68024E24478}" presName="Name0" presStyleCnt="0">
        <dgm:presLayoutVars>
          <dgm:chMax val="1"/>
          <dgm:dir/>
          <dgm:animLvl val="ctr"/>
          <dgm:resizeHandles val="exact"/>
        </dgm:presLayoutVars>
      </dgm:prSet>
      <dgm:spPr/>
    </dgm:pt>
    <dgm:pt modelId="{B5B56F5B-BB05-4BF6-A62B-82951247C6DB}" type="pres">
      <dgm:prSet presAssocID="{36811908-C744-400D-AA39-100799398703}" presName="centerShape" presStyleLbl="node0" presStyleIdx="0" presStyleCnt="1" custScaleX="104993" custScaleY="104993"/>
      <dgm:spPr/>
    </dgm:pt>
    <dgm:pt modelId="{CD919D86-DC4E-4102-A45E-99853A31200A}" type="pres">
      <dgm:prSet presAssocID="{163C1A7F-A1BD-41F0-843C-A8DE9E620598}" presName="node" presStyleLbl="node1" presStyleIdx="0" presStyleCnt="2" custScaleX="167477" custScaleY="167477" custRadScaleRad="109908" custRadScaleInc="-148994">
        <dgm:presLayoutVars>
          <dgm:bulletEnabled val="1"/>
        </dgm:presLayoutVars>
      </dgm:prSet>
      <dgm:spPr/>
    </dgm:pt>
    <dgm:pt modelId="{E61404E0-82AE-4B3A-9813-AC484A66B346}" type="pres">
      <dgm:prSet presAssocID="{163C1A7F-A1BD-41F0-843C-A8DE9E620598}"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F4B3A79-C7F4-4910-9E1D-57E10476B64B}" type="pres">
      <dgm:prSet presAssocID="{ABA8BB7F-6A8D-4188-A639-A85B70A9F0B3}" presName="sibTrans" presStyleLbl="sibTrans2D1" presStyleIdx="0" presStyleCnt="2"/>
      <dgm:spPr/>
    </dgm:pt>
    <dgm:pt modelId="{43359222-FF2E-40DC-9FA5-837B2D85EA8C}" type="pres">
      <dgm:prSet presAssocID="{A127D52F-AC4C-4B69-962C-F7B38ECF0079}" presName="node" presStyleLbl="node1" presStyleIdx="1" presStyleCnt="2" custScaleX="167477" custScaleY="167477" custRadScaleRad="108519" custRadScaleInc="-150197">
        <dgm:presLayoutVars>
          <dgm:bulletEnabled val="1"/>
        </dgm:presLayoutVars>
      </dgm:prSet>
      <dgm:spPr/>
    </dgm:pt>
    <dgm:pt modelId="{FF714887-423A-4DF0-975C-0185351E16EA}" type="pres">
      <dgm:prSet presAssocID="{A127D52F-AC4C-4B69-962C-F7B38ECF0079}"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2DB7D0F-0519-4FE0-A257-C2382E1E9A94}" type="pres">
      <dgm:prSet presAssocID="{2BFF8B89-3DCE-4662-A4CE-E4D972CB964D}" presName="sibTrans" presStyleLbl="sibTrans2D1" presStyleIdx="1" presStyleCnt="2"/>
      <dgm:spPr/>
    </dgm:pt>
  </dgm:ptLst>
  <dgm:cxnLst>
    <dgm:cxn modelId="{5A3B9D0A-053E-4F9F-AB11-A472513783CA}" type="presOf" srcId="{36811908-C744-400D-AA39-100799398703}" destId="{B5B56F5B-BB05-4BF6-A62B-82951247C6DB}" srcOrd="0" destOrd="0" presId="urn:microsoft.com/office/officeart/2005/8/layout/radial6"/>
    <dgm:cxn modelId="{90370B0F-25E5-4C1A-B907-FF1950577B57}" type="presOf" srcId="{163C1A7F-A1BD-41F0-843C-A8DE9E620598}" destId="{CD919D86-DC4E-4102-A45E-99853A31200A}" srcOrd="0" destOrd="0" presId="urn:microsoft.com/office/officeart/2005/8/layout/radial6"/>
    <dgm:cxn modelId="{E0A77648-725F-4BEE-90F0-27440817B129}" srcId="{36811908-C744-400D-AA39-100799398703}" destId="{A127D52F-AC4C-4B69-962C-F7B38ECF0079}" srcOrd="1" destOrd="0" parTransId="{DC7B5E8D-8A88-45A2-AE8A-BDE85D2BFE94}" sibTransId="{2BFF8B89-3DCE-4662-A4CE-E4D972CB964D}"/>
    <dgm:cxn modelId="{1FFE9D6C-B9E7-4D65-B10D-6145D4905A18}" type="presOf" srcId="{C2BAA4FE-3CCB-4DF7-9CED-D68024E24478}" destId="{8F8C3A58-02A6-4A6A-8A8E-2F997073D144}" srcOrd="0" destOrd="0" presId="urn:microsoft.com/office/officeart/2005/8/layout/radial6"/>
    <dgm:cxn modelId="{13D29BB0-B9B8-409B-85C7-9F773BA4FA4C}" type="presOf" srcId="{2BFF8B89-3DCE-4662-A4CE-E4D972CB964D}" destId="{02DB7D0F-0519-4FE0-A257-C2382E1E9A94}" srcOrd="0" destOrd="0" presId="urn:microsoft.com/office/officeart/2005/8/layout/radial6"/>
    <dgm:cxn modelId="{32E351BD-22AA-42E2-8986-937FD284F7D7}" srcId="{C2BAA4FE-3CCB-4DF7-9CED-D68024E24478}" destId="{36811908-C744-400D-AA39-100799398703}" srcOrd="0" destOrd="0" parTransId="{CF12987F-3982-4860-8929-29437ED290BD}" sibTransId="{50767C65-112E-454E-8CE7-6BCF411DAE08}"/>
    <dgm:cxn modelId="{B07734E6-0E1B-4743-8B01-76E7F93B5198}" srcId="{36811908-C744-400D-AA39-100799398703}" destId="{163C1A7F-A1BD-41F0-843C-A8DE9E620598}" srcOrd="0" destOrd="0" parTransId="{F3B15489-D68D-4DE7-BA5E-4D26B2E423A7}" sibTransId="{ABA8BB7F-6A8D-4188-A639-A85B70A9F0B3}"/>
    <dgm:cxn modelId="{01489EE7-9942-487A-BFC5-0B4E73AE14E3}" type="presOf" srcId="{ABA8BB7F-6A8D-4188-A639-A85B70A9F0B3}" destId="{2F4B3A79-C7F4-4910-9E1D-57E10476B64B}" srcOrd="0" destOrd="0" presId="urn:microsoft.com/office/officeart/2005/8/layout/radial6"/>
    <dgm:cxn modelId="{6A3841F1-98E5-41D5-B283-04876A72A4E5}" type="presOf" srcId="{A127D52F-AC4C-4B69-962C-F7B38ECF0079}" destId="{43359222-FF2E-40DC-9FA5-837B2D85EA8C}" srcOrd="0" destOrd="0" presId="urn:microsoft.com/office/officeart/2005/8/layout/radial6"/>
    <dgm:cxn modelId="{4478A722-6D45-4421-9706-83FDAF044A2A}" type="presParOf" srcId="{8F8C3A58-02A6-4A6A-8A8E-2F997073D144}" destId="{B5B56F5B-BB05-4BF6-A62B-82951247C6DB}" srcOrd="0" destOrd="0" presId="urn:microsoft.com/office/officeart/2005/8/layout/radial6"/>
    <dgm:cxn modelId="{B568CF24-E673-4E8D-A643-90A651FA5220}" type="presParOf" srcId="{8F8C3A58-02A6-4A6A-8A8E-2F997073D144}" destId="{CD919D86-DC4E-4102-A45E-99853A31200A}" srcOrd="1" destOrd="0" presId="urn:microsoft.com/office/officeart/2005/8/layout/radial6"/>
    <dgm:cxn modelId="{3666F4A7-2244-44EC-828D-8DEDB6DAFA16}" type="presParOf" srcId="{8F8C3A58-02A6-4A6A-8A8E-2F997073D144}" destId="{E61404E0-82AE-4B3A-9813-AC484A66B346}" srcOrd="2" destOrd="0" presId="urn:microsoft.com/office/officeart/2005/8/layout/radial6"/>
    <dgm:cxn modelId="{DED8BE27-2853-401C-A881-7B4A5C487B31}" type="presParOf" srcId="{8F8C3A58-02A6-4A6A-8A8E-2F997073D144}" destId="{2F4B3A79-C7F4-4910-9E1D-57E10476B64B}" srcOrd="3" destOrd="0" presId="urn:microsoft.com/office/officeart/2005/8/layout/radial6"/>
    <dgm:cxn modelId="{C82F8A81-F301-42DB-A012-B3C22B5DCE7C}" type="presParOf" srcId="{8F8C3A58-02A6-4A6A-8A8E-2F997073D144}" destId="{43359222-FF2E-40DC-9FA5-837B2D85EA8C}" srcOrd="4" destOrd="0" presId="urn:microsoft.com/office/officeart/2005/8/layout/radial6"/>
    <dgm:cxn modelId="{7BD82C2E-8C1E-4916-B100-8C0958AFB69D}" type="presParOf" srcId="{8F8C3A58-02A6-4A6A-8A8E-2F997073D144}" destId="{FF714887-423A-4DF0-975C-0185351E16EA}" srcOrd="5" destOrd="0" presId="urn:microsoft.com/office/officeart/2005/8/layout/radial6"/>
    <dgm:cxn modelId="{991CBE23-09F6-478D-9E5C-00F3810B07F4}" type="presParOf" srcId="{8F8C3A58-02A6-4A6A-8A8E-2F997073D144}" destId="{02DB7D0F-0519-4FE0-A257-C2382E1E9A94}" srcOrd="6"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2BAA4FE-3CCB-4DF7-9CED-D68024E24478}" type="doc">
      <dgm:prSet loTypeId="urn:microsoft.com/office/officeart/2005/8/layout/radial6" loCatId="relationship" qsTypeId="urn:microsoft.com/office/officeart/2005/8/quickstyle/simple1" qsCatId="simple" csTypeId="urn:microsoft.com/office/officeart/2005/8/colors/accent1_2" csCatId="accent1" phldr="1"/>
      <dgm:spPr>
        <a:scene3d>
          <a:camera prst="orthographicFront">
            <a:rot lat="0" lon="0" rev="0"/>
          </a:camera>
          <a:lightRig rig="soft" dir="t">
            <a:rot lat="0" lon="0" rev="0"/>
          </a:lightRig>
        </a:scene3d>
      </dgm:spPr>
      <dgm:t>
        <a:bodyPr/>
        <a:lstStyle/>
        <a:p>
          <a:endParaRPr lang="en-US"/>
        </a:p>
      </dgm:t>
    </dgm:pt>
    <dgm:pt modelId="{36811908-C744-400D-AA39-100799398703}">
      <dgm:prSet phldrT="[Text]" custT="1"/>
      <dgm:spPr>
        <a:solidFill>
          <a:schemeClr val="accent4">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en-US" sz="1800" b="1" i="0" dirty="0" err="1">
              <a:solidFill>
                <a:srgbClr val="146278"/>
              </a:solidFill>
              <a:latin typeface="Kalpurush" panose="02000600000000000000" pitchFamily="2" charset="0"/>
              <a:cs typeface="Kalpurush" panose="02000600000000000000" pitchFamily="2" charset="0"/>
            </a:rPr>
            <a:t>আইসো</a:t>
          </a:r>
          <a:r>
            <a:rPr lang="as-IN" sz="1800" b="1" i="0" dirty="0">
              <a:solidFill>
                <a:srgbClr val="146278"/>
              </a:solidFill>
              <a:latin typeface="Kalpurush" panose="02000600000000000000" pitchFamily="2" charset="0"/>
              <a:cs typeface="Kalpurush" panose="02000600000000000000" pitchFamily="2" charset="0"/>
            </a:rPr>
            <a:t>ক্রোনাস  ট্রান্সমিশনের </a:t>
          </a:r>
          <a:r>
            <a:rPr lang="en-US" sz="1800" b="1" i="0" dirty="0" err="1">
              <a:solidFill>
                <a:srgbClr val="146278"/>
              </a:solidFill>
              <a:latin typeface="Kalpurush" panose="02000600000000000000" pitchFamily="2" charset="0"/>
              <a:cs typeface="Kalpurush" panose="02000600000000000000" pitchFamily="2" charset="0"/>
            </a:rPr>
            <a:t>অসুবিধা</a:t>
          </a:r>
          <a:endParaRPr lang="en-US" sz="1800" dirty="0">
            <a:solidFill>
              <a:srgbClr val="146278"/>
            </a:solidFill>
            <a:latin typeface="Kalpurush" panose="02000600000000000000" pitchFamily="2" charset="0"/>
            <a:cs typeface="Kalpurush" panose="02000600000000000000" pitchFamily="2" charset="0"/>
          </a:endParaRPr>
        </a:p>
      </dgm:t>
    </dgm:pt>
    <dgm:pt modelId="{CF12987F-3982-4860-8929-29437ED290BD}" type="par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50767C65-112E-454E-8CE7-6BCF411DAE08}" type="sibTrans" cxnId="{32E351BD-22AA-42E2-8986-937FD284F7D7}">
      <dgm:prSet/>
      <dgm:spPr/>
      <dgm:t>
        <a:bodyPr/>
        <a:lstStyle/>
        <a:p>
          <a:endParaRPr lang="en-US">
            <a:latin typeface="Kalpurush" panose="02000600000000000000" pitchFamily="2" charset="0"/>
            <a:cs typeface="Kalpurush" panose="02000600000000000000" pitchFamily="2" charset="0"/>
          </a:endParaRPr>
        </a:p>
      </dgm:t>
    </dgm:pt>
    <dgm:pt modelId="{163C1A7F-A1BD-41F0-843C-A8DE9E620598}">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ডেটা ব্লক যথাযথভাবে প্রাপক পেয়েছে কিনা তা চেক করা যায় না এবং ভূল সংশোধন করার ব্যবস্থা নেই।</a:t>
          </a:r>
          <a:endParaRPr lang="en-US" sz="1800" dirty="0">
            <a:latin typeface="Kalpurush" panose="02000600000000000000" pitchFamily="2" charset="0"/>
            <a:cs typeface="Kalpurush" panose="02000600000000000000" pitchFamily="2" charset="0"/>
          </a:endParaRPr>
        </a:p>
      </dgm:t>
    </dgm:pt>
    <dgm:pt modelId="{F3B15489-D68D-4DE7-BA5E-4D26B2E423A7}" type="parTrans" cxnId="{B07734E6-0E1B-4743-8B01-76E7F93B5198}">
      <dgm:prSet/>
      <dgm:spPr/>
      <dgm:t>
        <a:bodyPr/>
        <a:lstStyle/>
        <a:p>
          <a:endParaRPr lang="en-US">
            <a:latin typeface="Kalpurush" panose="02000600000000000000" pitchFamily="2" charset="0"/>
            <a:cs typeface="Kalpurush" panose="02000600000000000000" pitchFamily="2" charset="0"/>
          </a:endParaRPr>
        </a:p>
      </dgm:t>
    </dgm:pt>
    <dgm:pt modelId="{ABA8BB7F-6A8D-4188-A639-A85B70A9F0B3}" type="sibTrans" cxnId="{B07734E6-0E1B-4743-8B01-76E7F93B5198}">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A127D52F-AC4C-4B69-962C-F7B38ECF0079}">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a:buNone/>
          </a:pPr>
          <a:r>
            <a:rPr lang="as-IN" sz="1800" b="0" i="0" dirty="0">
              <a:latin typeface="Kalpurush" panose="02000600000000000000" pitchFamily="2" charset="0"/>
              <a:cs typeface="Kalpurush" panose="02000600000000000000" pitchFamily="2" charset="0"/>
            </a:rPr>
            <a:t>তুলনামূলকভাবে ব্যয়বহুল।</a:t>
          </a:r>
          <a:endParaRPr lang="en-US" sz="1800" dirty="0">
            <a:latin typeface="Kalpurush" panose="02000600000000000000" pitchFamily="2" charset="0"/>
            <a:cs typeface="Kalpurush" panose="02000600000000000000" pitchFamily="2" charset="0"/>
          </a:endParaRPr>
        </a:p>
      </dgm:t>
    </dgm:pt>
    <dgm:pt modelId="{DC7B5E8D-8A88-45A2-AE8A-BDE85D2BFE94}" type="parTrans" cxnId="{E0A77648-725F-4BEE-90F0-27440817B129}">
      <dgm:prSet/>
      <dgm:spPr/>
      <dgm:t>
        <a:bodyPr/>
        <a:lstStyle/>
        <a:p>
          <a:endParaRPr lang="en-US">
            <a:latin typeface="Kalpurush" panose="02000600000000000000" pitchFamily="2" charset="0"/>
            <a:cs typeface="Kalpurush" panose="02000600000000000000" pitchFamily="2" charset="0"/>
          </a:endParaRPr>
        </a:p>
      </dgm:t>
    </dgm:pt>
    <dgm:pt modelId="{2BFF8B89-3DCE-4662-A4CE-E4D972CB964D}" type="sibTrans" cxnId="{E0A77648-725F-4BEE-90F0-27440817B129}">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latin typeface="Kalpurush" panose="02000600000000000000" pitchFamily="2" charset="0"/>
            <a:cs typeface="Kalpurush" panose="02000600000000000000" pitchFamily="2" charset="0"/>
          </a:endParaRPr>
        </a:p>
      </dgm:t>
    </dgm:pt>
    <dgm:pt modelId="{8F8C3A58-02A6-4A6A-8A8E-2F997073D144}" type="pres">
      <dgm:prSet presAssocID="{C2BAA4FE-3CCB-4DF7-9CED-D68024E24478}" presName="Name0" presStyleCnt="0">
        <dgm:presLayoutVars>
          <dgm:chMax val="1"/>
          <dgm:dir/>
          <dgm:animLvl val="ctr"/>
          <dgm:resizeHandles val="exact"/>
        </dgm:presLayoutVars>
      </dgm:prSet>
      <dgm:spPr/>
    </dgm:pt>
    <dgm:pt modelId="{B5B56F5B-BB05-4BF6-A62B-82951247C6DB}" type="pres">
      <dgm:prSet presAssocID="{36811908-C744-400D-AA39-100799398703}" presName="centerShape" presStyleLbl="node0" presStyleIdx="0" presStyleCnt="1" custScaleX="96886" custScaleY="96886"/>
      <dgm:spPr/>
    </dgm:pt>
    <dgm:pt modelId="{CD919D86-DC4E-4102-A45E-99853A31200A}" type="pres">
      <dgm:prSet presAssocID="{163C1A7F-A1BD-41F0-843C-A8DE9E620598}" presName="node" presStyleLbl="node1" presStyleIdx="0" presStyleCnt="2" custScaleX="181804" custScaleY="181804" custRadScaleRad="109908" custRadScaleInc="-148994">
        <dgm:presLayoutVars>
          <dgm:bulletEnabled val="1"/>
        </dgm:presLayoutVars>
      </dgm:prSet>
      <dgm:spPr/>
    </dgm:pt>
    <dgm:pt modelId="{E61404E0-82AE-4B3A-9813-AC484A66B346}" type="pres">
      <dgm:prSet presAssocID="{163C1A7F-A1BD-41F0-843C-A8DE9E620598}"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2F4B3A79-C7F4-4910-9E1D-57E10476B64B}" type="pres">
      <dgm:prSet presAssocID="{ABA8BB7F-6A8D-4188-A639-A85B70A9F0B3}" presName="sibTrans" presStyleLbl="sibTrans2D1" presStyleIdx="0" presStyleCnt="2"/>
      <dgm:spPr/>
    </dgm:pt>
    <dgm:pt modelId="{43359222-FF2E-40DC-9FA5-837B2D85EA8C}" type="pres">
      <dgm:prSet presAssocID="{A127D52F-AC4C-4B69-962C-F7B38ECF0079}" presName="node" presStyleLbl="node1" presStyleIdx="1" presStyleCnt="2" custScaleX="181804" custScaleY="181804" custRadScaleRad="108519" custRadScaleInc="-150197">
        <dgm:presLayoutVars>
          <dgm:bulletEnabled val="1"/>
        </dgm:presLayoutVars>
      </dgm:prSet>
      <dgm:spPr/>
    </dgm:pt>
    <dgm:pt modelId="{FF714887-423A-4DF0-975C-0185351E16EA}" type="pres">
      <dgm:prSet presAssocID="{A127D52F-AC4C-4B69-962C-F7B38ECF0079}" presName="dummy"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pt>
    <dgm:pt modelId="{02DB7D0F-0519-4FE0-A257-C2382E1E9A94}" type="pres">
      <dgm:prSet presAssocID="{2BFF8B89-3DCE-4662-A4CE-E4D972CB964D}" presName="sibTrans" presStyleLbl="sibTrans2D1" presStyleIdx="1" presStyleCnt="2"/>
      <dgm:spPr/>
    </dgm:pt>
  </dgm:ptLst>
  <dgm:cxnLst>
    <dgm:cxn modelId="{5A3B9D0A-053E-4F9F-AB11-A472513783CA}" type="presOf" srcId="{36811908-C744-400D-AA39-100799398703}" destId="{B5B56F5B-BB05-4BF6-A62B-82951247C6DB}" srcOrd="0" destOrd="0" presId="urn:microsoft.com/office/officeart/2005/8/layout/radial6"/>
    <dgm:cxn modelId="{90370B0F-25E5-4C1A-B907-FF1950577B57}" type="presOf" srcId="{163C1A7F-A1BD-41F0-843C-A8DE9E620598}" destId="{CD919D86-DC4E-4102-A45E-99853A31200A}" srcOrd="0" destOrd="0" presId="urn:microsoft.com/office/officeart/2005/8/layout/radial6"/>
    <dgm:cxn modelId="{E0A77648-725F-4BEE-90F0-27440817B129}" srcId="{36811908-C744-400D-AA39-100799398703}" destId="{A127D52F-AC4C-4B69-962C-F7B38ECF0079}" srcOrd="1" destOrd="0" parTransId="{DC7B5E8D-8A88-45A2-AE8A-BDE85D2BFE94}" sibTransId="{2BFF8B89-3DCE-4662-A4CE-E4D972CB964D}"/>
    <dgm:cxn modelId="{1FFE9D6C-B9E7-4D65-B10D-6145D4905A18}" type="presOf" srcId="{C2BAA4FE-3CCB-4DF7-9CED-D68024E24478}" destId="{8F8C3A58-02A6-4A6A-8A8E-2F997073D144}" srcOrd="0" destOrd="0" presId="urn:microsoft.com/office/officeart/2005/8/layout/radial6"/>
    <dgm:cxn modelId="{13D29BB0-B9B8-409B-85C7-9F773BA4FA4C}" type="presOf" srcId="{2BFF8B89-3DCE-4662-A4CE-E4D972CB964D}" destId="{02DB7D0F-0519-4FE0-A257-C2382E1E9A94}" srcOrd="0" destOrd="0" presId="urn:microsoft.com/office/officeart/2005/8/layout/radial6"/>
    <dgm:cxn modelId="{32E351BD-22AA-42E2-8986-937FD284F7D7}" srcId="{C2BAA4FE-3CCB-4DF7-9CED-D68024E24478}" destId="{36811908-C744-400D-AA39-100799398703}" srcOrd="0" destOrd="0" parTransId="{CF12987F-3982-4860-8929-29437ED290BD}" sibTransId="{50767C65-112E-454E-8CE7-6BCF411DAE08}"/>
    <dgm:cxn modelId="{B07734E6-0E1B-4743-8B01-76E7F93B5198}" srcId="{36811908-C744-400D-AA39-100799398703}" destId="{163C1A7F-A1BD-41F0-843C-A8DE9E620598}" srcOrd="0" destOrd="0" parTransId="{F3B15489-D68D-4DE7-BA5E-4D26B2E423A7}" sibTransId="{ABA8BB7F-6A8D-4188-A639-A85B70A9F0B3}"/>
    <dgm:cxn modelId="{01489EE7-9942-487A-BFC5-0B4E73AE14E3}" type="presOf" srcId="{ABA8BB7F-6A8D-4188-A639-A85B70A9F0B3}" destId="{2F4B3A79-C7F4-4910-9E1D-57E10476B64B}" srcOrd="0" destOrd="0" presId="urn:microsoft.com/office/officeart/2005/8/layout/radial6"/>
    <dgm:cxn modelId="{6A3841F1-98E5-41D5-B283-04876A72A4E5}" type="presOf" srcId="{A127D52F-AC4C-4B69-962C-F7B38ECF0079}" destId="{43359222-FF2E-40DC-9FA5-837B2D85EA8C}" srcOrd="0" destOrd="0" presId="urn:microsoft.com/office/officeart/2005/8/layout/radial6"/>
    <dgm:cxn modelId="{4478A722-6D45-4421-9706-83FDAF044A2A}" type="presParOf" srcId="{8F8C3A58-02A6-4A6A-8A8E-2F997073D144}" destId="{B5B56F5B-BB05-4BF6-A62B-82951247C6DB}" srcOrd="0" destOrd="0" presId="urn:microsoft.com/office/officeart/2005/8/layout/radial6"/>
    <dgm:cxn modelId="{B568CF24-E673-4E8D-A643-90A651FA5220}" type="presParOf" srcId="{8F8C3A58-02A6-4A6A-8A8E-2F997073D144}" destId="{CD919D86-DC4E-4102-A45E-99853A31200A}" srcOrd="1" destOrd="0" presId="urn:microsoft.com/office/officeart/2005/8/layout/radial6"/>
    <dgm:cxn modelId="{3666F4A7-2244-44EC-828D-8DEDB6DAFA16}" type="presParOf" srcId="{8F8C3A58-02A6-4A6A-8A8E-2F997073D144}" destId="{E61404E0-82AE-4B3A-9813-AC484A66B346}" srcOrd="2" destOrd="0" presId="urn:microsoft.com/office/officeart/2005/8/layout/radial6"/>
    <dgm:cxn modelId="{DED8BE27-2853-401C-A881-7B4A5C487B31}" type="presParOf" srcId="{8F8C3A58-02A6-4A6A-8A8E-2F997073D144}" destId="{2F4B3A79-C7F4-4910-9E1D-57E10476B64B}" srcOrd="3" destOrd="0" presId="urn:microsoft.com/office/officeart/2005/8/layout/radial6"/>
    <dgm:cxn modelId="{C82F8A81-F301-42DB-A012-B3C22B5DCE7C}" type="presParOf" srcId="{8F8C3A58-02A6-4A6A-8A8E-2F997073D144}" destId="{43359222-FF2E-40DC-9FA5-837B2D85EA8C}" srcOrd="4" destOrd="0" presId="urn:microsoft.com/office/officeart/2005/8/layout/radial6"/>
    <dgm:cxn modelId="{7BD82C2E-8C1E-4916-B100-8C0958AFB69D}" type="presParOf" srcId="{8F8C3A58-02A6-4A6A-8A8E-2F997073D144}" destId="{FF714887-423A-4DF0-975C-0185351E16EA}" srcOrd="5" destOrd="0" presId="urn:microsoft.com/office/officeart/2005/8/layout/radial6"/>
    <dgm:cxn modelId="{991CBE23-09F6-478D-9E5C-00F3810B07F4}" type="presParOf" srcId="{8F8C3A58-02A6-4A6A-8A8E-2F997073D144}" destId="{02DB7D0F-0519-4FE0-A257-C2382E1E9A94}" srcOrd="6"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8429B2-ED82-4114-83BD-1E7240C7EDDA}">
      <dsp:nvSpPr>
        <dsp:cNvPr id="0" name=""/>
        <dsp:cNvSpPr/>
      </dsp:nvSpPr>
      <dsp:spPr>
        <a:xfrm>
          <a:off x="5525170" y="1733001"/>
          <a:ext cx="2779005" cy="775567"/>
        </a:xfrm>
        <a:custGeom>
          <a:avLst/>
          <a:gdLst/>
          <a:ahLst/>
          <a:cxnLst/>
          <a:rect l="0" t="0" r="0" b="0"/>
          <a:pathLst>
            <a:path>
              <a:moveTo>
                <a:pt x="0" y="0"/>
              </a:moveTo>
              <a:lnTo>
                <a:pt x="0" y="601915"/>
              </a:lnTo>
              <a:lnTo>
                <a:pt x="2779005" y="601915"/>
              </a:lnTo>
              <a:lnTo>
                <a:pt x="2779005" y="775567"/>
              </a:lnTo>
            </a:path>
          </a:pathLst>
        </a:custGeom>
        <a:noFill/>
        <a:ln w="12700" cap="flat" cmpd="sng" algn="ctr">
          <a:solidFill>
            <a:schemeClr val="accent1">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758A4616-B743-4B88-93B2-3557B845155C}">
      <dsp:nvSpPr>
        <dsp:cNvPr id="0" name=""/>
        <dsp:cNvSpPr/>
      </dsp:nvSpPr>
      <dsp:spPr>
        <a:xfrm>
          <a:off x="5458961" y="1733001"/>
          <a:ext cx="91440" cy="775567"/>
        </a:xfrm>
        <a:custGeom>
          <a:avLst/>
          <a:gdLst/>
          <a:ahLst/>
          <a:cxnLst/>
          <a:rect l="0" t="0" r="0" b="0"/>
          <a:pathLst>
            <a:path>
              <a:moveTo>
                <a:pt x="66208" y="0"/>
              </a:moveTo>
              <a:lnTo>
                <a:pt x="66208" y="601915"/>
              </a:lnTo>
              <a:lnTo>
                <a:pt x="45720" y="601915"/>
              </a:lnTo>
              <a:lnTo>
                <a:pt x="45720" y="775567"/>
              </a:lnTo>
            </a:path>
          </a:pathLst>
        </a:custGeom>
        <a:noFill/>
        <a:ln w="12700" cap="flat" cmpd="sng" algn="ctr">
          <a:solidFill>
            <a:schemeClr val="accent1">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C08B3346-891E-4440-BD04-683D03B2AC6F}">
      <dsp:nvSpPr>
        <dsp:cNvPr id="0" name=""/>
        <dsp:cNvSpPr/>
      </dsp:nvSpPr>
      <dsp:spPr>
        <a:xfrm>
          <a:off x="2705187" y="1733001"/>
          <a:ext cx="2819982" cy="775567"/>
        </a:xfrm>
        <a:custGeom>
          <a:avLst/>
          <a:gdLst/>
          <a:ahLst/>
          <a:cxnLst/>
          <a:rect l="0" t="0" r="0" b="0"/>
          <a:pathLst>
            <a:path>
              <a:moveTo>
                <a:pt x="2819982" y="0"/>
              </a:moveTo>
              <a:lnTo>
                <a:pt x="2819982" y="601915"/>
              </a:lnTo>
              <a:lnTo>
                <a:pt x="0" y="601915"/>
              </a:lnTo>
              <a:lnTo>
                <a:pt x="0" y="775567"/>
              </a:lnTo>
            </a:path>
          </a:pathLst>
        </a:custGeom>
        <a:noFill/>
        <a:ln w="12700" cap="flat" cmpd="sng" algn="ctr">
          <a:solidFill>
            <a:schemeClr val="accent1">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6F526C73-5003-4E04-9B23-BBA033ED40F3}">
      <dsp:nvSpPr>
        <dsp:cNvPr id="0" name=""/>
        <dsp:cNvSpPr/>
      </dsp:nvSpPr>
      <dsp:spPr>
        <a:xfrm>
          <a:off x="3636906" y="501647"/>
          <a:ext cx="1888263" cy="517855"/>
        </a:xfrm>
        <a:custGeom>
          <a:avLst/>
          <a:gdLst/>
          <a:ahLst/>
          <a:cxnLst/>
          <a:rect l="0" t="0" r="0" b="0"/>
          <a:pathLst>
            <a:path>
              <a:moveTo>
                <a:pt x="0" y="0"/>
              </a:moveTo>
              <a:lnTo>
                <a:pt x="0" y="344202"/>
              </a:lnTo>
              <a:lnTo>
                <a:pt x="1888263" y="344202"/>
              </a:lnTo>
              <a:lnTo>
                <a:pt x="1888263" y="517855"/>
              </a:lnTo>
            </a:path>
          </a:pathLst>
        </a:custGeom>
        <a:noFill/>
        <a:ln w="12700" cap="flat" cmpd="sng" algn="ctr">
          <a:solidFill>
            <a:schemeClr val="accent6">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782773DF-42F9-420C-977A-E635D1586117}">
      <dsp:nvSpPr>
        <dsp:cNvPr id="0" name=""/>
        <dsp:cNvSpPr/>
      </dsp:nvSpPr>
      <dsp:spPr>
        <a:xfrm>
          <a:off x="1717563" y="501647"/>
          <a:ext cx="1919342" cy="517855"/>
        </a:xfrm>
        <a:custGeom>
          <a:avLst/>
          <a:gdLst/>
          <a:ahLst/>
          <a:cxnLst/>
          <a:rect l="0" t="0" r="0" b="0"/>
          <a:pathLst>
            <a:path>
              <a:moveTo>
                <a:pt x="1919342" y="0"/>
              </a:moveTo>
              <a:lnTo>
                <a:pt x="1919342" y="344202"/>
              </a:lnTo>
              <a:lnTo>
                <a:pt x="0" y="344202"/>
              </a:lnTo>
              <a:lnTo>
                <a:pt x="0" y="517855"/>
              </a:lnTo>
            </a:path>
          </a:pathLst>
        </a:custGeom>
        <a:noFill/>
        <a:ln w="12700" cap="flat" cmpd="sng" algn="ctr">
          <a:solidFill>
            <a:schemeClr val="accent6">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0AE26DBC-1F72-4BC1-B7A5-76D59CFF73F9}">
      <dsp:nvSpPr>
        <dsp:cNvPr id="0" name=""/>
        <dsp:cNvSpPr/>
      </dsp:nvSpPr>
      <dsp:spPr>
        <a:xfrm>
          <a:off x="1755740" y="-197865"/>
          <a:ext cx="3762332" cy="699512"/>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4C87ECB6-4770-48F9-A7F0-1D461D14801F}">
      <dsp:nvSpPr>
        <dsp:cNvPr id="0" name=""/>
        <dsp:cNvSpPr/>
      </dsp:nvSpPr>
      <dsp:spPr>
        <a:xfrm>
          <a:off x="1964019" y="0"/>
          <a:ext cx="3762332" cy="699512"/>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as-IN" sz="2000" b="1" kern="1200" dirty="0">
              <a:solidFill>
                <a:schemeClr val="tx1">
                  <a:lumMod val="85000"/>
                  <a:lumOff val="15000"/>
                </a:schemeClr>
              </a:solidFill>
              <a:latin typeface="Kalpurush" panose="02000600000000000000" pitchFamily="2" charset="0"/>
              <a:cs typeface="Kalpurush" panose="02000600000000000000" pitchFamily="2" charset="0"/>
            </a:rPr>
            <a:t>ডেটা ট্রান্সমিশন মেথড</a:t>
          </a:r>
          <a:endParaRPr lang="en-US" sz="2000" b="1" kern="1200" dirty="0">
            <a:solidFill>
              <a:schemeClr val="tx1">
                <a:lumMod val="85000"/>
                <a:lumOff val="15000"/>
              </a:schemeClr>
            </a:solidFill>
            <a:latin typeface="Kalpurush" panose="02000600000000000000" pitchFamily="2" charset="0"/>
            <a:cs typeface="Kalpurush" panose="02000600000000000000" pitchFamily="2" charset="0"/>
          </a:endParaRPr>
        </a:p>
      </dsp:txBody>
      <dsp:txXfrm>
        <a:off x="1984507" y="20488"/>
        <a:ext cx="3721356" cy="658536"/>
      </dsp:txXfrm>
    </dsp:sp>
    <dsp:sp modelId="{924CFD9A-C424-4F57-AE71-4E0555BE7AE9}">
      <dsp:nvSpPr>
        <dsp:cNvPr id="0" name=""/>
        <dsp:cNvSpPr/>
      </dsp:nvSpPr>
      <dsp:spPr>
        <a:xfrm>
          <a:off x="22039" y="1019502"/>
          <a:ext cx="3391048" cy="713498"/>
        </a:xfrm>
        <a:prstGeom prst="roundRect">
          <a:avLst>
            <a:gd name="adj" fmla="val 10000"/>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D476DFB6-7664-44A2-9BD8-CA9A7D148E4A}">
      <dsp:nvSpPr>
        <dsp:cNvPr id="0" name=""/>
        <dsp:cNvSpPr/>
      </dsp:nvSpPr>
      <dsp:spPr>
        <a:xfrm>
          <a:off x="230318" y="1217367"/>
          <a:ext cx="3391048" cy="713498"/>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err="1">
              <a:solidFill>
                <a:schemeClr val="tx1">
                  <a:lumMod val="85000"/>
                  <a:lumOff val="15000"/>
                </a:schemeClr>
              </a:solidFill>
              <a:latin typeface="Kalpurush" panose="02000600000000000000" pitchFamily="2" charset="0"/>
              <a:cs typeface="Kalpurush" panose="02000600000000000000" pitchFamily="2" charset="0"/>
            </a:rPr>
            <a:t>প্যারালাল</a:t>
          </a:r>
          <a:r>
            <a:rPr lang="en-US" sz="2000" b="1" kern="1200" dirty="0">
              <a:solidFill>
                <a:schemeClr val="tx1">
                  <a:lumMod val="85000"/>
                  <a:lumOff val="15000"/>
                </a:schemeClr>
              </a:solidFill>
              <a:latin typeface="Kalpurush" panose="02000600000000000000" pitchFamily="2" charset="0"/>
              <a:cs typeface="Kalpurush" panose="02000600000000000000" pitchFamily="2" charset="0"/>
            </a:rPr>
            <a:t> </a:t>
          </a:r>
          <a:r>
            <a:rPr lang="as-IN" sz="2000" b="1" kern="1200" dirty="0">
              <a:solidFill>
                <a:schemeClr val="tx1">
                  <a:lumMod val="85000"/>
                  <a:lumOff val="15000"/>
                </a:schemeClr>
              </a:solidFill>
              <a:latin typeface="Kalpurush" panose="02000600000000000000" pitchFamily="2" charset="0"/>
              <a:cs typeface="Kalpurush" panose="02000600000000000000" pitchFamily="2" charset="0"/>
            </a:rPr>
            <a:t>ডেটা ট্রান্সমিশন</a:t>
          </a:r>
          <a:endParaRPr lang="en-US" sz="2000" b="1" kern="1200" dirty="0">
            <a:solidFill>
              <a:schemeClr val="tx1">
                <a:lumMod val="85000"/>
                <a:lumOff val="15000"/>
              </a:schemeClr>
            </a:solidFill>
            <a:latin typeface="Kalpurush" panose="02000600000000000000" pitchFamily="2" charset="0"/>
            <a:cs typeface="Kalpurush" panose="02000600000000000000" pitchFamily="2" charset="0"/>
          </a:endParaRPr>
        </a:p>
      </dsp:txBody>
      <dsp:txXfrm>
        <a:off x="251216" y="1238265"/>
        <a:ext cx="3349252" cy="671702"/>
      </dsp:txXfrm>
    </dsp:sp>
    <dsp:sp modelId="{5F8D3DAA-874B-4746-8EB7-0624870D695A}">
      <dsp:nvSpPr>
        <dsp:cNvPr id="0" name=""/>
        <dsp:cNvSpPr/>
      </dsp:nvSpPr>
      <dsp:spPr>
        <a:xfrm>
          <a:off x="3829646" y="1019502"/>
          <a:ext cx="3391048" cy="713498"/>
        </a:xfrm>
        <a:prstGeom prst="roundRect">
          <a:avLst>
            <a:gd name="adj" fmla="val 10000"/>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CC63948C-3A1A-4C56-B878-7587155F58DB}">
      <dsp:nvSpPr>
        <dsp:cNvPr id="0" name=""/>
        <dsp:cNvSpPr/>
      </dsp:nvSpPr>
      <dsp:spPr>
        <a:xfrm>
          <a:off x="4037925" y="1217367"/>
          <a:ext cx="3391048" cy="713498"/>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err="1">
              <a:solidFill>
                <a:schemeClr val="tx1">
                  <a:lumMod val="85000"/>
                  <a:lumOff val="15000"/>
                </a:schemeClr>
              </a:solidFill>
              <a:latin typeface="Kalpurush" panose="02000600000000000000" pitchFamily="2" charset="0"/>
              <a:cs typeface="Kalpurush" panose="02000600000000000000" pitchFamily="2" charset="0"/>
            </a:rPr>
            <a:t>সিরিয়াল</a:t>
          </a:r>
          <a:r>
            <a:rPr lang="en-US" sz="2000" b="1" kern="1200" dirty="0">
              <a:solidFill>
                <a:schemeClr val="tx1">
                  <a:lumMod val="85000"/>
                  <a:lumOff val="15000"/>
                </a:schemeClr>
              </a:solidFill>
              <a:latin typeface="Kalpurush" panose="02000600000000000000" pitchFamily="2" charset="0"/>
              <a:cs typeface="Kalpurush" panose="02000600000000000000" pitchFamily="2" charset="0"/>
            </a:rPr>
            <a:t> </a:t>
          </a:r>
          <a:r>
            <a:rPr lang="as-IN" sz="2000" b="1" kern="1200" dirty="0">
              <a:solidFill>
                <a:schemeClr val="tx1">
                  <a:lumMod val="85000"/>
                  <a:lumOff val="15000"/>
                </a:schemeClr>
              </a:solidFill>
              <a:latin typeface="Kalpurush" panose="02000600000000000000" pitchFamily="2" charset="0"/>
              <a:cs typeface="Kalpurush" panose="02000600000000000000" pitchFamily="2" charset="0"/>
            </a:rPr>
            <a:t>ডেটা ট্রান্সমিশন</a:t>
          </a:r>
          <a:endParaRPr lang="en-US" sz="2000" b="1" kern="1200" dirty="0">
            <a:solidFill>
              <a:schemeClr val="tx1">
                <a:lumMod val="85000"/>
                <a:lumOff val="15000"/>
              </a:schemeClr>
            </a:solidFill>
            <a:latin typeface="Kalpurush" panose="02000600000000000000" pitchFamily="2" charset="0"/>
            <a:cs typeface="Kalpurush" panose="02000600000000000000" pitchFamily="2" charset="0"/>
          </a:endParaRPr>
        </a:p>
      </dsp:txBody>
      <dsp:txXfrm>
        <a:off x="4058823" y="1238265"/>
        <a:ext cx="3349252" cy="671702"/>
      </dsp:txXfrm>
    </dsp:sp>
    <dsp:sp modelId="{73DE9FEC-CE29-4792-9166-70A77BC2F8CC}">
      <dsp:nvSpPr>
        <dsp:cNvPr id="0" name=""/>
        <dsp:cNvSpPr/>
      </dsp:nvSpPr>
      <dsp:spPr>
        <a:xfrm>
          <a:off x="1513720" y="2508568"/>
          <a:ext cx="2382935" cy="607739"/>
        </a:xfrm>
        <a:prstGeom prst="roundRect">
          <a:avLst>
            <a:gd name="adj" fmla="val 1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931D1E1F-1FAC-4E98-BE19-4DF3CC26F723}">
      <dsp:nvSpPr>
        <dsp:cNvPr id="0" name=""/>
        <dsp:cNvSpPr/>
      </dsp:nvSpPr>
      <dsp:spPr>
        <a:xfrm>
          <a:off x="1721999" y="2706434"/>
          <a:ext cx="2382935" cy="607739"/>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err="1">
              <a:solidFill>
                <a:schemeClr val="tx1">
                  <a:lumMod val="85000"/>
                  <a:lumOff val="15000"/>
                </a:schemeClr>
              </a:solidFill>
              <a:latin typeface="Kalpurush" panose="02000600000000000000" pitchFamily="2" charset="0"/>
              <a:cs typeface="Kalpurush" panose="02000600000000000000" pitchFamily="2" charset="0"/>
            </a:rPr>
            <a:t>অ্যাসিনক্রোনাস</a:t>
          </a:r>
          <a:endParaRPr lang="en-US" sz="2000" kern="1200" dirty="0"/>
        </a:p>
      </dsp:txBody>
      <dsp:txXfrm>
        <a:off x="1739799" y="2724234"/>
        <a:ext cx="2347335" cy="572139"/>
      </dsp:txXfrm>
    </dsp:sp>
    <dsp:sp modelId="{61FE73A1-756D-48BE-ACB6-C66772761E2B}">
      <dsp:nvSpPr>
        <dsp:cNvPr id="0" name=""/>
        <dsp:cNvSpPr/>
      </dsp:nvSpPr>
      <dsp:spPr>
        <a:xfrm>
          <a:off x="4313213" y="2508568"/>
          <a:ext cx="2382935" cy="607739"/>
        </a:xfrm>
        <a:prstGeom prst="roundRect">
          <a:avLst>
            <a:gd name="adj" fmla="val 1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3512908D-4811-47AD-8AF5-50B61583870E}">
      <dsp:nvSpPr>
        <dsp:cNvPr id="0" name=""/>
        <dsp:cNvSpPr/>
      </dsp:nvSpPr>
      <dsp:spPr>
        <a:xfrm>
          <a:off x="4521493" y="2706434"/>
          <a:ext cx="2382935" cy="607739"/>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err="1">
              <a:solidFill>
                <a:schemeClr val="tx1">
                  <a:lumMod val="85000"/>
                  <a:lumOff val="15000"/>
                </a:schemeClr>
              </a:solidFill>
              <a:latin typeface="Kalpurush" panose="02000600000000000000" pitchFamily="2" charset="0"/>
              <a:cs typeface="Kalpurush" panose="02000600000000000000" pitchFamily="2" charset="0"/>
            </a:rPr>
            <a:t>সিনক্রোনাস</a:t>
          </a:r>
          <a:endParaRPr lang="en-US" sz="2000" kern="1200" dirty="0"/>
        </a:p>
      </dsp:txBody>
      <dsp:txXfrm>
        <a:off x="4539293" y="2724234"/>
        <a:ext cx="2347335" cy="572139"/>
      </dsp:txXfrm>
    </dsp:sp>
    <dsp:sp modelId="{93C0D292-5E8C-42FD-8C79-2C05BBE0C978}">
      <dsp:nvSpPr>
        <dsp:cNvPr id="0" name=""/>
        <dsp:cNvSpPr/>
      </dsp:nvSpPr>
      <dsp:spPr>
        <a:xfrm>
          <a:off x="7112707" y="2508568"/>
          <a:ext cx="2382935" cy="607739"/>
        </a:xfrm>
        <a:prstGeom prst="roundRect">
          <a:avLst>
            <a:gd name="adj" fmla="val 1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B1B01E3F-B42B-4046-BEEC-46F9D9B3EB4A}">
      <dsp:nvSpPr>
        <dsp:cNvPr id="0" name=""/>
        <dsp:cNvSpPr/>
      </dsp:nvSpPr>
      <dsp:spPr>
        <a:xfrm>
          <a:off x="7320986" y="2706434"/>
          <a:ext cx="2382935" cy="607739"/>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err="1">
              <a:solidFill>
                <a:schemeClr val="tx1">
                  <a:lumMod val="85000"/>
                  <a:lumOff val="15000"/>
                </a:schemeClr>
              </a:solidFill>
              <a:latin typeface="Kalpurush" panose="02000600000000000000" pitchFamily="2" charset="0"/>
              <a:cs typeface="Kalpurush" panose="02000600000000000000" pitchFamily="2" charset="0"/>
            </a:rPr>
            <a:t>আইসোক্রোনাস</a:t>
          </a:r>
          <a:endParaRPr lang="en-US" sz="2000" kern="1200" dirty="0"/>
        </a:p>
      </dsp:txBody>
      <dsp:txXfrm>
        <a:off x="7338786" y="2724234"/>
        <a:ext cx="2347335" cy="57213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B7D0F-0519-4FE0-A257-C2382E1E9A94}">
      <dsp:nvSpPr>
        <dsp:cNvPr id="0" name=""/>
        <dsp:cNvSpPr/>
      </dsp:nvSpPr>
      <dsp:spPr>
        <a:xfrm>
          <a:off x="2666248" y="423768"/>
          <a:ext cx="4543003" cy="4543003"/>
        </a:xfrm>
        <a:prstGeom prst="blockArc">
          <a:avLst>
            <a:gd name="adj1" fmla="val 14700"/>
            <a:gd name="adj2" fmla="val 10814700"/>
            <a:gd name="adj3" fmla="val 4260"/>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F4B3A79-C7F4-4910-9E1D-57E10476B64B}">
      <dsp:nvSpPr>
        <dsp:cNvPr id="0" name=""/>
        <dsp:cNvSpPr/>
      </dsp:nvSpPr>
      <dsp:spPr>
        <a:xfrm>
          <a:off x="2666248" y="423768"/>
          <a:ext cx="4543003" cy="4543003"/>
        </a:xfrm>
        <a:prstGeom prst="blockArc">
          <a:avLst>
            <a:gd name="adj1" fmla="val 10814700"/>
            <a:gd name="adj2" fmla="val 14700"/>
            <a:gd name="adj3" fmla="val 4260"/>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B5B56F5B-BB05-4BF6-A62B-82951247C6DB}">
      <dsp:nvSpPr>
        <dsp:cNvPr id="0" name=""/>
        <dsp:cNvSpPr/>
      </dsp:nvSpPr>
      <dsp:spPr>
        <a:xfrm>
          <a:off x="4008178" y="1765684"/>
          <a:ext cx="1887298" cy="1887298"/>
        </a:xfrm>
        <a:prstGeom prst="ellipse">
          <a:avLst/>
        </a:prstGeom>
        <a:solidFill>
          <a:schemeClr val="accent4">
            <a:lumMod val="20000"/>
            <a:lumOff val="80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i="0" kern="1200" dirty="0" err="1">
              <a:solidFill>
                <a:srgbClr val="146278"/>
              </a:solidFill>
              <a:latin typeface="Kalpurush" panose="02000600000000000000" pitchFamily="2" charset="0"/>
              <a:cs typeface="Kalpurush" panose="02000600000000000000" pitchFamily="2" charset="0"/>
            </a:rPr>
            <a:t>আইসো</a:t>
          </a:r>
          <a:r>
            <a:rPr lang="as-IN" sz="1800" b="1" i="0" kern="1200" dirty="0">
              <a:solidFill>
                <a:srgbClr val="146278"/>
              </a:solidFill>
              <a:latin typeface="Kalpurush" panose="02000600000000000000" pitchFamily="2" charset="0"/>
              <a:cs typeface="Kalpurush" panose="02000600000000000000" pitchFamily="2" charset="0"/>
            </a:rPr>
            <a:t>ক্রোনাস ট্রান্সমিশনের </a:t>
          </a:r>
          <a:r>
            <a:rPr lang="en-US" sz="1800" b="1" i="0" kern="1200" dirty="0" err="1">
              <a:solidFill>
                <a:srgbClr val="146278"/>
              </a:solidFill>
              <a:latin typeface="Kalpurush" panose="02000600000000000000" pitchFamily="2" charset="0"/>
              <a:cs typeface="Kalpurush" panose="02000600000000000000" pitchFamily="2" charset="0"/>
            </a:rPr>
            <a:t>ব্যবহার</a:t>
          </a:r>
          <a:endParaRPr lang="en-US" sz="1800" kern="1200" dirty="0">
            <a:solidFill>
              <a:srgbClr val="146278"/>
            </a:solidFill>
            <a:latin typeface="Kalpurush" panose="02000600000000000000" pitchFamily="2" charset="0"/>
            <a:cs typeface="Kalpurush" panose="02000600000000000000" pitchFamily="2" charset="0"/>
          </a:endParaRPr>
        </a:p>
      </dsp:txBody>
      <dsp:txXfrm>
        <a:off x="4284566" y="2042072"/>
        <a:ext cx="1334522" cy="1334522"/>
      </dsp:txXfrm>
    </dsp:sp>
    <dsp:sp modelId="{CD919D86-DC4E-4102-A45E-99853A31200A}">
      <dsp:nvSpPr>
        <dsp:cNvPr id="0" name=""/>
        <dsp:cNvSpPr/>
      </dsp:nvSpPr>
      <dsp:spPr>
        <a:xfrm>
          <a:off x="1268714" y="1464168"/>
          <a:ext cx="2891866" cy="2443191"/>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সাধারণত রিয়েল টাইম অ্যাপ্লিকেশনের ডেটা ট্রান্সফারে এ পদ্ধতি ব্যবহার করা হয়।</a:t>
          </a:r>
          <a:endParaRPr lang="en-US" sz="1800" kern="1200" dirty="0">
            <a:latin typeface="Kalpurush" panose="02000600000000000000" pitchFamily="2" charset="0"/>
            <a:cs typeface="Kalpurush" panose="02000600000000000000" pitchFamily="2" charset="0"/>
          </a:endParaRPr>
        </a:p>
      </dsp:txBody>
      <dsp:txXfrm>
        <a:off x="1692218" y="1821965"/>
        <a:ext cx="2044858" cy="1727597"/>
      </dsp:txXfrm>
    </dsp:sp>
    <dsp:sp modelId="{43359222-FF2E-40DC-9FA5-837B2D85EA8C}">
      <dsp:nvSpPr>
        <dsp:cNvPr id="0" name=""/>
        <dsp:cNvSpPr/>
      </dsp:nvSpPr>
      <dsp:spPr>
        <a:xfrm>
          <a:off x="5749543" y="1483180"/>
          <a:ext cx="2822617" cy="2443191"/>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বিভিন্ন মাল্টিমিডিয়া কমিউনিকেশন যেমন- অডিও বা ভিডিও কল এর জন্য এই পদ্ধতিতে ডেটা ট্রান্সমিশন হয়ে থাকে।</a:t>
          </a:r>
          <a:endParaRPr lang="en-US" sz="1800" kern="1200" dirty="0">
            <a:latin typeface="Kalpurush" panose="02000600000000000000" pitchFamily="2" charset="0"/>
            <a:cs typeface="Kalpurush" panose="02000600000000000000" pitchFamily="2" charset="0"/>
          </a:endParaRPr>
        </a:p>
      </dsp:txBody>
      <dsp:txXfrm>
        <a:off x="6162906" y="1840977"/>
        <a:ext cx="1995891" cy="17275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B7D0F-0519-4FE0-A257-C2382E1E9A94}">
      <dsp:nvSpPr>
        <dsp:cNvPr id="0" name=""/>
        <dsp:cNvSpPr/>
      </dsp:nvSpPr>
      <dsp:spPr>
        <a:xfrm>
          <a:off x="2769738" y="625718"/>
          <a:ext cx="4167229" cy="4167229"/>
        </a:xfrm>
        <a:prstGeom prst="blockArc">
          <a:avLst>
            <a:gd name="adj1" fmla="val 10800000"/>
            <a:gd name="adj2" fmla="val 16200000"/>
            <a:gd name="adj3" fmla="val 4643"/>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E6079BC-49F7-4433-A788-5D599009F196}">
      <dsp:nvSpPr>
        <dsp:cNvPr id="0" name=""/>
        <dsp:cNvSpPr/>
      </dsp:nvSpPr>
      <dsp:spPr>
        <a:xfrm>
          <a:off x="2769738" y="625718"/>
          <a:ext cx="4167229" cy="4167229"/>
        </a:xfrm>
        <a:prstGeom prst="blockArc">
          <a:avLst>
            <a:gd name="adj1" fmla="val 5400000"/>
            <a:gd name="adj2" fmla="val 10800000"/>
            <a:gd name="adj3" fmla="val 4643"/>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C5707FB8-55CA-4E53-AE39-4673D4D45C4A}">
      <dsp:nvSpPr>
        <dsp:cNvPr id="0" name=""/>
        <dsp:cNvSpPr/>
      </dsp:nvSpPr>
      <dsp:spPr>
        <a:xfrm>
          <a:off x="2769738" y="625718"/>
          <a:ext cx="4167229" cy="4167229"/>
        </a:xfrm>
        <a:prstGeom prst="blockArc">
          <a:avLst>
            <a:gd name="adj1" fmla="val 0"/>
            <a:gd name="adj2" fmla="val 5400000"/>
            <a:gd name="adj3" fmla="val 4643"/>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F4B3A79-C7F4-4910-9E1D-57E10476B64B}">
      <dsp:nvSpPr>
        <dsp:cNvPr id="0" name=""/>
        <dsp:cNvSpPr/>
      </dsp:nvSpPr>
      <dsp:spPr>
        <a:xfrm>
          <a:off x="2769738" y="625718"/>
          <a:ext cx="4167229" cy="4167229"/>
        </a:xfrm>
        <a:prstGeom prst="blockArc">
          <a:avLst>
            <a:gd name="adj1" fmla="val 16200000"/>
            <a:gd name="adj2" fmla="val 0"/>
            <a:gd name="adj3" fmla="val 4643"/>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B5B56F5B-BB05-4BF6-A62B-82951247C6DB}">
      <dsp:nvSpPr>
        <dsp:cNvPr id="0" name=""/>
        <dsp:cNvSpPr/>
      </dsp:nvSpPr>
      <dsp:spPr>
        <a:xfrm>
          <a:off x="3967092" y="1823072"/>
          <a:ext cx="1772521" cy="1772521"/>
        </a:xfrm>
        <a:prstGeom prst="ellipse">
          <a:avLst/>
        </a:prstGeom>
        <a:solidFill>
          <a:schemeClr val="accent4">
            <a:lumMod val="20000"/>
            <a:lumOff val="80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1" i="0" kern="1200" dirty="0">
              <a:solidFill>
                <a:srgbClr val="146278"/>
              </a:solidFill>
              <a:latin typeface="Kalpurush" panose="02000600000000000000" pitchFamily="2" charset="0"/>
              <a:cs typeface="Kalpurush" panose="02000600000000000000" pitchFamily="2" charset="0"/>
            </a:rPr>
            <a:t>অ্যাসিনক্রোনাস ট্রান্সমিশনের সুবিধা</a:t>
          </a:r>
          <a:endParaRPr lang="en-US" sz="1800" kern="1200" dirty="0">
            <a:solidFill>
              <a:srgbClr val="146278"/>
            </a:solidFill>
            <a:latin typeface="Kalpurush" panose="02000600000000000000" pitchFamily="2" charset="0"/>
            <a:cs typeface="Kalpurush" panose="02000600000000000000" pitchFamily="2" charset="0"/>
          </a:endParaRPr>
        </a:p>
      </dsp:txBody>
      <dsp:txXfrm>
        <a:off x="4226672" y="2082652"/>
        <a:ext cx="1253361" cy="1253361"/>
      </dsp:txXfrm>
    </dsp:sp>
    <dsp:sp modelId="{CD919D86-DC4E-4102-A45E-99853A31200A}">
      <dsp:nvSpPr>
        <dsp:cNvPr id="0" name=""/>
        <dsp:cNvSpPr/>
      </dsp:nvSpPr>
      <dsp:spPr>
        <a:xfrm>
          <a:off x="3742662" y="-436599"/>
          <a:ext cx="2221381" cy="2221381"/>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যেকোনো সময় প্রেরক ডেটা পাঠাতে পারে এবং প্রাপক তা গ্রহণ করতে পারে।</a:t>
          </a:r>
          <a:endParaRPr lang="en-US" sz="1800" kern="1200" dirty="0">
            <a:latin typeface="Kalpurush" panose="02000600000000000000" pitchFamily="2" charset="0"/>
            <a:cs typeface="Kalpurush" panose="02000600000000000000" pitchFamily="2" charset="0"/>
          </a:endParaRPr>
        </a:p>
      </dsp:txBody>
      <dsp:txXfrm>
        <a:off x="4067976" y="-111285"/>
        <a:ext cx="1570753" cy="1570753"/>
      </dsp:txXfrm>
    </dsp:sp>
    <dsp:sp modelId="{3E46CAFB-DAD2-4773-B34F-9EBE452C44BB}">
      <dsp:nvSpPr>
        <dsp:cNvPr id="0" name=""/>
        <dsp:cNvSpPr/>
      </dsp:nvSpPr>
      <dsp:spPr>
        <a:xfrm>
          <a:off x="5777905" y="1598642"/>
          <a:ext cx="2221381" cy="2221381"/>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প্রেরক স্টেশনে প্রাইমারি স্টোরেজের প্রয়োজন হয় না।</a:t>
          </a:r>
          <a:endParaRPr lang="en-US" sz="1800" kern="1200" dirty="0">
            <a:latin typeface="Kalpurush" panose="02000600000000000000" pitchFamily="2" charset="0"/>
            <a:cs typeface="Kalpurush" panose="02000600000000000000" pitchFamily="2" charset="0"/>
          </a:endParaRPr>
        </a:p>
      </dsp:txBody>
      <dsp:txXfrm>
        <a:off x="6103219" y="1923956"/>
        <a:ext cx="1570753" cy="1570753"/>
      </dsp:txXfrm>
    </dsp:sp>
    <dsp:sp modelId="{76A71DF4-65E1-4719-9074-E6F63199BB1A}">
      <dsp:nvSpPr>
        <dsp:cNvPr id="0" name=""/>
        <dsp:cNvSpPr/>
      </dsp:nvSpPr>
      <dsp:spPr>
        <a:xfrm>
          <a:off x="3742662" y="3633885"/>
          <a:ext cx="2221381" cy="2221381"/>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তুলনামুলকভাবে খরচ কম।</a:t>
          </a:r>
          <a:endParaRPr lang="en-US" sz="1800" kern="1200" dirty="0">
            <a:latin typeface="Kalpurush" panose="02000600000000000000" pitchFamily="2" charset="0"/>
            <a:cs typeface="Kalpurush" panose="02000600000000000000" pitchFamily="2" charset="0"/>
          </a:endParaRPr>
        </a:p>
      </dsp:txBody>
      <dsp:txXfrm>
        <a:off x="4067976" y="3959199"/>
        <a:ext cx="1570753" cy="1570753"/>
      </dsp:txXfrm>
    </dsp:sp>
    <dsp:sp modelId="{43359222-FF2E-40DC-9FA5-837B2D85EA8C}">
      <dsp:nvSpPr>
        <dsp:cNvPr id="0" name=""/>
        <dsp:cNvSpPr/>
      </dsp:nvSpPr>
      <dsp:spPr>
        <a:xfrm>
          <a:off x="1707420" y="1598642"/>
          <a:ext cx="2221381" cy="2221381"/>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কম ডেটা ট্রান্সমিশনের ক্ষেত্রে বেশি উপযোগী।</a:t>
          </a:r>
          <a:endParaRPr lang="en-US" sz="1800" kern="1200" dirty="0">
            <a:latin typeface="Kalpurush" panose="02000600000000000000" pitchFamily="2" charset="0"/>
            <a:cs typeface="Kalpurush" panose="02000600000000000000" pitchFamily="2" charset="0"/>
          </a:endParaRPr>
        </a:p>
      </dsp:txBody>
      <dsp:txXfrm>
        <a:off x="2032734" y="1923956"/>
        <a:ext cx="1570753" cy="15707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B7D0F-0519-4FE0-A257-C2382E1E9A94}">
      <dsp:nvSpPr>
        <dsp:cNvPr id="0" name=""/>
        <dsp:cNvSpPr/>
      </dsp:nvSpPr>
      <dsp:spPr>
        <a:xfrm>
          <a:off x="2568190" y="424185"/>
          <a:ext cx="4542175" cy="4542175"/>
        </a:xfrm>
        <a:prstGeom prst="blockArc">
          <a:avLst>
            <a:gd name="adj1" fmla="val 14700"/>
            <a:gd name="adj2" fmla="val 10814700"/>
            <a:gd name="adj3" fmla="val 4260"/>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F4B3A79-C7F4-4910-9E1D-57E10476B64B}">
      <dsp:nvSpPr>
        <dsp:cNvPr id="0" name=""/>
        <dsp:cNvSpPr/>
      </dsp:nvSpPr>
      <dsp:spPr>
        <a:xfrm>
          <a:off x="2568190" y="424185"/>
          <a:ext cx="4542175" cy="4542175"/>
        </a:xfrm>
        <a:prstGeom prst="blockArc">
          <a:avLst>
            <a:gd name="adj1" fmla="val 10814700"/>
            <a:gd name="adj2" fmla="val 14700"/>
            <a:gd name="adj3" fmla="val 4260"/>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B5B56F5B-BB05-4BF6-A62B-82951247C6DB}">
      <dsp:nvSpPr>
        <dsp:cNvPr id="0" name=""/>
        <dsp:cNvSpPr/>
      </dsp:nvSpPr>
      <dsp:spPr>
        <a:xfrm>
          <a:off x="3967092" y="1823072"/>
          <a:ext cx="1772521" cy="1772521"/>
        </a:xfrm>
        <a:prstGeom prst="ellipse">
          <a:avLst/>
        </a:prstGeom>
        <a:solidFill>
          <a:schemeClr val="accent4">
            <a:lumMod val="20000"/>
            <a:lumOff val="80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1" i="0" kern="1200" dirty="0">
              <a:solidFill>
                <a:srgbClr val="146278"/>
              </a:solidFill>
              <a:latin typeface="Kalpurush" panose="02000600000000000000" pitchFamily="2" charset="0"/>
              <a:cs typeface="Kalpurush" panose="02000600000000000000" pitchFamily="2" charset="0"/>
            </a:rPr>
            <a:t>অ্যাসিনক্রোনাস ট্রান্সমিশনের </a:t>
          </a:r>
          <a:r>
            <a:rPr lang="en-US" sz="1800" b="1" i="0" kern="1200" dirty="0">
              <a:solidFill>
                <a:srgbClr val="146278"/>
              </a:solidFill>
              <a:latin typeface="Kalpurush" panose="02000600000000000000" pitchFamily="2" charset="0"/>
              <a:cs typeface="Kalpurush" panose="02000600000000000000" pitchFamily="2" charset="0"/>
            </a:rPr>
            <a:t>অ</a:t>
          </a:r>
          <a:r>
            <a:rPr lang="as-IN" sz="1800" b="1" i="0" kern="1200" dirty="0">
              <a:solidFill>
                <a:srgbClr val="146278"/>
              </a:solidFill>
              <a:latin typeface="Kalpurush" panose="02000600000000000000" pitchFamily="2" charset="0"/>
              <a:cs typeface="Kalpurush" panose="02000600000000000000" pitchFamily="2" charset="0"/>
            </a:rPr>
            <a:t>সুবিধা</a:t>
          </a:r>
          <a:endParaRPr lang="en-US" sz="1800" kern="1200" dirty="0">
            <a:solidFill>
              <a:srgbClr val="146278"/>
            </a:solidFill>
            <a:latin typeface="Kalpurush" panose="02000600000000000000" pitchFamily="2" charset="0"/>
            <a:cs typeface="Kalpurush" panose="02000600000000000000" pitchFamily="2" charset="0"/>
          </a:endParaRPr>
        </a:p>
      </dsp:txBody>
      <dsp:txXfrm>
        <a:off x="4226672" y="2082652"/>
        <a:ext cx="1253361" cy="1253361"/>
      </dsp:txXfrm>
    </dsp:sp>
    <dsp:sp modelId="{CD919D86-DC4E-4102-A45E-99853A31200A}">
      <dsp:nvSpPr>
        <dsp:cNvPr id="0" name=""/>
        <dsp:cNvSpPr/>
      </dsp:nvSpPr>
      <dsp:spPr>
        <a:xfrm>
          <a:off x="1505892" y="1575078"/>
          <a:ext cx="2221381" cy="2221381"/>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দক্ষতা ও গতি কম।</a:t>
          </a:r>
          <a:endParaRPr lang="en-US" sz="1800" kern="1200" dirty="0">
            <a:latin typeface="Kalpurush" panose="02000600000000000000" pitchFamily="2" charset="0"/>
            <a:cs typeface="Kalpurush" panose="02000600000000000000" pitchFamily="2" charset="0"/>
          </a:endParaRPr>
        </a:p>
      </dsp:txBody>
      <dsp:txXfrm>
        <a:off x="1831206" y="1900392"/>
        <a:ext cx="1570753" cy="1570753"/>
      </dsp:txXfrm>
    </dsp:sp>
    <dsp:sp modelId="{43359222-FF2E-40DC-9FA5-837B2D85EA8C}">
      <dsp:nvSpPr>
        <dsp:cNvPr id="0" name=""/>
        <dsp:cNvSpPr/>
      </dsp:nvSpPr>
      <dsp:spPr>
        <a:xfrm>
          <a:off x="5951283" y="1594086"/>
          <a:ext cx="2221381" cy="2221381"/>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যখন ডেটা চলাচল বন্ধ থাকে তখন মাধ্যমটি অব্যবহৃত অবস্থায় পড়ে থাকে।</a:t>
          </a:r>
          <a:endParaRPr lang="en-US" sz="1800" kern="1200" dirty="0">
            <a:latin typeface="Kalpurush" panose="02000600000000000000" pitchFamily="2" charset="0"/>
            <a:cs typeface="Kalpurush" panose="02000600000000000000" pitchFamily="2" charset="0"/>
          </a:endParaRPr>
        </a:p>
      </dsp:txBody>
      <dsp:txXfrm>
        <a:off x="6276597" y="1919400"/>
        <a:ext cx="1570753" cy="15707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B7D0F-0519-4FE0-A257-C2382E1E9A94}">
      <dsp:nvSpPr>
        <dsp:cNvPr id="0" name=""/>
        <dsp:cNvSpPr/>
      </dsp:nvSpPr>
      <dsp:spPr>
        <a:xfrm>
          <a:off x="2769738" y="625718"/>
          <a:ext cx="4167229" cy="4167229"/>
        </a:xfrm>
        <a:prstGeom prst="blockArc">
          <a:avLst>
            <a:gd name="adj1" fmla="val 10800000"/>
            <a:gd name="adj2" fmla="val 16200000"/>
            <a:gd name="adj3" fmla="val 4643"/>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E6079BC-49F7-4433-A788-5D599009F196}">
      <dsp:nvSpPr>
        <dsp:cNvPr id="0" name=""/>
        <dsp:cNvSpPr/>
      </dsp:nvSpPr>
      <dsp:spPr>
        <a:xfrm>
          <a:off x="2769738" y="625718"/>
          <a:ext cx="4167229" cy="4167229"/>
        </a:xfrm>
        <a:prstGeom prst="blockArc">
          <a:avLst>
            <a:gd name="adj1" fmla="val 5400000"/>
            <a:gd name="adj2" fmla="val 10800000"/>
            <a:gd name="adj3" fmla="val 4643"/>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C5707FB8-55CA-4E53-AE39-4673D4D45C4A}">
      <dsp:nvSpPr>
        <dsp:cNvPr id="0" name=""/>
        <dsp:cNvSpPr/>
      </dsp:nvSpPr>
      <dsp:spPr>
        <a:xfrm>
          <a:off x="2769738" y="625718"/>
          <a:ext cx="4167229" cy="4167229"/>
        </a:xfrm>
        <a:prstGeom prst="blockArc">
          <a:avLst>
            <a:gd name="adj1" fmla="val 0"/>
            <a:gd name="adj2" fmla="val 5400000"/>
            <a:gd name="adj3" fmla="val 4643"/>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F4B3A79-C7F4-4910-9E1D-57E10476B64B}">
      <dsp:nvSpPr>
        <dsp:cNvPr id="0" name=""/>
        <dsp:cNvSpPr/>
      </dsp:nvSpPr>
      <dsp:spPr>
        <a:xfrm>
          <a:off x="2769738" y="625718"/>
          <a:ext cx="4167229" cy="4167229"/>
        </a:xfrm>
        <a:prstGeom prst="blockArc">
          <a:avLst>
            <a:gd name="adj1" fmla="val 16200000"/>
            <a:gd name="adj2" fmla="val 0"/>
            <a:gd name="adj3" fmla="val 4643"/>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B5B56F5B-BB05-4BF6-A62B-82951247C6DB}">
      <dsp:nvSpPr>
        <dsp:cNvPr id="0" name=""/>
        <dsp:cNvSpPr/>
      </dsp:nvSpPr>
      <dsp:spPr>
        <a:xfrm>
          <a:off x="3671665" y="1552264"/>
          <a:ext cx="2363375" cy="2314138"/>
        </a:xfrm>
        <a:prstGeom prst="ellipse">
          <a:avLst/>
        </a:prstGeom>
        <a:solidFill>
          <a:schemeClr val="accent4">
            <a:lumMod val="20000"/>
            <a:lumOff val="80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1" i="0" kern="1200" dirty="0">
              <a:solidFill>
                <a:srgbClr val="146278"/>
              </a:solidFill>
              <a:latin typeface="Kalpurush" panose="02000600000000000000" pitchFamily="2" charset="0"/>
              <a:cs typeface="Kalpurush" panose="02000600000000000000" pitchFamily="2" charset="0"/>
            </a:rPr>
            <a:t>অ্যাসিনক্রোনাস ট্রান্সমিশনের ব্যবহার</a:t>
          </a:r>
          <a:endParaRPr lang="en-US" sz="1800" kern="1200" dirty="0">
            <a:solidFill>
              <a:srgbClr val="146278"/>
            </a:solidFill>
            <a:latin typeface="Kalpurush" panose="02000600000000000000" pitchFamily="2" charset="0"/>
            <a:cs typeface="Kalpurush" panose="02000600000000000000" pitchFamily="2" charset="0"/>
          </a:endParaRPr>
        </a:p>
      </dsp:txBody>
      <dsp:txXfrm>
        <a:off x="4017773" y="1891162"/>
        <a:ext cx="1671159" cy="1636342"/>
      </dsp:txXfrm>
    </dsp:sp>
    <dsp:sp modelId="{CD919D86-DC4E-4102-A45E-99853A31200A}">
      <dsp:nvSpPr>
        <dsp:cNvPr id="0" name=""/>
        <dsp:cNvSpPr/>
      </dsp:nvSpPr>
      <dsp:spPr>
        <a:xfrm>
          <a:off x="4132389" y="-46879"/>
          <a:ext cx="1441927" cy="1441940"/>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কম্পিউটার হতে প্রিন্টারে</a:t>
          </a:r>
          <a:endParaRPr lang="en-US" sz="1800" kern="1200" dirty="0">
            <a:latin typeface="Kalpurush" panose="02000600000000000000" pitchFamily="2" charset="0"/>
            <a:cs typeface="Kalpurush" panose="02000600000000000000" pitchFamily="2" charset="0"/>
          </a:endParaRPr>
        </a:p>
      </dsp:txBody>
      <dsp:txXfrm>
        <a:off x="4343554" y="164288"/>
        <a:ext cx="1019597" cy="1019606"/>
      </dsp:txXfrm>
    </dsp:sp>
    <dsp:sp modelId="{3E46CAFB-DAD2-4773-B34F-9EBE452C44BB}">
      <dsp:nvSpPr>
        <dsp:cNvPr id="0" name=""/>
        <dsp:cNvSpPr/>
      </dsp:nvSpPr>
      <dsp:spPr>
        <a:xfrm>
          <a:off x="6167632" y="1988363"/>
          <a:ext cx="1441927" cy="1441940"/>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কার্ড রিডার হতে কম্পিউটারে</a:t>
          </a:r>
          <a:endParaRPr lang="en-US" sz="1800" kern="1200" dirty="0">
            <a:latin typeface="Kalpurush" panose="02000600000000000000" pitchFamily="2" charset="0"/>
            <a:cs typeface="Kalpurush" panose="02000600000000000000" pitchFamily="2" charset="0"/>
          </a:endParaRPr>
        </a:p>
      </dsp:txBody>
      <dsp:txXfrm>
        <a:off x="6378797" y="2199530"/>
        <a:ext cx="1019597" cy="1019606"/>
      </dsp:txXfrm>
    </dsp:sp>
    <dsp:sp modelId="{76A71DF4-65E1-4719-9074-E6F63199BB1A}">
      <dsp:nvSpPr>
        <dsp:cNvPr id="0" name=""/>
        <dsp:cNvSpPr/>
      </dsp:nvSpPr>
      <dsp:spPr>
        <a:xfrm>
          <a:off x="4132389" y="4023605"/>
          <a:ext cx="1441927" cy="1441940"/>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কম্পিউটার হতে কার্ড রিডারে</a:t>
          </a:r>
          <a:endParaRPr lang="en-US" sz="1800" kern="1200" dirty="0">
            <a:latin typeface="Kalpurush" panose="02000600000000000000" pitchFamily="2" charset="0"/>
            <a:cs typeface="Kalpurush" panose="02000600000000000000" pitchFamily="2" charset="0"/>
          </a:endParaRPr>
        </a:p>
      </dsp:txBody>
      <dsp:txXfrm>
        <a:off x="4343554" y="4234772"/>
        <a:ext cx="1019597" cy="1019606"/>
      </dsp:txXfrm>
    </dsp:sp>
    <dsp:sp modelId="{43359222-FF2E-40DC-9FA5-837B2D85EA8C}">
      <dsp:nvSpPr>
        <dsp:cNvPr id="0" name=""/>
        <dsp:cNvSpPr/>
      </dsp:nvSpPr>
      <dsp:spPr>
        <a:xfrm>
          <a:off x="2097147" y="1988363"/>
          <a:ext cx="1441927" cy="1441940"/>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কীবোর্ড হতে কম্পিউটারে</a:t>
          </a:r>
          <a:endParaRPr lang="en-US" sz="1800" kern="1200" dirty="0">
            <a:latin typeface="Kalpurush" panose="02000600000000000000" pitchFamily="2" charset="0"/>
            <a:cs typeface="Kalpurush" panose="02000600000000000000" pitchFamily="2" charset="0"/>
          </a:endParaRPr>
        </a:p>
      </dsp:txBody>
      <dsp:txXfrm>
        <a:off x="2308312" y="2199530"/>
        <a:ext cx="1019597" cy="10196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B7D0F-0519-4FE0-A257-C2382E1E9A94}">
      <dsp:nvSpPr>
        <dsp:cNvPr id="0" name=""/>
        <dsp:cNvSpPr/>
      </dsp:nvSpPr>
      <dsp:spPr>
        <a:xfrm>
          <a:off x="2769738" y="625718"/>
          <a:ext cx="4167229" cy="4167229"/>
        </a:xfrm>
        <a:prstGeom prst="blockArc">
          <a:avLst>
            <a:gd name="adj1" fmla="val 10800000"/>
            <a:gd name="adj2" fmla="val 16200000"/>
            <a:gd name="adj3" fmla="val 4643"/>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E6079BC-49F7-4433-A788-5D599009F196}">
      <dsp:nvSpPr>
        <dsp:cNvPr id="0" name=""/>
        <dsp:cNvSpPr/>
      </dsp:nvSpPr>
      <dsp:spPr>
        <a:xfrm>
          <a:off x="2769738" y="625718"/>
          <a:ext cx="4167229" cy="4167229"/>
        </a:xfrm>
        <a:prstGeom prst="blockArc">
          <a:avLst>
            <a:gd name="adj1" fmla="val 5400000"/>
            <a:gd name="adj2" fmla="val 10800000"/>
            <a:gd name="adj3" fmla="val 4643"/>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C5707FB8-55CA-4E53-AE39-4673D4D45C4A}">
      <dsp:nvSpPr>
        <dsp:cNvPr id="0" name=""/>
        <dsp:cNvSpPr/>
      </dsp:nvSpPr>
      <dsp:spPr>
        <a:xfrm>
          <a:off x="2769738" y="625718"/>
          <a:ext cx="4167229" cy="4167229"/>
        </a:xfrm>
        <a:prstGeom prst="blockArc">
          <a:avLst>
            <a:gd name="adj1" fmla="val 0"/>
            <a:gd name="adj2" fmla="val 5400000"/>
            <a:gd name="adj3" fmla="val 4643"/>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F4B3A79-C7F4-4910-9E1D-57E10476B64B}">
      <dsp:nvSpPr>
        <dsp:cNvPr id="0" name=""/>
        <dsp:cNvSpPr/>
      </dsp:nvSpPr>
      <dsp:spPr>
        <a:xfrm>
          <a:off x="2769738" y="625718"/>
          <a:ext cx="4167229" cy="4167229"/>
        </a:xfrm>
        <a:prstGeom prst="blockArc">
          <a:avLst>
            <a:gd name="adj1" fmla="val 16200000"/>
            <a:gd name="adj2" fmla="val 0"/>
            <a:gd name="adj3" fmla="val 4643"/>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B5B56F5B-BB05-4BF6-A62B-82951247C6DB}">
      <dsp:nvSpPr>
        <dsp:cNvPr id="0" name=""/>
        <dsp:cNvSpPr/>
      </dsp:nvSpPr>
      <dsp:spPr>
        <a:xfrm>
          <a:off x="3967092" y="1823072"/>
          <a:ext cx="1772521" cy="1772521"/>
        </a:xfrm>
        <a:prstGeom prst="ellipse">
          <a:avLst/>
        </a:prstGeom>
        <a:solidFill>
          <a:schemeClr val="accent4">
            <a:lumMod val="20000"/>
            <a:lumOff val="80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1" i="0" kern="1200" dirty="0">
              <a:solidFill>
                <a:srgbClr val="146278"/>
              </a:solidFill>
              <a:latin typeface="Kalpurush" panose="02000600000000000000" pitchFamily="2" charset="0"/>
              <a:cs typeface="Kalpurush" panose="02000600000000000000" pitchFamily="2" charset="0"/>
            </a:rPr>
            <a:t>সিনক্রোনাস ট্রান্সমিশনের সুবিধা</a:t>
          </a:r>
          <a:endParaRPr lang="en-US" sz="1800" kern="1200" dirty="0">
            <a:solidFill>
              <a:srgbClr val="146278"/>
            </a:solidFill>
            <a:latin typeface="Kalpurush" panose="02000600000000000000" pitchFamily="2" charset="0"/>
            <a:cs typeface="Kalpurush" panose="02000600000000000000" pitchFamily="2" charset="0"/>
          </a:endParaRPr>
        </a:p>
      </dsp:txBody>
      <dsp:txXfrm>
        <a:off x="4226672" y="2082652"/>
        <a:ext cx="1253361" cy="1253361"/>
      </dsp:txXfrm>
    </dsp:sp>
    <dsp:sp modelId="{CD919D86-DC4E-4102-A45E-99853A31200A}">
      <dsp:nvSpPr>
        <dsp:cNvPr id="0" name=""/>
        <dsp:cNvSpPr/>
      </dsp:nvSpPr>
      <dsp:spPr>
        <a:xfrm>
          <a:off x="3742662" y="-436599"/>
          <a:ext cx="2221381" cy="2221381"/>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সিনক্রোনাস ট্রান্সমিশনের দক্ষতা অ্যাসিনক্রোনাসের তুলনায় বেশি।</a:t>
          </a:r>
          <a:endParaRPr lang="en-US" sz="1800" kern="1200" dirty="0">
            <a:latin typeface="Kalpurush" panose="02000600000000000000" pitchFamily="2" charset="0"/>
            <a:cs typeface="Kalpurush" panose="02000600000000000000" pitchFamily="2" charset="0"/>
          </a:endParaRPr>
        </a:p>
      </dsp:txBody>
      <dsp:txXfrm>
        <a:off x="4067976" y="-111285"/>
        <a:ext cx="1570753" cy="1570753"/>
      </dsp:txXfrm>
    </dsp:sp>
    <dsp:sp modelId="{3E46CAFB-DAD2-4773-B34F-9EBE452C44BB}">
      <dsp:nvSpPr>
        <dsp:cNvPr id="0" name=""/>
        <dsp:cNvSpPr/>
      </dsp:nvSpPr>
      <dsp:spPr>
        <a:xfrm>
          <a:off x="5777905" y="1598642"/>
          <a:ext cx="2221381" cy="2221381"/>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ট্রান্সমিশন গতি অনেক বেশি।</a:t>
          </a:r>
          <a:endParaRPr lang="en-US" sz="1800" kern="1200" dirty="0">
            <a:latin typeface="Kalpurush" panose="02000600000000000000" pitchFamily="2" charset="0"/>
            <a:cs typeface="Kalpurush" panose="02000600000000000000" pitchFamily="2" charset="0"/>
          </a:endParaRPr>
        </a:p>
      </dsp:txBody>
      <dsp:txXfrm>
        <a:off x="6103219" y="1923956"/>
        <a:ext cx="1570753" cy="1570753"/>
      </dsp:txXfrm>
    </dsp:sp>
    <dsp:sp modelId="{76A71DF4-65E1-4719-9074-E6F63199BB1A}">
      <dsp:nvSpPr>
        <dsp:cNvPr id="0" name=""/>
        <dsp:cNvSpPr/>
      </dsp:nvSpPr>
      <dsp:spPr>
        <a:xfrm>
          <a:off x="3742662" y="3633885"/>
          <a:ext cx="2221381" cy="2221381"/>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প্রতি ক্যারেক্টারের শুরুতে </a:t>
          </a:r>
          <a:r>
            <a:rPr lang="en-US" sz="1800" b="0" i="0" kern="1200" dirty="0">
              <a:latin typeface="Kalpurush" panose="02000600000000000000" pitchFamily="2" charset="0"/>
              <a:cs typeface="Kalpurush" panose="02000600000000000000" pitchFamily="2" charset="0"/>
            </a:rPr>
            <a:t>Start bit </a:t>
          </a:r>
          <a:r>
            <a:rPr lang="as-IN" sz="1800" b="0" i="0" kern="1200" dirty="0">
              <a:latin typeface="Kalpurush" panose="02000600000000000000" pitchFamily="2" charset="0"/>
              <a:cs typeface="Kalpurush" panose="02000600000000000000" pitchFamily="2" charset="0"/>
            </a:rPr>
            <a:t>এবং শেষে </a:t>
          </a:r>
          <a:r>
            <a:rPr lang="en-US" sz="1800" b="0" i="0" kern="1200" dirty="0">
              <a:latin typeface="Kalpurush" panose="02000600000000000000" pitchFamily="2" charset="0"/>
              <a:cs typeface="Kalpurush" panose="02000600000000000000" pitchFamily="2" charset="0"/>
            </a:rPr>
            <a:t>Stop bit </a:t>
          </a:r>
          <a:r>
            <a:rPr lang="as-IN" sz="1800" b="0" i="0" kern="1200" dirty="0">
              <a:latin typeface="Kalpurush" panose="02000600000000000000" pitchFamily="2" charset="0"/>
              <a:cs typeface="Kalpurush" panose="02000600000000000000" pitchFamily="2" charset="0"/>
            </a:rPr>
            <a:t>এর প্রয়োজন হয় না।</a:t>
          </a:r>
          <a:endParaRPr lang="en-US" sz="1800" kern="1200" dirty="0">
            <a:latin typeface="Kalpurush" panose="02000600000000000000" pitchFamily="2" charset="0"/>
            <a:cs typeface="Kalpurush" panose="02000600000000000000" pitchFamily="2" charset="0"/>
          </a:endParaRPr>
        </a:p>
      </dsp:txBody>
      <dsp:txXfrm>
        <a:off x="4067976" y="3959199"/>
        <a:ext cx="1570753" cy="1570753"/>
      </dsp:txXfrm>
    </dsp:sp>
    <dsp:sp modelId="{43359222-FF2E-40DC-9FA5-837B2D85EA8C}">
      <dsp:nvSpPr>
        <dsp:cNvPr id="0" name=""/>
        <dsp:cNvSpPr/>
      </dsp:nvSpPr>
      <dsp:spPr>
        <a:xfrm>
          <a:off x="1707420" y="1598642"/>
          <a:ext cx="2221381" cy="2221381"/>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অধিক ডেটা স্থানান্তর করার ক্ষেত্রে, এই পদ্ধতিটি উপযুক্ত।</a:t>
          </a:r>
          <a:endParaRPr lang="en-US" sz="1800" kern="1200" dirty="0">
            <a:latin typeface="Kalpurush" panose="02000600000000000000" pitchFamily="2" charset="0"/>
            <a:cs typeface="Kalpurush" panose="02000600000000000000" pitchFamily="2" charset="0"/>
          </a:endParaRPr>
        </a:p>
      </dsp:txBody>
      <dsp:txXfrm>
        <a:off x="2032734" y="1923956"/>
        <a:ext cx="1570753" cy="157075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B7D0F-0519-4FE0-A257-C2382E1E9A94}">
      <dsp:nvSpPr>
        <dsp:cNvPr id="0" name=""/>
        <dsp:cNvSpPr/>
      </dsp:nvSpPr>
      <dsp:spPr>
        <a:xfrm>
          <a:off x="2624614" y="903848"/>
          <a:ext cx="4457477" cy="4457477"/>
        </a:xfrm>
        <a:prstGeom prst="blockArc">
          <a:avLst>
            <a:gd name="adj1" fmla="val 9000000"/>
            <a:gd name="adj2" fmla="val 16200000"/>
            <a:gd name="adj3" fmla="val 4641"/>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E6079BC-49F7-4433-A788-5D599009F196}">
      <dsp:nvSpPr>
        <dsp:cNvPr id="0" name=""/>
        <dsp:cNvSpPr/>
      </dsp:nvSpPr>
      <dsp:spPr>
        <a:xfrm>
          <a:off x="2624614" y="903848"/>
          <a:ext cx="4457477" cy="4457477"/>
        </a:xfrm>
        <a:prstGeom prst="blockArc">
          <a:avLst>
            <a:gd name="adj1" fmla="val 1800000"/>
            <a:gd name="adj2" fmla="val 9000000"/>
            <a:gd name="adj3" fmla="val 4641"/>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F4B3A79-C7F4-4910-9E1D-57E10476B64B}">
      <dsp:nvSpPr>
        <dsp:cNvPr id="0" name=""/>
        <dsp:cNvSpPr/>
      </dsp:nvSpPr>
      <dsp:spPr>
        <a:xfrm>
          <a:off x="2624614" y="903848"/>
          <a:ext cx="4457477" cy="4457477"/>
        </a:xfrm>
        <a:prstGeom prst="blockArc">
          <a:avLst>
            <a:gd name="adj1" fmla="val 16200000"/>
            <a:gd name="adj2" fmla="val 1800000"/>
            <a:gd name="adj3" fmla="val 4641"/>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B5B56F5B-BB05-4BF6-A62B-82951247C6DB}">
      <dsp:nvSpPr>
        <dsp:cNvPr id="0" name=""/>
        <dsp:cNvSpPr/>
      </dsp:nvSpPr>
      <dsp:spPr>
        <a:xfrm>
          <a:off x="3905820" y="2185053"/>
          <a:ext cx="1895066" cy="1895066"/>
        </a:xfrm>
        <a:prstGeom prst="ellipse">
          <a:avLst/>
        </a:prstGeom>
        <a:solidFill>
          <a:schemeClr val="accent4">
            <a:lumMod val="20000"/>
            <a:lumOff val="80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1" i="0" kern="1200" dirty="0">
              <a:solidFill>
                <a:srgbClr val="146278"/>
              </a:solidFill>
              <a:latin typeface="Kalpurush" panose="02000600000000000000" pitchFamily="2" charset="0"/>
              <a:cs typeface="Kalpurush" panose="02000600000000000000" pitchFamily="2" charset="0"/>
            </a:rPr>
            <a:t>সিনক্রোনাস ট্রান্সমিশনের </a:t>
          </a:r>
          <a:r>
            <a:rPr lang="en-US" sz="1800" b="1" i="0" kern="1200" dirty="0">
              <a:solidFill>
                <a:srgbClr val="146278"/>
              </a:solidFill>
              <a:latin typeface="Kalpurush" panose="02000600000000000000" pitchFamily="2" charset="0"/>
              <a:cs typeface="Kalpurush" panose="02000600000000000000" pitchFamily="2" charset="0"/>
            </a:rPr>
            <a:t>অ</a:t>
          </a:r>
          <a:r>
            <a:rPr lang="as-IN" sz="1800" b="1" i="0" kern="1200" dirty="0">
              <a:solidFill>
                <a:srgbClr val="146278"/>
              </a:solidFill>
              <a:latin typeface="Kalpurush" panose="02000600000000000000" pitchFamily="2" charset="0"/>
              <a:cs typeface="Kalpurush" panose="02000600000000000000" pitchFamily="2" charset="0"/>
            </a:rPr>
            <a:t>সুবিধা</a:t>
          </a:r>
          <a:endParaRPr lang="en-US" sz="1800" kern="1200" dirty="0">
            <a:solidFill>
              <a:srgbClr val="146278"/>
            </a:solidFill>
            <a:latin typeface="Kalpurush" panose="02000600000000000000" pitchFamily="2" charset="0"/>
            <a:cs typeface="Kalpurush" panose="02000600000000000000" pitchFamily="2" charset="0"/>
          </a:endParaRPr>
        </a:p>
      </dsp:txBody>
      <dsp:txXfrm>
        <a:off x="4183346" y="2462579"/>
        <a:ext cx="1340014" cy="1340014"/>
      </dsp:txXfrm>
    </dsp:sp>
    <dsp:sp modelId="{CD919D86-DC4E-4102-A45E-99853A31200A}">
      <dsp:nvSpPr>
        <dsp:cNvPr id="0" name=""/>
        <dsp:cNvSpPr/>
      </dsp:nvSpPr>
      <dsp:spPr>
        <a:xfrm>
          <a:off x="3665874" y="-231914"/>
          <a:ext cx="2374957" cy="2374957"/>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প্রেরক স্টেশনে একটি প্রাইমারি স্টোরেজ ডিভাইসের প্রয়োজন হয়।</a:t>
          </a:r>
          <a:endParaRPr lang="en-US" sz="1800" kern="1200" dirty="0">
            <a:latin typeface="Kalpurush" panose="02000600000000000000" pitchFamily="2" charset="0"/>
            <a:cs typeface="Kalpurush" panose="02000600000000000000" pitchFamily="2" charset="0"/>
          </a:endParaRPr>
        </a:p>
      </dsp:txBody>
      <dsp:txXfrm>
        <a:off x="4013678" y="115890"/>
        <a:ext cx="1679349" cy="1679349"/>
      </dsp:txXfrm>
    </dsp:sp>
    <dsp:sp modelId="{76A71DF4-65E1-4719-9074-E6F63199BB1A}">
      <dsp:nvSpPr>
        <dsp:cNvPr id="0" name=""/>
        <dsp:cNvSpPr/>
      </dsp:nvSpPr>
      <dsp:spPr>
        <a:xfrm>
          <a:off x="5551231" y="3033619"/>
          <a:ext cx="2374957" cy="2374957"/>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তুলনামূলকভাবে ব্যয়বহুল।</a:t>
          </a:r>
          <a:endParaRPr lang="en-US" sz="1800" kern="1200" dirty="0">
            <a:latin typeface="Kalpurush" panose="02000600000000000000" pitchFamily="2" charset="0"/>
            <a:cs typeface="Kalpurush" panose="02000600000000000000" pitchFamily="2" charset="0"/>
          </a:endParaRPr>
        </a:p>
      </dsp:txBody>
      <dsp:txXfrm>
        <a:off x="5899035" y="3381423"/>
        <a:ext cx="1679349" cy="1679349"/>
      </dsp:txXfrm>
    </dsp:sp>
    <dsp:sp modelId="{43359222-FF2E-40DC-9FA5-837B2D85EA8C}">
      <dsp:nvSpPr>
        <dsp:cNvPr id="0" name=""/>
        <dsp:cNvSpPr/>
      </dsp:nvSpPr>
      <dsp:spPr>
        <a:xfrm>
          <a:off x="1780517" y="3033619"/>
          <a:ext cx="2374957" cy="2374957"/>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প্রেরক এবং প্রাপকের মধ্যে সিনক্রোনাইজেশন প্রয়োজন হয়।</a:t>
          </a:r>
          <a:endParaRPr lang="en-US" sz="1800" kern="1200" dirty="0">
            <a:latin typeface="Kalpurush" panose="02000600000000000000" pitchFamily="2" charset="0"/>
            <a:cs typeface="Kalpurush" panose="02000600000000000000" pitchFamily="2" charset="0"/>
          </a:endParaRPr>
        </a:p>
      </dsp:txBody>
      <dsp:txXfrm>
        <a:off x="2128321" y="3381423"/>
        <a:ext cx="1679349" cy="167934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B7D0F-0519-4FE0-A257-C2382E1E9A94}">
      <dsp:nvSpPr>
        <dsp:cNvPr id="0" name=""/>
        <dsp:cNvSpPr/>
      </dsp:nvSpPr>
      <dsp:spPr>
        <a:xfrm>
          <a:off x="2568190" y="424185"/>
          <a:ext cx="4542175" cy="4542175"/>
        </a:xfrm>
        <a:prstGeom prst="blockArc">
          <a:avLst>
            <a:gd name="adj1" fmla="val 14700"/>
            <a:gd name="adj2" fmla="val 10814700"/>
            <a:gd name="adj3" fmla="val 4260"/>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F4B3A79-C7F4-4910-9E1D-57E10476B64B}">
      <dsp:nvSpPr>
        <dsp:cNvPr id="0" name=""/>
        <dsp:cNvSpPr/>
      </dsp:nvSpPr>
      <dsp:spPr>
        <a:xfrm>
          <a:off x="2568190" y="424185"/>
          <a:ext cx="4542175" cy="4542175"/>
        </a:xfrm>
        <a:prstGeom prst="blockArc">
          <a:avLst>
            <a:gd name="adj1" fmla="val 10814700"/>
            <a:gd name="adj2" fmla="val 14700"/>
            <a:gd name="adj3" fmla="val 4260"/>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B5B56F5B-BB05-4BF6-A62B-82951247C6DB}">
      <dsp:nvSpPr>
        <dsp:cNvPr id="0" name=""/>
        <dsp:cNvSpPr/>
      </dsp:nvSpPr>
      <dsp:spPr>
        <a:xfrm>
          <a:off x="3742007" y="1597987"/>
          <a:ext cx="2222692" cy="2222692"/>
        </a:xfrm>
        <a:prstGeom prst="ellipse">
          <a:avLst/>
        </a:prstGeom>
        <a:solidFill>
          <a:schemeClr val="accent4">
            <a:lumMod val="20000"/>
            <a:lumOff val="80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1" i="0" kern="1200" dirty="0">
              <a:solidFill>
                <a:srgbClr val="146278"/>
              </a:solidFill>
              <a:latin typeface="Kalpurush" panose="02000600000000000000" pitchFamily="2" charset="0"/>
              <a:cs typeface="Kalpurush" panose="02000600000000000000" pitchFamily="2" charset="0"/>
            </a:rPr>
            <a:t>সিনক্রোনাস ট্রান্সমিশনের </a:t>
          </a:r>
          <a:r>
            <a:rPr lang="en-US" sz="1800" b="1" i="0" kern="1200" dirty="0" err="1">
              <a:solidFill>
                <a:srgbClr val="146278"/>
              </a:solidFill>
              <a:latin typeface="Kalpurush" panose="02000600000000000000" pitchFamily="2" charset="0"/>
              <a:cs typeface="Kalpurush" panose="02000600000000000000" pitchFamily="2" charset="0"/>
            </a:rPr>
            <a:t>ব্যবহার</a:t>
          </a:r>
          <a:endParaRPr lang="en-US" sz="1800" kern="1200" dirty="0">
            <a:solidFill>
              <a:srgbClr val="146278"/>
            </a:solidFill>
            <a:latin typeface="Kalpurush" panose="02000600000000000000" pitchFamily="2" charset="0"/>
            <a:cs typeface="Kalpurush" panose="02000600000000000000" pitchFamily="2" charset="0"/>
          </a:endParaRPr>
        </a:p>
      </dsp:txBody>
      <dsp:txXfrm>
        <a:off x="4067513" y="1923493"/>
        <a:ext cx="1571680" cy="1571680"/>
      </dsp:txXfrm>
    </dsp:sp>
    <dsp:sp modelId="{CD919D86-DC4E-4102-A45E-99853A31200A}">
      <dsp:nvSpPr>
        <dsp:cNvPr id="0" name=""/>
        <dsp:cNvSpPr/>
      </dsp:nvSpPr>
      <dsp:spPr>
        <a:xfrm>
          <a:off x="1589630" y="1658816"/>
          <a:ext cx="2053905" cy="2053905"/>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কম্পিউটার থেকে কম্পিউটারে ডেটা কমিউনিকেশনে।</a:t>
          </a:r>
          <a:endParaRPr lang="en-US" sz="1800" kern="1200" dirty="0">
            <a:latin typeface="Kalpurush" panose="02000600000000000000" pitchFamily="2" charset="0"/>
            <a:cs typeface="Kalpurush" panose="02000600000000000000" pitchFamily="2" charset="0"/>
          </a:endParaRPr>
        </a:p>
      </dsp:txBody>
      <dsp:txXfrm>
        <a:off x="1890417" y="1959603"/>
        <a:ext cx="1452331" cy="1452331"/>
      </dsp:txXfrm>
    </dsp:sp>
    <dsp:sp modelId="{43359222-FF2E-40DC-9FA5-837B2D85EA8C}">
      <dsp:nvSpPr>
        <dsp:cNvPr id="0" name=""/>
        <dsp:cNvSpPr/>
      </dsp:nvSpPr>
      <dsp:spPr>
        <a:xfrm>
          <a:off x="6035021" y="1677824"/>
          <a:ext cx="2053905" cy="2053905"/>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এক স্থান থেকে দূরবর্তী কোন স্থানে ডেটা স্থানান্তরে।</a:t>
          </a:r>
          <a:endParaRPr lang="en-US" sz="1800" kern="1200" dirty="0">
            <a:latin typeface="Kalpurush" panose="02000600000000000000" pitchFamily="2" charset="0"/>
            <a:cs typeface="Kalpurush" panose="02000600000000000000" pitchFamily="2" charset="0"/>
          </a:endParaRPr>
        </a:p>
      </dsp:txBody>
      <dsp:txXfrm>
        <a:off x="6335808" y="1978611"/>
        <a:ext cx="1452331" cy="145233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B7D0F-0519-4FE0-A257-C2382E1E9A94}">
      <dsp:nvSpPr>
        <dsp:cNvPr id="0" name=""/>
        <dsp:cNvSpPr/>
      </dsp:nvSpPr>
      <dsp:spPr>
        <a:xfrm>
          <a:off x="2568190" y="424185"/>
          <a:ext cx="4542175" cy="4542175"/>
        </a:xfrm>
        <a:prstGeom prst="blockArc">
          <a:avLst>
            <a:gd name="adj1" fmla="val 14700"/>
            <a:gd name="adj2" fmla="val 10814700"/>
            <a:gd name="adj3" fmla="val 4260"/>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F4B3A79-C7F4-4910-9E1D-57E10476B64B}">
      <dsp:nvSpPr>
        <dsp:cNvPr id="0" name=""/>
        <dsp:cNvSpPr/>
      </dsp:nvSpPr>
      <dsp:spPr>
        <a:xfrm>
          <a:off x="2568190" y="424185"/>
          <a:ext cx="4542175" cy="4542175"/>
        </a:xfrm>
        <a:prstGeom prst="blockArc">
          <a:avLst>
            <a:gd name="adj1" fmla="val 10814700"/>
            <a:gd name="adj2" fmla="val 14700"/>
            <a:gd name="adj3" fmla="val 4260"/>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B5B56F5B-BB05-4BF6-A62B-82951247C6DB}">
      <dsp:nvSpPr>
        <dsp:cNvPr id="0" name=""/>
        <dsp:cNvSpPr/>
      </dsp:nvSpPr>
      <dsp:spPr>
        <a:xfrm>
          <a:off x="3845662" y="1701642"/>
          <a:ext cx="2015381" cy="2015381"/>
        </a:xfrm>
        <a:prstGeom prst="ellipse">
          <a:avLst/>
        </a:prstGeom>
        <a:solidFill>
          <a:schemeClr val="accent4">
            <a:lumMod val="20000"/>
            <a:lumOff val="80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i="0" kern="1200" dirty="0" err="1">
              <a:solidFill>
                <a:srgbClr val="146278"/>
              </a:solidFill>
              <a:latin typeface="Kalpurush" panose="02000600000000000000" pitchFamily="2" charset="0"/>
              <a:cs typeface="Kalpurush" panose="02000600000000000000" pitchFamily="2" charset="0"/>
            </a:rPr>
            <a:t>আইসো</a:t>
          </a:r>
          <a:r>
            <a:rPr lang="as-IN" sz="1800" b="1" i="0" kern="1200" dirty="0">
              <a:solidFill>
                <a:srgbClr val="146278"/>
              </a:solidFill>
              <a:latin typeface="Kalpurush" panose="02000600000000000000" pitchFamily="2" charset="0"/>
              <a:cs typeface="Kalpurush" panose="02000600000000000000" pitchFamily="2" charset="0"/>
            </a:rPr>
            <a:t>ক্রোনাস  ট্রান্সমিশনের </a:t>
          </a:r>
          <a:r>
            <a:rPr lang="en-US" sz="1800" b="1" i="0" kern="1200" dirty="0" err="1">
              <a:solidFill>
                <a:srgbClr val="146278"/>
              </a:solidFill>
              <a:latin typeface="Kalpurush" panose="02000600000000000000" pitchFamily="2" charset="0"/>
              <a:cs typeface="Kalpurush" panose="02000600000000000000" pitchFamily="2" charset="0"/>
            </a:rPr>
            <a:t>সুবিধা</a:t>
          </a:r>
          <a:endParaRPr lang="en-US" sz="1800" kern="1200" dirty="0">
            <a:solidFill>
              <a:srgbClr val="146278"/>
            </a:solidFill>
            <a:latin typeface="Kalpurush" panose="02000600000000000000" pitchFamily="2" charset="0"/>
            <a:cs typeface="Kalpurush" panose="02000600000000000000" pitchFamily="2" charset="0"/>
          </a:endParaRPr>
        </a:p>
      </dsp:txBody>
      <dsp:txXfrm>
        <a:off x="4140808" y="1996788"/>
        <a:ext cx="1425089" cy="1425089"/>
      </dsp:txXfrm>
    </dsp:sp>
    <dsp:sp modelId="{CD919D86-DC4E-4102-A45E-99853A31200A}">
      <dsp:nvSpPr>
        <dsp:cNvPr id="0" name=""/>
        <dsp:cNvSpPr/>
      </dsp:nvSpPr>
      <dsp:spPr>
        <a:xfrm>
          <a:off x="1491407" y="1560593"/>
          <a:ext cx="2250350" cy="2250350"/>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ট্রান্সমিশন স্পিড অনেক বেশি।</a:t>
          </a:r>
          <a:endParaRPr lang="en-US" sz="1800" kern="1200" dirty="0">
            <a:latin typeface="Kalpurush" panose="02000600000000000000" pitchFamily="2" charset="0"/>
            <a:cs typeface="Kalpurush" panose="02000600000000000000" pitchFamily="2" charset="0"/>
          </a:endParaRPr>
        </a:p>
      </dsp:txBody>
      <dsp:txXfrm>
        <a:off x="1820963" y="1890149"/>
        <a:ext cx="1591238" cy="1591238"/>
      </dsp:txXfrm>
    </dsp:sp>
    <dsp:sp modelId="{43359222-FF2E-40DC-9FA5-837B2D85EA8C}">
      <dsp:nvSpPr>
        <dsp:cNvPr id="0" name=""/>
        <dsp:cNvSpPr/>
      </dsp:nvSpPr>
      <dsp:spPr>
        <a:xfrm>
          <a:off x="5936798" y="1579601"/>
          <a:ext cx="2250350" cy="2250350"/>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প্রেরক স্টেশনে প্রাইমারি স্টোরেজ ডিভাইসের প্রয়োজন হয় না।</a:t>
          </a:r>
          <a:endParaRPr lang="en-US" sz="1800" kern="1200" dirty="0">
            <a:latin typeface="Kalpurush" panose="02000600000000000000" pitchFamily="2" charset="0"/>
            <a:cs typeface="Kalpurush" panose="02000600000000000000" pitchFamily="2" charset="0"/>
          </a:endParaRPr>
        </a:p>
      </dsp:txBody>
      <dsp:txXfrm>
        <a:off x="6266354" y="1909157"/>
        <a:ext cx="1591238" cy="159123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B7D0F-0519-4FE0-A257-C2382E1E9A94}">
      <dsp:nvSpPr>
        <dsp:cNvPr id="0" name=""/>
        <dsp:cNvSpPr/>
      </dsp:nvSpPr>
      <dsp:spPr>
        <a:xfrm>
          <a:off x="2568190" y="424185"/>
          <a:ext cx="4542175" cy="4542175"/>
        </a:xfrm>
        <a:prstGeom prst="blockArc">
          <a:avLst>
            <a:gd name="adj1" fmla="val 14700"/>
            <a:gd name="adj2" fmla="val 10814700"/>
            <a:gd name="adj3" fmla="val 4260"/>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2F4B3A79-C7F4-4910-9E1D-57E10476B64B}">
      <dsp:nvSpPr>
        <dsp:cNvPr id="0" name=""/>
        <dsp:cNvSpPr/>
      </dsp:nvSpPr>
      <dsp:spPr>
        <a:xfrm>
          <a:off x="2568190" y="424185"/>
          <a:ext cx="4542175" cy="4542175"/>
        </a:xfrm>
        <a:prstGeom prst="blockArc">
          <a:avLst>
            <a:gd name="adj1" fmla="val 10814700"/>
            <a:gd name="adj2" fmla="val 14700"/>
            <a:gd name="adj3" fmla="val 4260"/>
          </a:avLst>
        </a:prstGeom>
        <a:solidFill>
          <a:schemeClr val="accent1">
            <a:tint val="6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0">
          <a:scrgbClr r="0" g="0" b="0"/>
        </a:effectRef>
        <a:fontRef idx="minor">
          <a:schemeClr val="lt1"/>
        </a:fontRef>
      </dsp:style>
    </dsp:sp>
    <dsp:sp modelId="{B5B56F5B-BB05-4BF6-A62B-82951247C6DB}">
      <dsp:nvSpPr>
        <dsp:cNvPr id="0" name=""/>
        <dsp:cNvSpPr/>
      </dsp:nvSpPr>
      <dsp:spPr>
        <a:xfrm>
          <a:off x="3923471" y="1779451"/>
          <a:ext cx="1859764" cy="1859764"/>
        </a:xfrm>
        <a:prstGeom prst="ellipse">
          <a:avLst/>
        </a:prstGeom>
        <a:solidFill>
          <a:schemeClr val="accent4">
            <a:lumMod val="20000"/>
            <a:lumOff val="8000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i="0" kern="1200" dirty="0" err="1">
              <a:solidFill>
                <a:srgbClr val="146278"/>
              </a:solidFill>
              <a:latin typeface="Kalpurush" panose="02000600000000000000" pitchFamily="2" charset="0"/>
              <a:cs typeface="Kalpurush" panose="02000600000000000000" pitchFamily="2" charset="0"/>
            </a:rPr>
            <a:t>আইসো</a:t>
          </a:r>
          <a:r>
            <a:rPr lang="as-IN" sz="1800" b="1" i="0" kern="1200" dirty="0">
              <a:solidFill>
                <a:srgbClr val="146278"/>
              </a:solidFill>
              <a:latin typeface="Kalpurush" panose="02000600000000000000" pitchFamily="2" charset="0"/>
              <a:cs typeface="Kalpurush" panose="02000600000000000000" pitchFamily="2" charset="0"/>
            </a:rPr>
            <a:t>ক্রোনাস  ট্রান্সমিশনের </a:t>
          </a:r>
          <a:r>
            <a:rPr lang="en-US" sz="1800" b="1" i="0" kern="1200" dirty="0" err="1">
              <a:solidFill>
                <a:srgbClr val="146278"/>
              </a:solidFill>
              <a:latin typeface="Kalpurush" panose="02000600000000000000" pitchFamily="2" charset="0"/>
              <a:cs typeface="Kalpurush" panose="02000600000000000000" pitchFamily="2" charset="0"/>
            </a:rPr>
            <a:t>অসুবিধা</a:t>
          </a:r>
          <a:endParaRPr lang="en-US" sz="1800" kern="1200" dirty="0">
            <a:solidFill>
              <a:srgbClr val="146278"/>
            </a:solidFill>
            <a:latin typeface="Kalpurush" panose="02000600000000000000" pitchFamily="2" charset="0"/>
            <a:cs typeface="Kalpurush" panose="02000600000000000000" pitchFamily="2" charset="0"/>
          </a:endParaRPr>
        </a:p>
      </dsp:txBody>
      <dsp:txXfrm>
        <a:off x="4195827" y="2051807"/>
        <a:ext cx="1315052" cy="1315052"/>
      </dsp:txXfrm>
    </dsp:sp>
    <dsp:sp modelId="{CD919D86-DC4E-4102-A45E-99853A31200A}">
      <dsp:nvSpPr>
        <dsp:cNvPr id="0" name=""/>
        <dsp:cNvSpPr/>
      </dsp:nvSpPr>
      <dsp:spPr>
        <a:xfrm>
          <a:off x="1395153" y="1464339"/>
          <a:ext cx="2442859" cy="2442859"/>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ডেটা ব্লক যথাযথভাবে প্রাপক পেয়েছে কিনা তা চেক করা যায় না এবং ভূল সংশোধন করার ব্যবস্থা নেই।</a:t>
          </a:r>
          <a:endParaRPr lang="en-US" sz="1800" kern="1200" dirty="0">
            <a:latin typeface="Kalpurush" panose="02000600000000000000" pitchFamily="2" charset="0"/>
            <a:cs typeface="Kalpurush" panose="02000600000000000000" pitchFamily="2" charset="0"/>
          </a:endParaRPr>
        </a:p>
      </dsp:txBody>
      <dsp:txXfrm>
        <a:off x="1752901" y="1822087"/>
        <a:ext cx="1727363" cy="1727363"/>
      </dsp:txXfrm>
    </dsp:sp>
    <dsp:sp modelId="{43359222-FF2E-40DC-9FA5-837B2D85EA8C}">
      <dsp:nvSpPr>
        <dsp:cNvPr id="0" name=""/>
        <dsp:cNvSpPr/>
      </dsp:nvSpPr>
      <dsp:spPr>
        <a:xfrm>
          <a:off x="5840543" y="1483347"/>
          <a:ext cx="2442859" cy="2442859"/>
        </a:xfrm>
        <a:prstGeom prst="ellipse">
          <a:avLst/>
        </a:prstGeom>
        <a:solidFill>
          <a:schemeClr val="accent1">
            <a:hueOff val="0"/>
            <a:satOff val="0"/>
            <a:lumOff val="0"/>
            <a:alphaOff val="0"/>
          </a:schemeClr>
        </a:solidFill>
        <a:ln w="12700" cap="flat" cmpd="sng" algn="ctr">
          <a:noFill/>
          <a:prstDash val="solid"/>
          <a:miter lim="800000"/>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s-IN" sz="1800" b="0" i="0" kern="1200" dirty="0">
              <a:latin typeface="Kalpurush" panose="02000600000000000000" pitchFamily="2" charset="0"/>
              <a:cs typeface="Kalpurush" panose="02000600000000000000" pitchFamily="2" charset="0"/>
            </a:rPr>
            <a:t>তুলনামূলকভাবে ব্যয়বহুল।</a:t>
          </a:r>
          <a:endParaRPr lang="en-US" sz="1800" kern="1200" dirty="0">
            <a:latin typeface="Kalpurush" panose="02000600000000000000" pitchFamily="2" charset="0"/>
            <a:cs typeface="Kalpurush" panose="02000600000000000000" pitchFamily="2" charset="0"/>
          </a:endParaRPr>
        </a:p>
      </dsp:txBody>
      <dsp:txXfrm>
        <a:off x="6198291" y="1841095"/>
        <a:ext cx="1727363" cy="172736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D80C1-1F42-79E6-D3B1-C9E6EFBB42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ADCA63-2E5C-DBF3-1682-A4C844F9FE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05B4BC-8900-30A8-5C26-D72379309F64}"/>
              </a:ext>
            </a:extLst>
          </p:cNvPr>
          <p:cNvSpPr>
            <a:spLocks noGrp="1"/>
          </p:cNvSpPr>
          <p:nvPr>
            <p:ph type="dt" sz="half" idx="10"/>
          </p:nvPr>
        </p:nvSpPr>
        <p:spPr/>
        <p:txBody>
          <a:bodyPr/>
          <a:lstStyle/>
          <a:p>
            <a:fld id="{85858DC1-D27D-4B8D-9708-CF50AFDBBB77}" type="datetimeFigureOut">
              <a:rPr lang="en-US" smtClean="0"/>
              <a:t>06-Dec-25</a:t>
            </a:fld>
            <a:endParaRPr lang="en-US"/>
          </a:p>
        </p:txBody>
      </p:sp>
      <p:sp>
        <p:nvSpPr>
          <p:cNvPr id="5" name="Footer Placeholder 4">
            <a:extLst>
              <a:ext uri="{FF2B5EF4-FFF2-40B4-BE49-F238E27FC236}">
                <a16:creationId xmlns:a16="http://schemas.microsoft.com/office/drawing/2014/main" id="{D9A6387E-A6B0-CD76-BDC5-7D318B00F8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8EC907-3A83-6EC2-EDA4-B9D0F40F6532}"/>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3171308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FF1B6-40EA-4002-25B3-15FD54C8FE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D100BC-CB1A-0469-56D5-85F92E682E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32E712-395C-5E0A-E99E-77B4D2BE7320}"/>
              </a:ext>
            </a:extLst>
          </p:cNvPr>
          <p:cNvSpPr>
            <a:spLocks noGrp="1"/>
          </p:cNvSpPr>
          <p:nvPr>
            <p:ph type="dt" sz="half" idx="10"/>
          </p:nvPr>
        </p:nvSpPr>
        <p:spPr/>
        <p:txBody>
          <a:bodyPr/>
          <a:lstStyle/>
          <a:p>
            <a:fld id="{85858DC1-D27D-4B8D-9708-CF50AFDBBB77}" type="datetimeFigureOut">
              <a:rPr lang="en-US" smtClean="0"/>
              <a:t>06-Dec-25</a:t>
            </a:fld>
            <a:endParaRPr lang="en-US"/>
          </a:p>
        </p:txBody>
      </p:sp>
      <p:sp>
        <p:nvSpPr>
          <p:cNvPr id="5" name="Footer Placeholder 4">
            <a:extLst>
              <a:ext uri="{FF2B5EF4-FFF2-40B4-BE49-F238E27FC236}">
                <a16:creationId xmlns:a16="http://schemas.microsoft.com/office/drawing/2014/main" id="{9B54CE1B-642D-B76B-40DA-41969B1539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9C96D4-A092-B053-3586-95AB820DBDE1}"/>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1278245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533F8F-C61E-580B-AA7D-344741E63FA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2F49BB2-23BD-2179-303A-9062B925AA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0887E2-8CD5-6742-477E-A079A3113B06}"/>
              </a:ext>
            </a:extLst>
          </p:cNvPr>
          <p:cNvSpPr>
            <a:spLocks noGrp="1"/>
          </p:cNvSpPr>
          <p:nvPr>
            <p:ph type="dt" sz="half" idx="10"/>
          </p:nvPr>
        </p:nvSpPr>
        <p:spPr/>
        <p:txBody>
          <a:bodyPr/>
          <a:lstStyle/>
          <a:p>
            <a:fld id="{85858DC1-D27D-4B8D-9708-CF50AFDBBB77}" type="datetimeFigureOut">
              <a:rPr lang="en-US" smtClean="0"/>
              <a:t>06-Dec-25</a:t>
            </a:fld>
            <a:endParaRPr lang="en-US"/>
          </a:p>
        </p:txBody>
      </p:sp>
      <p:sp>
        <p:nvSpPr>
          <p:cNvPr id="5" name="Footer Placeholder 4">
            <a:extLst>
              <a:ext uri="{FF2B5EF4-FFF2-40B4-BE49-F238E27FC236}">
                <a16:creationId xmlns:a16="http://schemas.microsoft.com/office/drawing/2014/main" id="{8974FD1D-5174-5339-902C-1CE66D3AA5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443503-445C-F0F6-ACA4-04BEFCE3C465}"/>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3083057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EA16A-FF65-B99E-3B13-C968A612F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087A11-9E57-3DC5-F2D2-FEB1E19D85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9F01B-77C5-B29B-0F0D-3DAE2E56DEB6}"/>
              </a:ext>
            </a:extLst>
          </p:cNvPr>
          <p:cNvSpPr>
            <a:spLocks noGrp="1"/>
          </p:cNvSpPr>
          <p:nvPr>
            <p:ph type="dt" sz="half" idx="10"/>
          </p:nvPr>
        </p:nvSpPr>
        <p:spPr/>
        <p:txBody>
          <a:bodyPr/>
          <a:lstStyle/>
          <a:p>
            <a:fld id="{85858DC1-D27D-4B8D-9708-CF50AFDBBB77}" type="datetimeFigureOut">
              <a:rPr lang="en-US" smtClean="0"/>
              <a:t>06-Dec-25</a:t>
            </a:fld>
            <a:endParaRPr lang="en-US"/>
          </a:p>
        </p:txBody>
      </p:sp>
      <p:sp>
        <p:nvSpPr>
          <p:cNvPr id="5" name="Footer Placeholder 4">
            <a:extLst>
              <a:ext uri="{FF2B5EF4-FFF2-40B4-BE49-F238E27FC236}">
                <a16:creationId xmlns:a16="http://schemas.microsoft.com/office/drawing/2014/main" id="{F864AA2A-8135-C9C2-37F1-40D16080D6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B4C31C-C87D-F527-37FD-B1B30C501F80}"/>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171692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E10E4-E3BA-DC0A-21A2-2CE7303516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1BCAD8-DAE2-D229-1765-5F2868D097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1123B1-093C-0134-64C9-00D4DB6E4F76}"/>
              </a:ext>
            </a:extLst>
          </p:cNvPr>
          <p:cNvSpPr>
            <a:spLocks noGrp="1"/>
          </p:cNvSpPr>
          <p:nvPr>
            <p:ph type="dt" sz="half" idx="10"/>
          </p:nvPr>
        </p:nvSpPr>
        <p:spPr/>
        <p:txBody>
          <a:bodyPr/>
          <a:lstStyle/>
          <a:p>
            <a:fld id="{85858DC1-D27D-4B8D-9708-CF50AFDBBB77}" type="datetimeFigureOut">
              <a:rPr lang="en-US" smtClean="0"/>
              <a:t>06-Dec-25</a:t>
            </a:fld>
            <a:endParaRPr lang="en-US"/>
          </a:p>
        </p:txBody>
      </p:sp>
      <p:sp>
        <p:nvSpPr>
          <p:cNvPr id="5" name="Footer Placeholder 4">
            <a:extLst>
              <a:ext uri="{FF2B5EF4-FFF2-40B4-BE49-F238E27FC236}">
                <a16:creationId xmlns:a16="http://schemas.microsoft.com/office/drawing/2014/main" id="{1F97FCD7-1BFD-68A3-3BA2-06419E5B1D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10ECEB-4E72-FB85-B97B-B10A0D267AB2}"/>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2227937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EA870-F71C-D5D8-7C44-4224EE59B1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5D45BE-B60A-CB40-FB3C-D5D147DC93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D6A72D-FE18-F31A-80D5-F3D76DB152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12C4E7F-82F8-579B-23A4-852927261971}"/>
              </a:ext>
            </a:extLst>
          </p:cNvPr>
          <p:cNvSpPr>
            <a:spLocks noGrp="1"/>
          </p:cNvSpPr>
          <p:nvPr>
            <p:ph type="dt" sz="half" idx="10"/>
          </p:nvPr>
        </p:nvSpPr>
        <p:spPr/>
        <p:txBody>
          <a:bodyPr/>
          <a:lstStyle/>
          <a:p>
            <a:fld id="{85858DC1-D27D-4B8D-9708-CF50AFDBBB77}" type="datetimeFigureOut">
              <a:rPr lang="en-US" smtClean="0"/>
              <a:t>06-Dec-25</a:t>
            </a:fld>
            <a:endParaRPr lang="en-US"/>
          </a:p>
        </p:txBody>
      </p:sp>
      <p:sp>
        <p:nvSpPr>
          <p:cNvPr id="6" name="Footer Placeholder 5">
            <a:extLst>
              <a:ext uri="{FF2B5EF4-FFF2-40B4-BE49-F238E27FC236}">
                <a16:creationId xmlns:a16="http://schemas.microsoft.com/office/drawing/2014/main" id="{6E9D1185-6464-51C0-9A72-B0008D975B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83ED0D-9E58-C1AF-367B-528DE682C832}"/>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1929736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87997-88C6-4C0B-FD80-B947CB8A773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29BDDD-DA6F-530B-F7C6-627C39BCDF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40C5A36-DF67-B61A-C33F-1A8DDC6657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C550B8-FA10-C4EF-6C0F-3281C1321D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5E0B52-5258-883E-0DD5-D44560FC6A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ABAD227-913E-6BFA-A70E-F6774CF6ADA1}"/>
              </a:ext>
            </a:extLst>
          </p:cNvPr>
          <p:cNvSpPr>
            <a:spLocks noGrp="1"/>
          </p:cNvSpPr>
          <p:nvPr>
            <p:ph type="dt" sz="half" idx="10"/>
          </p:nvPr>
        </p:nvSpPr>
        <p:spPr/>
        <p:txBody>
          <a:bodyPr/>
          <a:lstStyle/>
          <a:p>
            <a:fld id="{85858DC1-D27D-4B8D-9708-CF50AFDBBB77}" type="datetimeFigureOut">
              <a:rPr lang="en-US" smtClean="0"/>
              <a:t>06-Dec-25</a:t>
            </a:fld>
            <a:endParaRPr lang="en-US"/>
          </a:p>
        </p:txBody>
      </p:sp>
      <p:sp>
        <p:nvSpPr>
          <p:cNvPr id="8" name="Footer Placeholder 7">
            <a:extLst>
              <a:ext uri="{FF2B5EF4-FFF2-40B4-BE49-F238E27FC236}">
                <a16:creationId xmlns:a16="http://schemas.microsoft.com/office/drawing/2014/main" id="{C6CDB791-8C84-D341-B84D-3F9C18206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2E1DA9-8599-3341-EE59-02E856EDC390}"/>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3895861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63B50-C78F-BBF6-2185-603CF09F43A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595FA8-99AE-46DA-C598-7EEDDDE8A305}"/>
              </a:ext>
            </a:extLst>
          </p:cNvPr>
          <p:cNvSpPr>
            <a:spLocks noGrp="1"/>
          </p:cNvSpPr>
          <p:nvPr>
            <p:ph type="dt" sz="half" idx="10"/>
          </p:nvPr>
        </p:nvSpPr>
        <p:spPr/>
        <p:txBody>
          <a:bodyPr/>
          <a:lstStyle/>
          <a:p>
            <a:fld id="{85858DC1-D27D-4B8D-9708-CF50AFDBBB77}" type="datetimeFigureOut">
              <a:rPr lang="en-US" smtClean="0"/>
              <a:t>06-Dec-25</a:t>
            </a:fld>
            <a:endParaRPr lang="en-US"/>
          </a:p>
        </p:txBody>
      </p:sp>
      <p:sp>
        <p:nvSpPr>
          <p:cNvPr id="4" name="Footer Placeholder 3">
            <a:extLst>
              <a:ext uri="{FF2B5EF4-FFF2-40B4-BE49-F238E27FC236}">
                <a16:creationId xmlns:a16="http://schemas.microsoft.com/office/drawing/2014/main" id="{1C998901-A1B6-89C7-A525-661D679AF6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C26B69E-4D87-4D29-E15D-07AB49E48F87}"/>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1130256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789C68-0B1D-7007-BD97-67621E80C2D2}"/>
              </a:ext>
            </a:extLst>
          </p:cNvPr>
          <p:cNvSpPr>
            <a:spLocks noGrp="1"/>
          </p:cNvSpPr>
          <p:nvPr>
            <p:ph type="dt" sz="half" idx="10"/>
          </p:nvPr>
        </p:nvSpPr>
        <p:spPr/>
        <p:txBody>
          <a:bodyPr/>
          <a:lstStyle/>
          <a:p>
            <a:fld id="{85858DC1-D27D-4B8D-9708-CF50AFDBBB77}" type="datetimeFigureOut">
              <a:rPr lang="en-US" smtClean="0"/>
              <a:t>06-Dec-25</a:t>
            </a:fld>
            <a:endParaRPr lang="en-US"/>
          </a:p>
        </p:txBody>
      </p:sp>
      <p:sp>
        <p:nvSpPr>
          <p:cNvPr id="3" name="Footer Placeholder 2">
            <a:extLst>
              <a:ext uri="{FF2B5EF4-FFF2-40B4-BE49-F238E27FC236}">
                <a16:creationId xmlns:a16="http://schemas.microsoft.com/office/drawing/2014/main" id="{EE73A0E7-72D9-2340-3B80-C797D9F0654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C7513C-1E55-1387-7C86-F8A59C78A61B}"/>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3569687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E0697-EDDF-DCD1-CE64-2B740274DD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60D7E80-6608-A72C-F506-E10180A37F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6BAB38-1F40-2733-AA2D-AE1CA7E8BF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70431D-A30E-032E-2D33-19CC0CE97B2D}"/>
              </a:ext>
            </a:extLst>
          </p:cNvPr>
          <p:cNvSpPr>
            <a:spLocks noGrp="1"/>
          </p:cNvSpPr>
          <p:nvPr>
            <p:ph type="dt" sz="half" idx="10"/>
          </p:nvPr>
        </p:nvSpPr>
        <p:spPr/>
        <p:txBody>
          <a:bodyPr/>
          <a:lstStyle/>
          <a:p>
            <a:fld id="{85858DC1-D27D-4B8D-9708-CF50AFDBBB77}" type="datetimeFigureOut">
              <a:rPr lang="en-US" smtClean="0"/>
              <a:t>06-Dec-25</a:t>
            </a:fld>
            <a:endParaRPr lang="en-US"/>
          </a:p>
        </p:txBody>
      </p:sp>
      <p:sp>
        <p:nvSpPr>
          <p:cNvPr id="6" name="Footer Placeholder 5">
            <a:extLst>
              <a:ext uri="{FF2B5EF4-FFF2-40B4-BE49-F238E27FC236}">
                <a16:creationId xmlns:a16="http://schemas.microsoft.com/office/drawing/2014/main" id="{19083BB1-5695-920A-EC85-78C20FCC7A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C2A81B-EDDB-FF35-C252-0899EF7819E3}"/>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1108855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79A80-C1CD-870C-F41D-C10F3C7C93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C94FE47-9C70-47C3-F372-2F8D57F42C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1715E56-7A38-6CCA-52D3-97615AF9E8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659392-C01C-AF47-8B33-C6BC05279495}"/>
              </a:ext>
            </a:extLst>
          </p:cNvPr>
          <p:cNvSpPr>
            <a:spLocks noGrp="1"/>
          </p:cNvSpPr>
          <p:nvPr>
            <p:ph type="dt" sz="half" idx="10"/>
          </p:nvPr>
        </p:nvSpPr>
        <p:spPr/>
        <p:txBody>
          <a:bodyPr/>
          <a:lstStyle/>
          <a:p>
            <a:fld id="{85858DC1-D27D-4B8D-9708-CF50AFDBBB77}" type="datetimeFigureOut">
              <a:rPr lang="en-US" smtClean="0"/>
              <a:t>06-Dec-25</a:t>
            </a:fld>
            <a:endParaRPr lang="en-US"/>
          </a:p>
        </p:txBody>
      </p:sp>
      <p:sp>
        <p:nvSpPr>
          <p:cNvPr id="6" name="Footer Placeholder 5">
            <a:extLst>
              <a:ext uri="{FF2B5EF4-FFF2-40B4-BE49-F238E27FC236}">
                <a16:creationId xmlns:a16="http://schemas.microsoft.com/office/drawing/2014/main" id="{2A9DA899-7C90-D6C2-9C77-E51981896E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B64010-48E8-F2B9-38CE-F49F35FF6233}"/>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1573821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6B1280-3519-72F6-1D30-A10AB3ABBA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9873F9-E1B8-50B1-9B1E-C76DF6CE42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1F4CA-4467-B51B-2541-38C34395EB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858DC1-D27D-4B8D-9708-CF50AFDBBB77}" type="datetimeFigureOut">
              <a:rPr lang="en-US" smtClean="0"/>
              <a:t>06-Dec-25</a:t>
            </a:fld>
            <a:endParaRPr lang="en-US"/>
          </a:p>
        </p:txBody>
      </p:sp>
      <p:sp>
        <p:nvSpPr>
          <p:cNvPr id="5" name="Footer Placeholder 4">
            <a:extLst>
              <a:ext uri="{FF2B5EF4-FFF2-40B4-BE49-F238E27FC236}">
                <a16:creationId xmlns:a16="http://schemas.microsoft.com/office/drawing/2014/main" id="{B5D5977E-BD72-7A93-95D4-5E9F476693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9C4AE4E-8D09-C5CC-9611-5F557B5911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17B033-6BC3-4405-905D-8037D5A6284C}" type="slidenum">
              <a:rPr lang="en-US" smtClean="0"/>
              <a:t>‹#›</a:t>
            </a:fld>
            <a:endParaRPr lang="en-US"/>
          </a:p>
        </p:txBody>
      </p:sp>
    </p:spTree>
    <p:extLst>
      <p:ext uri="{BB962C8B-B14F-4D97-AF65-F5344CB8AC3E}">
        <p14:creationId xmlns:p14="http://schemas.microsoft.com/office/powerpoint/2010/main" val="269413631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E0FF5ECE-A562-D1B7-0E4F-490834B43473}"/>
              </a:ext>
            </a:extLst>
          </p:cNvPr>
          <p:cNvSpPr txBox="1"/>
          <p:nvPr/>
        </p:nvSpPr>
        <p:spPr>
          <a:xfrm>
            <a:off x="4119185" y="2767280"/>
            <a:ext cx="3953611" cy="1323439"/>
          </a:xfrm>
          <a:prstGeom prst="rect">
            <a:avLst/>
          </a:prstGeom>
          <a:noFill/>
        </p:spPr>
        <p:txBody>
          <a:bodyPr wrap="square" rtlCol="0">
            <a:spAutoFit/>
          </a:bodyPr>
          <a:lstStyle/>
          <a:p>
            <a:pPr algn="ctr"/>
            <a:r>
              <a:rPr lang="en-US" sz="8000" dirty="0">
                <a:solidFill>
                  <a:srgbClr val="896CAD"/>
                </a:solidFill>
                <a:latin typeface="Agency FB" panose="020B0804020202020204" pitchFamily="34" charset="0"/>
              </a:rPr>
              <a:t>WELCOME</a:t>
            </a:r>
          </a:p>
        </p:txBody>
      </p:sp>
      <p:grpSp>
        <p:nvGrpSpPr>
          <p:cNvPr id="4" name="Group 3">
            <a:extLst>
              <a:ext uri="{FF2B5EF4-FFF2-40B4-BE49-F238E27FC236}">
                <a16:creationId xmlns:a16="http://schemas.microsoft.com/office/drawing/2014/main" id="{2795EBBA-BC4C-9EEE-F249-12FF5E3631D4}"/>
              </a:ext>
            </a:extLst>
          </p:cNvPr>
          <p:cNvGrpSpPr/>
          <p:nvPr/>
        </p:nvGrpSpPr>
        <p:grpSpPr>
          <a:xfrm>
            <a:off x="3113643" y="1114405"/>
            <a:ext cx="5964702" cy="2359380"/>
            <a:chOff x="3113649" y="740714"/>
            <a:chExt cx="5964702" cy="1796308"/>
          </a:xfrm>
        </p:grpSpPr>
        <p:sp>
          <p:nvSpPr>
            <p:cNvPr id="2" name="Rectangle: Rounded Corners 1">
              <a:extLst>
                <a:ext uri="{FF2B5EF4-FFF2-40B4-BE49-F238E27FC236}">
                  <a16:creationId xmlns:a16="http://schemas.microsoft.com/office/drawing/2014/main" id="{86C4E1E3-58A5-366D-772E-CC528CCA3BF4}"/>
                </a:ext>
              </a:extLst>
            </p:cNvPr>
            <p:cNvSpPr/>
            <p:nvPr/>
          </p:nvSpPr>
          <p:spPr>
            <a:xfrm>
              <a:off x="3113649" y="2486147"/>
              <a:ext cx="5964702" cy="50875"/>
            </a:xfrm>
            <a:prstGeom prst="roundRect">
              <a:avLst>
                <a:gd name="adj" fmla="val 50000"/>
              </a:avLst>
            </a:prstGeom>
            <a:solidFill>
              <a:srgbClr val="896C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A52A41E-09DF-291A-50F1-B038D47E7087}"/>
                </a:ext>
              </a:extLst>
            </p:cNvPr>
            <p:cNvSpPr/>
            <p:nvPr/>
          </p:nvSpPr>
          <p:spPr>
            <a:xfrm>
              <a:off x="3437205" y="740714"/>
              <a:ext cx="5317587" cy="17443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7">
            <a:extLst>
              <a:ext uri="{FF2B5EF4-FFF2-40B4-BE49-F238E27FC236}">
                <a16:creationId xmlns:a16="http://schemas.microsoft.com/office/drawing/2014/main" id="{DA0C5953-6E2E-FF29-CA0F-808E9B0B4724}"/>
              </a:ext>
            </a:extLst>
          </p:cNvPr>
          <p:cNvGrpSpPr/>
          <p:nvPr/>
        </p:nvGrpSpPr>
        <p:grpSpPr>
          <a:xfrm rot="10800000">
            <a:off x="3113643" y="3475187"/>
            <a:ext cx="5964702" cy="2361188"/>
            <a:chOff x="3113649" y="736917"/>
            <a:chExt cx="5964702" cy="1797686"/>
          </a:xfrm>
        </p:grpSpPr>
        <p:sp>
          <p:nvSpPr>
            <p:cNvPr id="9" name="Rectangle: Rounded Corners 8">
              <a:extLst>
                <a:ext uri="{FF2B5EF4-FFF2-40B4-BE49-F238E27FC236}">
                  <a16:creationId xmlns:a16="http://schemas.microsoft.com/office/drawing/2014/main" id="{97DB4D27-D4F9-221C-A3E8-415B85480CE7}"/>
                </a:ext>
              </a:extLst>
            </p:cNvPr>
            <p:cNvSpPr/>
            <p:nvPr/>
          </p:nvSpPr>
          <p:spPr>
            <a:xfrm>
              <a:off x="3113649" y="2483728"/>
              <a:ext cx="5964702" cy="50875"/>
            </a:xfrm>
            <a:prstGeom prst="roundRect">
              <a:avLst>
                <a:gd name="adj" fmla="val 50000"/>
              </a:avLst>
            </a:prstGeom>
            <a:solidFill>
              <a:srgbClr val="896C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1E2ED36-4866-4809-BC9C-36C1E839E520}"/>
                </a:ext>
              </a:extLst>
            </p:cNvPr>
            <p:cNvSpPr/>
            <p:nvPr/>
          </p:nvSpPr>
          <p:spPr>
            <a:xfrm>
              <a:off x="3437207" y="736917"/>
              <a:ext cx="5317587" cy="17443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67598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par>
                                <p:cTn id="9" presetID="2" presetClass="exit" presetSubtype="1" accel="100000" fill="hold" nodeType="withEffect">
                                  <p:stCondLst>
                                    <p:cond delay="2000"/>
                                  </p:stCondLst>
                                  <p:childTnLst>
                                    <p:anim calcmode="lin" valueType="num">
                                      <p:cBhvr additive="base">
                                        <p:cTn id="10" dur="1500"/>
                                        <p:tgtEl>
                                          <p:spTgt spid="4"/>
                                        </p:tgtEl>
                                        <p:attrNameLst>
                                          <p:attrName>ppt_x</p:attrName>
                                        </p:attrNameLst>
                                      </p:cBhvr>
                                      <p:tavLst>
                                        <p:tav tm="0">
                                          <p:val>
                                            <p:strVal val="ppt_x"/>
                                          </p:val>
                                        </p:tav>
                                        <p:tav tm="100000">
                                          <p:val>
                                            <p:strVal val="ppt_x"/>
                                          </p:val>
                                        </p:tav>
                                      </p:tavLst>
                                    </p:anim>
                                    <p:anim calcmode="lin" valueType="num">
                                      <p:cBhvr additive="base">
                                        <p:cTn id="11" dur="1500"/>
                                        <p:tgtEl>
                                          <p:spTgt spid="4"/>
                                        </p:tgtEl>
                                        <p:attrNameLst>
                                          <p:attrName>ppt_y</p:attrName>
                                        </p:attrNameLst>
                                      </p:cBhvr>
                                      <p:tavLst>
                                        <p:tav tm="0">
                                          <p:val>
                                            <p:strVal val="ppt_y"/>
                                          </p:val>
                                        </p:tav>
                                        <p:tav tm="100000">
                                          <p:val>
                                            <p:strVal val="0-ppt_h/2"/>
                                          </p:val>
                                        </p:tav>
                                      </p:tavLst>
                                    </p:anim>
                                    <p:set>
                                      <p:cBhvr>
                                        <p:cTn id="12" dur="1" fill="hold">
                                          <p:stCondLst>
                                            <p:cond delay="1499"/>
                                          </p:stCondLst>
                                        </p:cTn>
                                        <p:tgtEl>
                                          <p:spTgt spid="4"/>
                                        </p:tgtEl>
                                        <p:attrNameLst>
                                          <p:attrName>style.visibility</p:attrName>
                                        </p:attrNameLst>
                                      </p:cBhvr>
                                      <p:to>
                                        <p:strVal val="hidden"/>
                                      </p:to>
                                    </p:set>
                                  </p:childTnLst>
                                </p:cTn>
                              </p:par>
                              <p:par>
                                <p:cTn id="13" presetID="2" presetClass="entr" presetSubtype="2" decel="10000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1500" fill="hold"/>
                                        <p:tgtEl>
                                          <p:spTgt spid="8"/>
                                        </p:tgtEl>
                                        <p:attrNameLst>
                                          <p:attrName>ppt_x</p:attrName>
                                        </p:attrNameLst>
                                      </p:cBhvr>
                                      <p:tavLst>
                                        <p:tav tm="0">
                                          <p:val>
                                            <p:strVal val="1+#ppt_w/2"/>
                                          </p:val>
                                        </p:tav>
                                        <p:tav tm="100000">
                                          <p:val>
                                            <p:strVal val="#ppt_x"/>
                                          </p:val>
                                        </p:tav>
                                      </p:tavLst>
                                    </p:anim>
                                    <p:anim calcmode="lin" valueType="num">
                                      <p:cBhvr additive="base">
                                        <p:cTn id="16" dur="1500" fill="hold"/>
                                        <p:tgtEl>
                                          <p:spTgt spid="8"/>
                                        </p:tgtEl>
                                        <p:attrNameLst>
                                          <p:attrName>ppt_y</p:attrName>
                                        </p:attrNameLst>
                                      </p:cBhvr>
                                      <p:tavLst>
                                        <p:tav tm="0">
                                          <p:val>
                                            <p:strVal val="#ppt_y"/>
                                          </p:val>
                                        </p:tav>
                                        <p:tav tm="100000">
                                          <p:val>
                                            <p:strVal val="#ppt_y"/>
                                          </p:val>
                                        </p:tav>
                                      </p:tavLst>
                                    </p:anim>
                                  </p:childTnLst>
                                </p:cTn>
                              </p:par>
                              <p:par>
                                <p:cTn id="17" presetID="2" presetClass="exit" presetSubtype="4" accel="100000" fill="hold" nodeType="withEffect">
                                  <p:stCondLst>
                                    <p:cond delay="2000"/>
                                  </p:stCondLst>
                                  <p:childTnLst>
                                    <p:anim calcmode="lin" valueType="num">
                                      <p:cBhvr additive="base">
                                        <p:cTn id="18" dur="1500"/>
                                        <p:tgtEl>
                                          <p:spTgt spid="8"/>
                                        </p:tgtEl>
                                        <p:attrNameLst>
                                          <p:attrName>ppt_x</p:attrName>
                                        </p:attrNameLst>
                                      </p:cBhvr>
                                      <p:tavLst>
                                        <p:tav tm="0">
                                          <p:val>
                                            <p:strVal val="ppt_x"/>
                                          </p:val>
                                        </p:tav>
                                        <p:tav tm="100000">
                                          <p:val>
                                            <p:strVal val="ppt_x"/>
                                          </p:val>
                                        </p:tav>
                                      </p:tavLst>
                                    </p:anim>
                                    <p:anim calcmode="lin" valueType="num">
                                      <p:cBhvr additive="base">
                                        <p:cTn id="19" dur="1500"/>
                                        <p:tgtEl>
                                          <p:spTgt spid="8"/>
                                        </p:tgtEl>
                                        <p:attrNameLst>
                                          <p:attrName>ppt_y</p:attrName>
                                        </p:attrNameLst>
                                      </p:cBhvr>
                                      <p:tavLst>
                                        <p:tav tm="0">
                                          <p:val>
                                            <p:strVal val="ppt_y"/>
                                          </p:val>
                                        </p:tav>
                                        <p:tav tm="100000">
                                          <p:val>
                                            <p:strVal val="1+ppt_h/2"/>
                                          </p:val>
                                        </p:tav>
                                      </p:tavLst>
                                    </p:anim>
                                    <p:set>
                                      <p:cBhvr>
                                        <p:cTn id="20" dur="1" fill="hold">
                                          <p:stCondLst>
                                            <p:cond delay="1499"/>
                                          </p:stCondLst>
                                        </p:cTn>
                                        <p:tgtEl>
                                          <p:spTgt spid="8"/>
                                        </p:tgtEl>
                                        <p:attrNameLst>
                                          <p:attrName>style.visibility</p:attrName>
                                        </p:attrNameLst>
                                      </p:cBhvr>
                                      <p:to>
                                        <p:strVal val="hidden"/>
                                      </p:to>
                                    </p:set>
                                  </p:childTnLst>
                                </p:cTn>
                              </p:par>
                              <p:par>
                                <p:cTn id="21" presetID="10" presetClass="entr" presetSubtype="0" fill="hold" grpId="0" nodeType="withEffect">
                                  <p:stCondLst>
                                    <p:cond delay="175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par>
                                <p:cTn id="24" presetID="10" presetClass="exit" presetSubtype="0" fill="hold" grpId="1" nodeType="withEffect">
                                  <p:stCondLst>
                                    <p:cond delay="3600"/>
                                  </p:stCondLst>
                                  <p:childTnLst>
                                    <p:animEffect transition="out" filter="fade">
                                      <p:cBhvr>
                                        <p:cTn id="25" dur="2000"/>
                                        <p:tgtEl>
                                          <p:spTgt spid="11"/>
                                        </p:tgtEl>
                                      </p:cBhvr>
                                    </p:animEffect>
                                    <p:set>
                                      <p:cBhvr>
                                        <p:cTn id="26" dur="1" fill="hold">
                                          <p:stCondLst>
                                            <p:cond delay="19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41910-9794-9A9D-8430-D929678F20C3}"/>
            </a:ext>
          </a:extLst>
        </p:cNvPr>
        <p:cNvGrpSpPr/>
        <p:nvPr/>
      </p:nvGrpSpPr>
      <p:grpSpPr>
        <a:xfrm>
          <a:off x="0" y="0"/>
          <a:ext cx="0" cy="0"/>
          <a:chOff x="0" y="0"/>
          <a:chExt cx="0" cy="0"/>
        </a:xfrm>
      </p:grpSpPr>
      <p:sp>
        <p:nvSpPr>
          <p:cNvPr id="5" name="Arrow: Pentagon 4">
            <a:extLst>
              <a:ext uri="{FF2B5EF4-FFF2-40B4-BE49-F238E27FC236}">
                <a16:creationId xmlns:a16="http://schemas.microsoft.com/office/drawing/2014/main" id="{FAEE0E5D-1118-10AD-DFC7-BF5443DD0A91}"/>
              </a:ext>
            </a:extLst>
          </p:cNvPr>
          <p:cNvSpPr/>
          <p:nvPr/>
        </p:nvSpPr>
        <p:spPr>
          <a:xfrm>
            <a:off x="189182" y="164145"/>
            <a:ext cx="11828647" cy="574209"/>
          </a:xfrm>
          <a:prstGeom prst="homePlate">
            <a:avLst>
              <a:gd name="adj" fmla="val 0"/>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r>
              <a:rPr lang="en-US" sz="2800" b="1" dirty="0" err="1">
                <a:solidFill>
                  <a:schemeClr val="bg1"/>
                </a:solidFill>
                <a:latin typeface="Kalpurush" panose="02000600000000000000" pitchFamily="2" charset="0"/>
                <a:cs typeface="Kalpurush" panose="02000600000000000000" pitchFamily="2" charset="0"/>
              </a:rPr>
              <a:t>সিরিয়াল</a:t>
            </a:r>
            <a:r>
              <a:rPr lang="en-US" sz="2800" b="1" dirty="0">
                <a:solidFill>
                  <a:schemeClr val="bg1"/>
                </a:solidFill>
                <a:latin typeface="Kalpurush" panose="02000600000000000000" pitchFamily="2" charset="0"/>
                <a:cs typeface="Kalpurush" panose="02000600000000000000" pitchFamily="2" charset="0"/>
              </a:rPr>
              <a:t> </a:t>
            </a:r>
            <a:r>
              <a:rPr lang="as-IN" sz="2800" b="1" dirty="0">
                <a:solidFill>
                  <a:schemeClr val="bg1"/>
                </a:solidFill>
                <a:latin typeface="Kalpurush" panose="02000600000000000000" pitchFamily="2" charset="0"/>
                <a:cs typeface="Kalpurush" panose="02000600000000000000" pitchFamily="2" charset="0"/>
              </a:rPr>
              <a:t>ডেটা ট্রান্সমিশন</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মেথডের</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ব্যবহার</a:t>
            </a:r>
            <a:r>
              <a:rPr lang="en-US" sz="2800" b="1" dirty="0">
                <a:solidFill>
                  <a:schemeClr val="bg1"/>
                </a:solidFill>
                <a:latin typeface="Kalpurush" panose="02000600000000000000" pitchFamily="2" charset="0"/>
                <a:cs typeface="Kalpurush" panose="02000600000000000000" pitchFamily="2" charset="0"/>
              </a:rPr>
              <a:t> ও </a:t>
            </a:r>
            <a:r>
              <a:rPr lang="en-US" sz="2800" b="1" dirty="0" err="1">
                <a:solidFill>
                  <a:schemeClr val="bg1"/>
                </a:solidFill>
                <a:latin typeface="Kalpurush" panose="02000600000000000000" pitchFamily="2" charset="0"/>
                <a:cs typeface="Kalpurush" panose="02000600000000000000" pitchFamily="2" charset="0"/>
              </a:rPr>
              <a:t>প্রকারভেদ</a:t>
            </a:r>
            <a:endParaRPr lang="en-US" sz="2800" b="1" dirty="0">
              <a:solidFill>
                <a:schemeClr val="bg1"/>
              </a:solidFill>
              <a:latin typeface="Kalpurush" panose="02000600000000000000" pitchFamily="2" charset="0"/>
              <a:cs typeface="Kalpurush" panose="02000600000000000000" pitchFamily="2" charset="0"/>
            </a:endParaRPr>
          </a:p>
        </p:txBody>
      </p:sp>
      <p:sp>
        <p:nvSpPr>
          <p:cNvPr id="9" name="TextBox 8">
            <a:extLst>
              <a:ext uri="{FF2B5EF4-FFF2-40B4-BE49-F238E27FC236}">
                <a16:creationId xmlns:a16="http://schemas.microsoft.com/office/drawing/2014/main" id="{403F3A80-5727-9E53-F5D8-F0CCF6E17724}"/>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A572FDCC-86D2-A655-DA76-FAA2333B4AD4}"/>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7" name="TextBox 6">
            <a:extLst>
              <a:ext uri="{FF2B5EF4-FFF2-40B4-BE49-F238E27FC236}">
                <a16:creationId xmlns:a16="http://schemas.microsoft.com/office/drawing/2014/main" id="{65A47E32-9F0E-E4F9-86E5-A28FF7A54691}"/>
              </a:ext>
            </a:extLst>
          </p:cNvPr>
          <p:cNvSpPr txBox="1"/>
          <p:nvPr/>
        </p:nvSpPr>
        <p:spPr>
          <a:xfrm>
            <a:off x="899100" y="3289456"/>
            <a:ext cx="10609942" cy="707886"/>
          </a:xfrm>
          <a:prstGeom prst="rect">
            <a:avLst/>
          </a:prstGeom>
          <a:noFill/>
        </p:spPr>
        <p:txBody>
          <a:bodyPr wrap="square">
            <a:spAutoFit/>
          </a:bodyPr>
          <a:lstStyle/>
          <a:p>
            <a:pPr fontAlgn="base"/>
            <a:r>
              <a:rPr lang="as-IN" b="1" dirty="0">
                <a:solidFill>
                  <a:srgbClr val="8368A7"/>
                </a:solidFill>
                <a:latin typeface="Kalpurush" panose="02000600000000000000" pitchFamily="2" charset="0"/>
                <a:cs typeface="Kalpurush" panose="02000600000000000000" pitchFamily="2" charset="0"/>
              </a:rPr>
              <a:t>সুবিধাঃ</a:t>
            </a:r>
            <a:r>
              <a:rPr lang="as-IN" dirty="0">
                <a:solidFill>
                  <a:srgbClr val="8368A7"/>
                </a:solidFill>
                <a:latin typeface="Kalpurush" panose="02000600000000000000" pitchFamily="2" charset="0"/>
                <a:cs typeface="Kalpurush" panose="02000600000000000000" pitchFamily="2" charset="0"/>
              </a:rPr>
              <a:t> ব্যয় কম, কারণ ডেটা চলাচলের জন্য একটি লাইন বা চ্যানেলের প্রয়োজন হয়।</a:t>
            </a:r>
            <a:endParaRPr lang="en-US" dirty="0">
              <a:solidFill>
                <a:srgbClr val="8368A7"/>
              </a:solidFill>
              <a:latin typeface="Kalpurush" panose="02000600000000000000" pitchFamily="2" charset="0"/>
              <a:cs typeface="Kalpurush" panose="02000600000000000000" pitchFamily="2" charset="0"/>
            </a:endParaRPr>
          </a:p>
          <a:p>
            <a:pPr fontAlgn="base"/>
            <a:endParaRPr lang="as-IN" sz="400" dirty="0">
              <a:solidFill>
                <a:srgbClr val="8368A7"/>
              </a:solidFill>
              <a:latin typeface="Kalpurush" panose="02000600000000000000" pitchFamily="2" charset="0"/>
              <a:cs typeface="Kalpurush" panose="02000600000000000000" pitchFamily="2" charset="0"/>
            </a:endParaRPr>
          </a:p>
          <a:p>
            <a:pPr fontAlgn="base"/>
            <a:r>
              <a:rPr lang="as-IN" b="1" dirty="0">
                <a:solidFill>
                  <a:srgbClr val="8368A7"/>
                </a:solidFill>
                <a:latin typeface="Kalpurush" panose="02000600000000000000" pitchFamily="2" charset="0"/>
                <a:cs typeface="Kalpurush" panose="02000600000000000000" pitchFamily="2" charset="0"/>
              </a:rPr>
              <a:t>অসুবিধাঃ</a:t>
            </a:r>
            <a:r>
              <a:rPr lang="as-IN" dirty="0">
                <a:solidFill>
                  <a:srgbClr val="8368A7"/>
                </a:solidFill>
                <a:latin typeface="Kalpurush" panose="02000600000000000000" pitchFamily="2" charset="0"/>
                <a:cs typeface="Kalpurush" panose="02000600000000000000" pitchFamily="2" charset="0"/>
              </a:rPr>
              <a:t> ধীর গতি সম্পন্ন।</a:t>
            </a:r>
          </a:p>
        </p:txBody>
      </p:sp>
      <p:sp>
        <p:nvSpPr>
          <p:cNvPr id="16" name="TextBox 15">
            <a:extLst>
              <a:ext uri="{FF2B5EF4-FFF2-40B4-BE49-F238E27FC236}">
                <a16:creationId xmlns:a16="http://schemas.microsoft.com/office/drawing/2014/main" id="{AC45422F-3AE7-8E06-A32E-B4945F94B76D}"/>
              </a:ext>
            </a:extLst>
          </p:cNvPr>
          <p:cNvSpPr txBox="1"/>
          <p:nvPr/>
        </p:nvSpPr>
        <p:spPr>
          <a:xfrm>
            <a:off x="899101" y="943053"/>
            <a:ext cx="3145867" cy="1200329"/>
          </a:xfrm>
          <a:prstGeom prst="rect">
            <a:avLst/>
          </a:prstGeom>
          <a:noFill/>
        </p:spPr>
        <p:txBody>
          <a:bodyPr wrap="square">
            <a:spAutoFit/>
          </a:bodyPr>
          <a:lstStyle/>
          <a:p>
            <a:pPr marL="285750" indent="-285750" algn="just" fontAlgn="base">
              <a:buFont typeface="Wingdings" panose="05000000000000000000" pitchFamily="2" charset="2"/>
              <a:buChar char="q"/>
            </a:pPr>
            <a:r>
              <a:rPr lang="as-IN" dirty="0">
                <a:solidFill>
                  <a:srgbClr val="8368A7"/>
                </a:solidFill>
                <a:latin typeface="Kalpurush" panose="02000600000000000000" pitchFamily="2" charset="0"/>
                <a:cs typeface="Kalpurush" panose="02000600000000000000" pitchFamily="2" charset="0"/>
              </a:rPr>
              <a:t>সাধারণত দীর্ঘ-দূরত্বে ডেটা স্থানান্তরের প্রয়োজন হয়।</a:t>
            </a:r>
          </a:p>
          <a:p>
            <a:pPr marL="285750" indent="-285750" algn="just" fontAlgn="base">
              <a:buFont typeface="Wingdings" panose="05000000000000000000" pitchFamily="2" charset="2"/>
              <a:buChar char="q"/>
            </a:pPr>
            <a:r>
              <a:rPr lang="as-IN" dirty="0">
                <a:solidFill>
                  <a:srgbClr val="8368A7"/>
                </a:solidFill>
                <a:latin typeface="Kalpurush" panose="02000600000000000000" pitchFamily="2" charset="0"/>
                <a:cs typeface="Kalpurush" panose="02000600000000000000" pitchFamily="2" charset="0"/>
              </a:rPr>
              <a:t>ডেটার পরিমাণ তুলনামূলকভাবে কম হয়।</a:t>
            </a:r>
          </a:p>
        </p:txBody>
      </p:sp>
      <p:sp>
        <p:nvSpPr>
          <p:cNvPr id="18" name="TextBox 17">
            <a:extLst>
              <a:ext uri="{FF2B5EF4-FFF2-40B4-BE49-F238E27FC236}">
                <a16:creationId xmlns:a16="http://schemas.microsoft.com/office/drawing/2014/main" id="{F4693A13-BBA9-0826-42BD-62A5674F92F8}"/>
              </a:ext>
            </a:extLst>
          </p:cNvPr>
          <p:cNvSpPr txBox="1"/>
          <p:nvPr/>
        </p:nvSpPr>
        <p:spPr>
          <a:xfrm>
            <a:off x="899100" y="2096337"/>
            <a:ext cx="3145867" cy="1200329"/>
          </a:xfrm>
          <a:prstGeom prst="rect">
            <a:avLst/>
          </a:prstGeom>
          <a:noFill/>
        </p:spPr>
        <p:txBody>
          <a:bodyPr wrap="square">
            <a:spAutoFit/>
          </a:bodyPr>
          <a:lstStyle/>
          <a:p>
            <a:pPr algn="just" fontAlgn="base"/>
            <a:r>
              <a:rPr lang="as-IN" dirty="0">
                <a:solidFill>
                  <a:srgbClr val="4E83BB"/>
                </a:solidFill>
                <a:latin typeface="Kalpurush" panose="02000600000000000000" pitchFamily="2" charset="0"/>
                <a:cs typeface="Kalpurush" panose="02000600000000000000" pitchFamily="2" charset="0"/>
              </a:rPr>
              <a:t>উদাহরণস্বরূপ- মডেম, মাউস, ইতাদি যন্ত্রে সিরিয়াল ডেটা ট্রান্সমিশন পদ্ধতিতে ডেটা আদান-প্রদান হয়ে থাকে।</a:t>
            </a:r>
          </a:p>
        </p:txBody>
      </p:sp>
      <p:grpSp>
        <p:nvGrpSpPr>
          <p:cNvPr id="3" name="Group 2">
            <a:extLst>
              <a:ext uri="{FF2B5EF4-FFF2-40B4-BE49-F238E27FC236}">
                <a16:creationId xmlns:a16="http://schemas.microsoft.com/office/drawing/2014/main" id="{00AE1866-0B12-6812-949A-3EBD0EBF2B85}"/>
              </a:ext>
            </a:extLst>
          </p:cNvPr>
          <p:cNvGrpSpPr/>
          <p:nvPr/>
        </p:nvGrpSpPr>
        <p:grpSpPr>
          <a:xfrm>
            <a:off x="3856081" y="946506"/>
            <a:ext cx="7298613" cy="1982355"/>
            <a:chOff x="2287988" y="3562212"/>
            <a:chExt cx="7298613" cy="1982355"/>
          </a:xfrm>
        </p:grpSpPr>
        <p:grpSp>
          <p:nvGrpSpPr>
            <p:cNvPr id="4" name="Group 3">
              <a:extLst>
                <a:ext uri="{FF2B5EF4-FFF2-40B4-BE49-F238E27FC236}">
                  <a16:creationId xmlns:a16="http://schemas.microsoft.com/office/drawing/2014/main" id="{54BA0B9F-D576-D889-2C09-02DFF0EFC471}"/>
                </a:ext>
              </a:extLst>
            </p:cNvPr>
            <p:cNvGrpSpPr/>
            <p:nvPr/>
          </p:nvGrpSpPr>
          <p:grpSpPr>
            <a:xfrm>
              <a:off x="2287988" y="3609178"/>
              <a:ext cx="1476992" cy="1476992"/>
              <a:chOff x="1981199" y="1767782"/>
              <a:chExt cx="1744394" cy="1744394"/>
            </a:xfrm>
          </p:grpSpPr>
          <p:pic>
            <p:nvPicPr>
              <p:cNvPr id="73" name="Graphic 72" descr="Cell Tower">
                <a:extLst>
                  <a:ext uri="{FF2B5EF4-FFF2-40B4-BE49-F238E27FC236}">
                    <a16:creationId xmlns:a16="http://schemas.microsoft.com/office/drawing/2014/main" id="{4C8FEF85-80E6-1B4A-3A79-84AE6F8C0E2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81199" y="1767782"/>
                <a:ext cx="1744394" cy="1744394"/>
              </a:xfrm>
              <a:prstGeom prst="rect">
                <a:avLst/>
              </a:prstGeom>
            </p:spPr>
          </p:pic>
          <p:sp>
            <p:nvSpPr>
              <p:cNvPr id="74" name="Oval 73">
                <a:extLst>
                  <a:ext uri="{FF2B5EF4-FFF2-40B4-BE49-F238E27FC236}">
                    <a16:creationId xmlns:a16="http://schemas.microsoft.com/office/drawing/2014/main" id="{7417F7EB-FA44-18E0-4E86-FED32CE6F5AE}"/>
                  </a:ext>
                </a:extLst>
              </p:cNvPr>
              <p:cNvSpPr/>
              <p:nvPr/>
            </p:nvSpPr>
            <p:spPr>
              <a:xfrm>
                <a:off x="2771335" y="2152357"/>
                <a:ext cx="182880" cy="182880"/>
              </a:xfrm>
              <a:prstGeom prst="ellips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63AF39D0-6037-4DBC-B478-B91A4537B3BC}"/>
                </a:ext>
              </a:extLst>
            </p:cNvPr>
            <p:cNvGrpSpPr/>
            <p:nvPr/>
          </p:nvGrpSpPr>
          <p:grpSpPr>
            <a:xfrm>
              <a:off x="7842207" y="3566705"/>
              <a:ext cx="1744394" cy="1744394"/>
              <a:chOff x="7341928" y="1684607"/>
              <a:chExt cx="1744394" cy="1744394"/>
            </a:xfrm>
          </p:grpSpPr>
          <p:pic>
            <p:nvPicPr>
              <p:cNvPr id="71" name="Graphic 70" descr="Laptop">
                <a:extLst>
                  <a:ext uri="{FF2B5EF4-FFF2-40B4-BE49-F238E27FC236}">
                    <a16:creationId xmlns:a16="http://schemas.microsoft.com/office/drawing/2014/main" id="{5ADCBE24-4866-7863-638F-F6E07C41FFD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341928" y="1684607"/>
                <a:ext cx="1744394" cy="1744394"/>
              </a:xfrm>
              <a:prstGeom prst="rect">
                <a:avLst/>
              </a:prstGeom>
            </p:spPr>
          </p:pic>
          <p:pic>
            <p:nvPicPr>
              <p:cNvPr id="72" name="Graphic 71" descr="Open envelope">
                <a:extLst>
                  <a:ext uri="{FF2B5EF4-FFF2-40B4-BE49-F238E27FC236}">
                    <a16:creationId xmlns:a16="http://schemas.microsoft.com/office/drawing/2014/main" id="{CE75B5B0-F5BE-BE2E-B42C-222BB5287C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952515" y="2202825"/>
                <a:ext cx="523220" cy="523220"/>
              </a:xfrm>
              <a:prstGeom prst="rect">
                <a:avLst/>
              </a:prstGeom>
            </p:spPr>
          </p:pic>
        </p:grpSp>
        <p:cxnSp>
          <p:nvCxnSpPr>
            <p:cNvPr id="17" name="Straight Arrow Connector 16">
              <a:extLst>
                <a:ext uri="{FF2B5EF4-FFF2-40B4-BE49-F238E27FC236}">
                  <a16:creationId xmlns:a16="http://schemas.microsoft.com/office/drawing/2014/main" id="{346AB698-EC23-77FF-0CFB-C75B3BBB31C5}"/>
                </a:ext>
              </a:extLst>
            </p:cNvPr>
            <p:cNvCxnSpPr>
              <a:cxnSpLocks/>
            </p:cNvCxnSpPr>
            <p:nvPr/>
          </p:nvCxnSpPr>
          <p:spPr>
            <a:xfrm>
              <a:off x="4120890" y="4465613"/>
              <a:ext cx="339265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ED0A667C-F77B-3DFE-165E-EE9E286AD8CB}"/>
                </a:ext>
              </a:extLst>
            </p:cNvPr>
            <p:cNvGrpSpPr/>
            <p:nvPr/>
          </p:nvGrpSpPr>
          <p:grpSpPr>
            <a:xfrm>
              <a:off x="3750912" y="3564774"/>
              <a:ext cx="282762" cy="1825787"/>
              <a:chOff x="2791034" y="3839947"/>
              <a:chExt cx="282762" cy="1825787"/>
            </a:xfrm>
          </p:grpSpPr>
          <p:sp>
            <p:nvSpPr>
              <p:cNvPr id="63" name="TextBox 62">
                <a:extLst>
                  <a:ext uri="{FF2B5EF4-FFF2-40B4-BE49-F238E27FC236}">
                    <a16:creationId xmlns:a16="http://schemas.microsoft.com/office/drawing/2014/main" id="{CDC132C6-E006-6FF2-2224-AE5FC7BBF340}"/>
                  </a:ext>
                </a:extLst>
              </p:cNvPr>
              <p:cNvSpPr txBox="1"/>
              <p:nvPr/>
            </p:nvSpPr>
            <p:spPr>
              <a:xfrm>
                <a:off x="2791034" y="383994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64" name="TextBox 63">
                <a:extLst>
                  <a:ext uri="{FF2B5EF4-FFF2-40B4-BE49-F238E27FC236}">
                    <a16:creationId xmlns:a16="http://schemas.microsoft.com/office/drawing/2014/main" id="{F6F0B135-0B9C-E85B-C706-4F2DD18C18F5}"/>
                  </a:ext>
                </a:extLst>
              </p:cNvPr>
              <p:cNvSpPr txBox="1"/>
              <p:nvPr/>
            </p:nvSpPr>
            <p:spPr>
              <a:xfrm>
                <a:off x="2791034" y="404801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65" name="TextBox 64">
                <a:extLst>
                  <a:ext uri="{FF2B5EF4-FFF2-40B4-BE49-F238E27FC236}">
                    <a16:creationId xmlns:a16="http://schemas.microsoft.com/office/drawing/2014/main" id="{CDC9FB37-B058-BF68-0706-B3FB62EB0CDA}"/>
                  </a:ext>
                </a:extLst>
              </p:cNvPr>
              <p:cNvSpPr txBox="1"/>
              <p:nvPr/>
            </p:nvSpPr>
            <p:spPr>
              <a:xfrm>
                <a:off x="2791034" y="425607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66" name="TextBox 65">
                <a:extLst>
                  <a:ext uri="{FF2B5EF4-FFF2-40B4-BE49-F238E27FC236}">
                    <a16:creationId xmlns:a16="http://schemas.microsoft.com/office/drawing/2014/main" id="{36DACA0A-6911-9D3C-DB65-5FDF8F5A42AD}"/>
                  </a:ext>
                </a:extLst>
              </p:cNvPr>
              <p:cNvSpPr txBox="1"/>
              <p:nvPr/>
            </p:nvSpPr>
            <p:spPr>
              <a:xfrm>
                <a:off x="2791034" y="446414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67" name="TextBox 66">
                <a:extLst>
                  <a:ext uri="{FF2B5EF4-FFF2-40B4-BE49-F238E27FC236}">
                    <a16:creationId xmlns:a16="http://schemas.microsoft.com/office/drawing/2014/main" id="{1443A68F-D670-233B-2CBE-6B12AF7521B7}"/>
                  </a:ext>
                </a:extLst>
              </p:cNvPr>
              <p:cNvSpPr txBox="1"/>
              <p:nvPr/>
            </p:nvSpPr>
            <p:spPr>
              <a:xfrm>
                <a:off x="2791034" y="467220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68" name="TextBox 67">
                <a:extLst>
                  <a:ext uri="{FF2B5EF4-FFF2-40B4-BE49-F238E27FC236}">
                    <a16:creationId xmlns:a16="http://schemas.microsoft.com/office/drawing/2014/main" id="{7E93AEC7-1CE1-E155-7F8F-01B3E37ABC5C}"/>
                  </a:ext>
                </a:extLst>
              </p:cNvPr>
              <p:cNvSpPr txBox="1"/>
              <p:nvPr/>
            </p:nvSpPr>
            <p:spPr>
              <a:xfrm>
                <a:off x="2791034" y="488027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69" name="TextBox 68">
                <a:extLst>
                  <a:ext uri="{FF2B5EF4-FFF2-40B4-BE49-F238E27FC236}">
                    <a16:creationId xmlns:a16="http://schemas.microsoft.com/office/drawing/2014/main" id="{C8674186-50A3-A1C3-3054-4E8484EC3B87}"/>
                  </a:ext>
                </a:extLst>
              </p:cNvPr>
              <p:cNvSpPr txBox="1"/>
              <p:nvPr/>
            </p:nvSpPr>
            <p:spPr>
              <a:xfrm>
                <a:off x="2791034" y="508833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70" name="TextBox 69">
                <a:extLst>
                  <a:ext uri="{FF2B5EF4-FFF2-40B4-BE49-F238E27FC236}">
                    <a16:creationId xmlns:a16="http://schemas.microsoft.com/office/drawing/2014/main" id="{C12BB101-4B16-CF54-F70C-0A3DED11B764}"/>
                  </a:ext>
                </a:extLst>
              </p:cNvPr>
              <p:cNvSpPr txBox="1"/>
              <p:nvPr/>
            </p:nvSpPr>
            <p:spPr>
              <a:xfrm>
                <a:off x="2791034" y="529640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grpSp>
        <p:grpSp>
          <p:nvGrpSpPr>
            <p:cNvPr id="20" name="Group 19">
              <a:extLst>
                <a:ext uri="{FF2B5EF4-FFF2-40B4-BE49-F238E27FC236}">
                  <a16:creationId xmlns:a16="http://schemas.microsoft.com/office/drawing/2014/main" id="{8005F187-F984-B6F0-210A-5E6AB6F4C2CD}"/>
                </a:ext>
              </a:extLst>
            </p:cNvPr>
            <p:cNvGrpSpPr/>
            <p:nvPr/>
          </p:nvGrpSpPr>
          <p:grpSpPr>
            <a:xfrm>
              <a:off x="7513549" y="3562212"/>
              <a:ext cx="282762" cy="1825787"/>
              <a:chOff x="2791034" y="3839947"/>
              <a:chExt cx="282762" cy="1825787"/>
            </a:xfrm>
          </p:grpSpPr>
          <p:sp>
            <p:nvSpPr>
              <p:cNvPr id="55" name="TextBox 54">
                <a:extLst>
                  <a:ext uri="{FF2B5EF4-FFF2-40B4-BE49-F238E27FC236}">
                    <a16:creationId xmlns:a16="http://schemas.microsoft.com/office/drawing/2014/main" id="{DBB02DD2-1BE5-DDD5-4D9D-92755CB74B09}"/>
                  </a:ext>
                </a:extLst>
              </p:cNvPr>
              <p:cNvSpPr txBox="1"/>
              <p:nvPr/>
            </p:nvSpPr>
            <p:spPr>
              <a:xfrm>
                <a:off x="2791034" y="383994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56" name="TextBox 55">
                <a:extLst>
                  <a:ext uri="{FF2B5EF4-FFF2-40B4-BE49-F238E27FC236}">
                    <a16:creationId xmlns:a16="http://schemas.microsoft.com/office/drawing/2014/main" id="{3C60BD9B-CF3C-5F23-D74A-AF7E295C926E}"/>
                  </a:ext>
                </a:extLst>
              </p:cNvPr>
              <p:cNvSpPr txBox="1"/>
              <p:nvPr/>
            </p:nvSpPr>
            <p:spPr>
              <a:xfrm>
                <a:off x="2791034" y="404801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57" name="TextBox 56">
                <a:extLst>
                  <a:ext uri="{FF2B5EF4-FFF2-40B4-BE49-F238E27FC236}">
                    <a16:creationId xmlns:a16="http://schemas.microsoft.com/office/drawing/2014/main" id="{0A4A9F5F-CDBE-4CE6-C565-279608E45B8A}"/>
                  </a:ext>
                </a:extLst>
              </p:cNvPr>
              <p:cNvSpPr txBox="1"/>
              <p:nvPr/>
            </p:nvSpPr>
            <p:spPr>
              <a:xfrm>
                <a:off x="2791034" y="425607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58" name="TextBox 57">
                <a:extLst>
                  <a:ext uri="{FF2B5EF4-FFF2-40B4-BE49-F238E27FC236}">
                    <a16:creationId xmlns:a16="http://schemas.microsoft.com/office/drawing/2014/main" id="{7E87E84F-A1C0-1382-4FC2-9C94B0D11D12}"/>
                  </a:ext>
                </a:extLst>
              </p:cNvPr>
              <p:cNvSpPr txBox="1"/>
              <p:nvPr/>
            </p:nvSpPr>
            <p:spPr>
              <a:xfrm>
                <a:off x="2791034" y="446414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59" name="TextBox 58">
                <a:extLst>
                  <a:ext uri="{FF2B5EF4-FFF2-40B4-BE49-F238E27FC236}">
                    <a16:creationId xmlns:a16="http://schemas.microsoft.com/office/drawing/2014/main" id="{A0C2436A-B059-3C29-1768-0F5BDC4942AC}"/>
                  </a:ext>
                </a:extLst>
              </p:cNvPr>
              <p:cNvSpPr txBox="1"/>
              <p:nvPr/>
            </p:nvSpPr>
            <p:spPr>
              <a:xfrm>
                <a:off x="2791034" y="467220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60" name="TextBox 59">
                <a:extLst>
                  <a:ext uri="{FF2B5EF4-FFF2-40B4-BE49-F238E27FC236}">
                    <a16:creationId xmlns:a16="http://schemas.microsoft.com/office/drawing/2014/main" id="{75E54AFA-D34D-344C-291D-5AF30CDE5A5A}"/>
                  </a:ext>
                </a:extLst>
              </p:cNvPr>
              <p:cNvSpPr txBox="1"/>
              <p:nvPr/>
            </p:nvSpPr>
            <p:spPr>
              <a:xfrm>
                <a:off x="2791034" y="488027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61" name="TextBox 60">
                <a:extLst>
                  <a:ext uri="{FF2B5EF4-FFF2-40B4-BE49-F238E27FC236}">
                    <a16:creationId xmlns:a16="http://schemas.microsoft.com/office/drawing/2014/main" id="{8CCA2C41-B73C-BD14-50BC-B3E5BEAA888A}"/>
                  </a:ext>
                </a:extLst>
              </p:cNvPr>
              <p:cNvSpPr txBox="1"/>
              <p:nvPr/>
            </p:nvSpPr>
            <p:spPr>
              <a:xfrm>
                <a:off x="2791034" y="508833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62" name="TextBox 61">
                <a:extLst>
                  <a:ext uri="{FF2B5EF4-FFF2-40B4-BE49-F238E27FC236}">
                    <a16:creationId xmlns:a16="http://schemas.microsoft.com/office/drawing/2014/main" id="{B23B2C70-7F52-D2BE-A0B9-CB476764A00B}"/>
                  </a:ext>
                </a:extLst>
              </p:cNvPr>
              <p:cNvSpPr txBox="1"/>
              <p:nvPr/>
            </p:nvSpPr>
            <p:spPr>
              <a:xfrm>
                <a:off x="2791034" y="529640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grpSp>
        <p:sp>
          <p:nvSpPr>
            <p:cNvPr id="21" name="TextBox 20">
              <a:extLst>
                <a:ext uri="{FF2B5EF4-FFF2-40B4-BE49-F238E27FC236}">
                  <a16:creationId xmlns:a16="http://schemas.microsoft.com/office/drawing/2014/main" id="{8F08206B-4053-2D8E-52F1-18558124F5B3}"/>
                </a:ext>
              </a:extLst>
            </p:cNvPr>
            <p:cNvSpPr txBox="1"/>
            <p:nvPr/>
          </p:nvSpPr>
          <p:spPr>
            <a:xfrm>
              <a:off x="2398180" y="5175235"/>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Sender</a:t>
              </a:r>
              <a:endParaRPr lang="en-US" dirty="0">
                <a:solidFill>
                  <a:srgbClr val="00B050"/>
                </a:solidFill>
              </a:endParaRPr>
            </a:p>
          </p:txBody>
        </p:sp>
        <p:sp>
          <p:nvSpPr>
            <p:cNvPr id="22" name="TextBox 21">
              <a:extLst>
                <a:ext uri="{FF2B5EF4-FFF2-40B4-BE49-F238E27FC236}">
                  <a16:creationId xmlns:a16="http://schemas.microsoft.com/office/drawing/2014/main" id="{1D53E503-DA40-01B1-A9B0-C348C02E7405}"/>
                </a:ext>
              </a:extLst>
            </p:cNvPr>
            <p:cNvSpPr txBox="1"/>
            <p:nvPr/>
          </p:nvSpPr>
          <p:spPr>
            <a:xfrm>
              <a:off x="8111669" y="5175235"/>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Receiver</a:t>
              </a:r>
              <a:endParaRPr lang="en-US" dirty="0">
                <a:solidFill>
                  <a:srgbClr val="00B050"/>
                </a:solidFill>
              </a:endParaRPr>
            </a:p>
          </p:txBody>
        </p:sp>
        <p:sp>
          <p:nvSpPr>
            <p:cNvPr id="23" name="TextBox 22">
              <a:extLst>
                <a:ext uri="{FF2B5EF4-FFF2-40B4-BE49-F238E27FC236}">
                  <a16:creationId xmlns:a16="http://schemas.microsoft.com/office/drawing/2014/main" id="{2964695A-2151-8FB1-7B00-8DB936647A81}"/>
                </a:ext>
              </a:extLst>
            </p:cNvPr>
            <p:cNvSpPr txBox="1"/>
            <p:nvPr/>
          </p:nvSpPr>
          <p:spPr>
            <a:xfrm>
              <a:off x="4439925" y="4068158"/>
              <a:ext cx="2723644"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 1  0  0  1  0  0  1  1  0</a:t>
              </a:r>
              <a:endParaRPr lang="en-US" dirty="0">
                <a:solidFill>
                  <a:srgbClr val="00B050"/>
                </a:solidFill>
              </a:endParaRPr>
            </a:p>
          </p:txBody>
        </p:sp>
      </p:grpSp>
      <p:sp>
        <p:nvSpPr>
          <p:cNvPr id="76" name="TextBox 75">
            <a:extLst>
              <a:ext uri="{FF2B5EF4-FFF2-40B4-BE49-F238E27FC236}">
                <a16:creationId xmlns:a16="http://schemas.microsoft.com/office/drawing/2014/main" id="{A2AF79E2-DA7D-FDAD-3ECC-CD75C3BF4305}"/>
              </a:ext>
            </a:extLst>
          </p:cNvPr>
          <p:cNvSpPr txBox="1"/>
          <p:nvPr/>
        </p:nvSpPr>
        <p:spPr>
          <a:xfrm>
            <a:off x="1826395" y="4089052"/>
            <a:ext cx="8536510" cy="369332"/>
          </a:xfrm>
          <a:prstGeom prst="rect">
            <a:avLst/>
          </a:prstGeom>
          <a:noFill/>
        </p:spPr>
        <p:txBody>
          <a:bodyPr wrap="square">
            <a:spAutoFit/>
          </a:bodyPr>
          <a:lstStyle/>
          <a:p>
            <a:pPr algn="l" fontAlgn="base">
              <a:spcAft>
                <a:spcPts val="1500"/>
              </a:spcAft>
              <a:buNone/>
            </a:pPr>
            <a:r>
              <a:rPr lang="as-IN" b="1" i="0" u="sng" dirty="0">
                <a:solidFill>
                  <a:srgbClr val="4E83BB"/>
                </a:solidFill>
                <a:effectLst/>
                <a:latin typeface="Kalpurush" panose="02000600000000000000" pitchFamily="2" charset="0"/>
                <a:cs typeface="Kalpurush" panose="02000600000000000000" pitchFamily="2" charset="0"/>
              </a:rPr>
              <a:t>বিট সিনক্রোনাইজেশন ও সময় নিয়ন্ত্রণের উপর ভিত্তি করে সিরিয়াল ডেটা ট্রান্সমিশন মেথড তিন প্রকার</a:t>
            </a:r>
            <a:r>
              <a:rPr lang="en-US" b="1" i="0" u="sng" dirty="0">
                <a:solidFill>
                  <a:srgbClr val="4E83BB"/>
                </a:solidFill>
                <a:effectLst/>
                <a:latin typeface="Kalpurush" panose="02000600000000000000" pitchFamily="2" charset="0"/>
                <a:cs typeface="Kalpurush" panose="02000600000000000000" pitchFamily="2" charset="0"/>
              </a:rPr>
              <a:t>-</a:t>
            </a:r>
            <a:endParaRPr lang="as-IN" b="1" i="0" u="sng" dirty="0">
              <a:solidFill>
                <a:srgbClr val="4E83BB"/>
              </a:solidFill>
              <a:effectLst/>
              <a:latin typeface="Kalpurush" panose="02000600000000000000" pitchFamily="2" charset="0"/>
              <a:cs typeface="Kalpurush" panose="02000600000000000000" pitchFamily="2" charset="0"/>
            </a:endParaRPr>
          </a:p>
        </p:txBody>
      </p:sp>
      <p:sp>
        <p:nvSpPr>
          <p:cNvPr id="78" name="TextBox 77">
            <a:extLst>
              <a:ext uri="{FF2B5EF4-FFF2-40B4-BE49-F238E27FC236}">
                <a16:creationId xmlns:a16="http://schemas.microsoft.com/office/drawing/2014/main" id="{E373B437-4677-4859-71FE-A1A9E2E02D7C}"/>
              </a:ext>
            </a:extLst>
          </p:cNvPr>
          <p:cNvSpPr txBox="1"/>
          <p:nvPr/>
        </p:nvSpPr>
        <p:spPr>
          <a:xfrm>
            <a:off x="3245975" y="4638878"/>
            <a:ext cx="5697350" cy="369332"/>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marL="285750" indent="-285750" algn="l" fontAlgn="base">
              <a:spcAft>
                <a:spcPts val="1500"/>
              </a:spcAft>
              <a:buFont typeface="Wingdings" panose="05000000000000000000" pitchFamily="2" charset="2"/>
              <a:buChar char="Ø"/>
            </a:pPr>
            <a:r>
              <a:rPr lang="as-IN" b="1" i="0" dirty="0">
                <a:solidFill>
                  <a:srgbClr val="8368A7"/>
                </a:solidFill>
                <a:effectLst/>
                <a:latin typeface="Kalpurush" panose="02000600000000000000" pitchFamily="2" charset="0"/>
                <a:cs typeface="Kalpurush" panose="02000600000000000000" pitchFamily="2" charset="0"/>
              </a:rPr>
              <a:t>অ্যাসিনক্রোনাস ট্রান্সমিশন (</a:t>
            </a:r>
            <a:r>
              <a:rPr lang="en-US" b="1" i="0" dirty="0">
                <a:solidFill>
                  <a:srgbClr val="8368A7"/>
                </a:solidFill>
                <a:effectLst/>
                <a:latin typeface="Kalpurush" panose="02000600000000000000" pitchFamily="2" charset="0"/>
                <a:cs typeface="Kalpurush" panose="02000600000000000000" pitchFamily="2" charset="0"/>
              </a:rPr>
              <a:t>Asynchronous Transmission)</a:t>
            </a:r>
          </a:p>
        </p:txBody>
      </p:sp>
      <p:sp>
        <p:nvSpPr>
          <p:cNvPr id="79" name="TextBox 78">
            <a:extLst>
              <a:ext uri="{FF2B5EF4-FFF2-40B4-BE49-F238E27FC236}">
                <a16:creationId xmlns:a16="http://schemas.microsoft.com/office/drawing/2014/main" id="{CC7FE021-EE50-5AD5-8159-89C383EDD809}"/>
              </a:ext>
            </a:extLst>
          </p:cNvPr>
          <p:cNvSpPr txBox="1"/>
          <p:nvPr/>
        </p:nvSpPr>
        <p:spPr>
          <a:xfrm>
            <a:off x="3245975" y="5201703"/>
            <a:ext cx="5697350" cy="369332"/>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marL="285750" indent="-285750" fontAlgn="base">
              <a:spcAft>
                <a:spcPts val="1500"/>
              </a:spcAft>
              <a:buFont typeface="Wingdings" panose="05000000000000000000" pitchFamily="2" charset="2"/>
              <a:buChar char="Ø"/>
            </a:pPr>
            <a:r>
              <a:rPr lang="as-IN" b="1" dirty="0">
                <a:solidFill>
                  <a:srgbClr val="8368A7"/>
                </a:solidFill>
                <a:latin typeface="Kalpurush" panose="02000600000000000000" pitchFamily="2" charset="0"/>
                <a:cs typeface="Kalpurush" panose="02000600000000000000" pitchFamily="2" charset="0"/>
              </a:rPr>
              <a:t>সিনক্রোনাস ট্রান্সমিশন (</a:t>
            </a:r>
            <a:r>
              <a:rPr lang="en-US" b="1" dirty="0">
                <a:solidFill>
                  <a:srgbClr val="8368A7"/>
                </a:solidFill>
                <a:latin typeface="Kalpurush" panose="02000600000000000000" pitchFamily="2" charset="0"/>
                <a:cs typeface="Kalpurush" panose="02000600000000000000" pitchFamily="2" charset="0"/>
              </a:rPr>
              <a:t>Synchronous Transmission)</a:t>
            </a:r>
          </a:p>
        </p:txBody>
      </p:sp>
      <p:sp>
        <p:nvSpPr>
          <p:cNvPr id="80" name="TextBox 79">
            <a:extLst>
              <a:ext uri="{FF2B5EF4-FFF2-40B4-BE49-F238E27FC236}">
                <a16:creationId xmlns:a16="http://schemas.microsoft.com/office/drawing/2014/main" id="{B7CE5D5B-DC8D-D555-7BE2-A430359CE44D}"/>
              </a:ext>
            </a:extLst>
          </p:cNvPr>
          <p:cNvSpPr txBox="1"/>
          <p:nvPr/>
        </p:nvSpPr>
        <p:spPr>
          <a:xfrm>
            <a:off x="3245975" y="5768431"/>
            <a:ext cx="5697350" cy="369332"/>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marL="285750" indent="-285750" fontAlgn="base">
              <a:spcAft>
                <a:spcPts val="1500"/>
              </a:spcAft>
              <a:buFont typeface="Wingdings" panose="05000000000000000000" pitchFamily="2" charset="2"/>
              <a:buChar char="Ø"/>
            </a:pPr>
            <a:r>
              <a:rPr lang="as-IN" b="1" dirty="0">
                <a:solidFill>
                  <a:srgbClr val="8368A7"/>
                </a:solidFill>
                <a:latin typeface="Kalpurush" panose="02000600000000000000" pitchFamily="2" charset="0"/>
                <a:cs typeface="Kalpurush" panose="02000600000000000000" pitchFamily="2" charset="0"/>
              </a:rPr>
              <a:t>আইসোক্রোনাস ট্রান্সমিশন (</a:t>
            </a:r>
            <a:r>
              <a:rPr lang="en-US" b="1" dirty="0">
                <a:solidFill>
                  <a:srgbClr val="8368A7"/>
                </a:solidFill>
                <a:latin typeface="Kalpurush" panose="02000600000000000000" pitchFamily="2" charset="0"/>
                <a:cs typeface="Kalpurush" panose="02000600000000000000" pitchFamily="2" charset="0"/>
              </a:rPr>
              <a:t>Isochronous Transmission)</a:t>
            </a:r>
          </a:p>
        </p:txBody>
      </p:sp>
    </p:spTree>
    <p:extLst>
      <p:ext uri="{BB962C8B-B14F-4D97-AF65-F5344CB8AC3E}">
        <p14:creationId xmlns:p14="http://schemas.microsoft.com/office/powerpoint/2010/main" val="2826896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0-#ppt_w/2"/>
                                          </p:val>
                                        </p:tav>
                                        <p:tav tm="100000">
                                          <p:val>
                                            <p:strVal val="#ppt_x"/>
                                          </p:val>
                                        </p:tav>
                                      </p:tavLst>
                                    </p:anim>
                                    <p:anim calcmode="lin" valueType="num">
                                      <p:cBhvr additive="base">
                                        <p:cTn id="8" dur="1500" fill="hold"/>
                                        <p:tgtEl>
                                          <p:spTgt spid="5"/>
                                        </p:tgtEl>
                                        <p:attrNameLst>
                                          <p:attrName>ppt_y</p:attrName>
                                        </p:attrNameLst>
                                      </p:cBhvr>
                                      <p:tavLst>
                                        <p:tav tm="0">
                                          <p:val>
                                            <p:strVal val="#ppt_y"/>
                                          </p:val>
                                        </p:tav>
                                        <p:tav tm="100000">
                                          <p:val>
                                            <p:strVal val="#ppt_y"/>
                                          </p:val>
                                        </p:tav>
                                      </p:tavLst>
                                    </p:anim>
                                  </p:childTnLst>
                                </p:cTn>
                              </p:par>
                              <p:par>
                                <p:cTn id="9" presetID="53" presetClass="entr" presetSubtype="16"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1500" fill="hold"/>
                                        <p:tgtEl>
                                          <p:spTgt spid="3"/>
                                        </p:tgtEl>
                                        <p:attrNameLst>
                                          <p:attrName>ppt_w</p:attrName>
                                        </p:attrNameLst>
                                      </p:cBhvr>
                                      <p:tavLst>
                                        <p:tav tm="0">
                                          <p:val>
                                            <p:fltVal val="0"/>
                                          </p:val>
                                        </p:tav>
                                        <p:tav tm="100000">
                                          <p:val>
                                            <p:strVal val="#ppt_w"/>
                                          </p:val>
                                        </p:tav>
                                      </p:tavLst>
                                    </p:anim>
                                    <p:anim calcmode="lin" valueType="num">
                                      <p:cBhvr>
                                        <p:cTn id="12" dur="1500" fill="hold"/>
                                        <p:tgtEl>
                                          <p:spTgt spid="3"/>
                                        </p:tgtEl>
                                        <p:attrNameLst>
                                          <p:attrName>ppt_h</p:attrName>
                                        </p:attrNameLst>
                                      </p:cBhvr>
                                      <p:tavLst>
                                        <p:tav tm="0">
                                          <p:val>
                                            <p:fltVal val="0"/>
                                          </p:val>
                                        </p:tav>
                                        <p:tav tm="100000">
                                          <p:val>
                                            <p:strVal val="#ppt_h"/>
                                          </p:val>
                                        </p:tav>
                                      </p:tavLst>
                                    </p:anim>
                                    <p:animEffect transition="in" filter="fade">
                                      <p:cBhvr>
                                        <p:cTn id="13" dur="1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16">
                                            <p:txEl>
                                              <p:pRg st="0" end="0"/>
                                            </p:txEl>
                                          </p:spTgt>
                                        </p:tgtEl>
                                        <p:attrNameLst>
                                          <p:attrName>style.visibility</p:attrName>
                                        </p:attrNameLst>
                                      </p:cBhvr>
                                      <p:to>
                                        <p:strVal val="visible"/>
                                      </p:to>
                                    </p:set>
                                    <p:animEffect transition="in" filter="fade">
                                      <p:cBhvr>
                                        <p:cTn id="18" dur="1000"/>
                                        <p:tgtEl>
                                          <p:spTgt spid="16">
                                            <p:txEl>
                                              <p:pRg st="0" end="0"/>
                                            </p:txEl>
                                          </p:spTgt>
                                        </p:tgtEl>
                                      </p:cBhvr>
                                    </p:animEffect>
                                    <p:anim calcmode="lin" valueType="num">
                                      <p:cBhvr>
                                        <p:cTn id="19"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16">
                                            <p:txEl>
                                              <p:pRg st="1" end="1"/>
                                            </p:txEl>
                                          </p:spTgt>
                                        </p:tgtEl>
                                        <p:attrNameLst>
                                          <p:attrName>style.visibility</p:attrName>
                                        </p:attrNameLst>
                                      </p:cBhvr>
                                      <p:to>
                                        <p:strVal val="visible"/>
                                      </p:to>
                                    </p:set>
                                    <p:animEffect transition="in" filter="fade">
                                      <p:cBhvr>
                                        <p:cTn id="25" dur="1000"/>
                                        <p:tgtEl>
                                          <p:spTgt spid="16">
                                            <p:txEl>
                                              <p:pRg st="1" end="1"/>
                                            </p:txEl>
                                          </p:spTgt>
                                        </p:tgtEl>
                                      </p:cBhvr>
                                    </p:animEffect>
                                    <p:anim calcmode="lin" valueType="num">
                                      <p:cBhvr>
                                        <p:cTn id="26" dur="1000" fill="hold"/>
                                        <p:tgtEl>
                                          <p:spTgt spid="16">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1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1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7">
                                            <p:txEl>
                                              <p:pRg st="0" end="0"/>
                                            </p:txEl>
                                          </p:spTgt>
                                        </p:tgtEl>
                                        <p:attrNameLst>
                                          <p:attrName>style.visibility</p:attrName>
                                        </p:attrNameLst>
                                      </p:cBhvr>
                                      <p:to>
                                        <p:strVal val="visible"/>
                                      </p:to>
                                    </p:set>
                                    <p:animEffect transition="in" filter="fade">
                                      <p:cBhvr>
                                        <p:cTn id="37" dur="1000"/>
                                        <p:tgtEl>
                                          <p:spTgt spid="7">
                                            <p:txEl>
                                              <p:pRg st="0" end="0"/>
                                            </p:txEl>
                                          </p:spTgt>
                                        </p:tgtEl>
                                      </p:cBhvr>
                                    </p:animEffect>
                                    <p:anim calcmode="lin" valueType="num">
                                      <p:cBhvr>
                                        <p:cTn id="3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7">
                                            <p:txEl>
                                              <p:pRg st="2" end="2"/>
                                            </p:txEl>
                                          </p:spTgt>
                                        </p:tgtEl>
                                        <p:attrNameLst>
                                          <p:attrName>style.visibility</p:attrName>
                                        </p:attrNameLst>
                                      </p:cBhvr>
                                      <p:to>
                                        <p:strVal val="visible"/>
                                      </p:to>
                                    </p:set>
                                    <p:animEffect transition="in" filter="fade">
                                      <p:cBhvr>
                                        <p:cTn id="44" dur="1000"/>
                                        <p:tgtEl>
                                          <p:spTgt spid="7">
                                            <p:txEl>
                                              <p:pRg st="2" end="2"/>
                                            </p:txEl>
                                          </p:spTgt>
                                        </p:tgtEl>
                                      </p:cBhvr>
                                    </p:animEffect>
                                    <p:anim calcmode="lin" valueType="num">
                                      <p:cBhvr>
                                        <p:cTn id="45"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46"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nodeType="clickEffect">
                                  <p:stCondLst>
                                    <p:cond delay="0"/>
                                  </p:stCondLst>
                                  <p:childTnLst>
                                    <p:set>
                                      <p:cBhvr>
                                        <p:cTn id="50" dur="1" fill="hold">
                                          <p:stCondLst>
                                            <p:cond delay="0"/>
                                          </p:stCondLst>
                                        </p:cTn>
                                        <p:tgtEl>
                                          <p:spTgt spid="76">
                                            <p:txEl>
                                              <p:pRg st="0" end="0"/>
                                            </p:txEl>
                                          </p:spTgt>
                                        </p:tgtEl>
                                        <p:attrNameLst>
                                          <p:attrName>style.visibility</p:attrName>
                                        </p:attrNameLst>
                                      </p:cBhvr>
                                      <p:to>
                                        <p:strVal val="visible"/>
                                      </p:to>
                                    </p:set>
                                    <p:animEffect transition="in" filter="barn(inVertical)">
                                      <p:cBhvr>
                                        <p:cTn id="51" dur="1000"/>
                                        <p:tgtEl>
                                          <p:spTgt spid="76">
                                            <p:txEl>
                                              <p:pRg st="0" end="0"/>
                                            </p:txEl>
                                          </p:spTgt>
                                        </p:tgtEl>
                                      </p:cBhvr>
                                    </p:animEffect>
                                  </p:childTnLst>
                                </p:cTn>
                              </p:par>
                              <p:par>
                                <p:cTn id="52" presetID="2" presetClass="entr" presetSubtype="8" decel="100000" fill="hold" grpId="0" nodeType="withEffect">
                                  <p:stCondLst>
                                    <p:cond delay="1000"/>
                                  </p:stCondLst>
                                  <p:childTnLst>
                                    <p:set>
                                      <p:cBhvr>
                                        <p:cTn id="53" dur="1" fill="hold">
                                          <p:stCondLst>
                                            <p:cond delay="0"/>
                                          </p:stCondLst>
                                        </p:cTn>
                                        <p:tgtEl>
                                          <p:spTgt spid="78"/>
                                        </p:tgtEl>
                                        <p:attrNameLst>
                                          <p:attrName>style.visibility</p:attrName>
                                        </p:attrNameLst>
                                      </p:cBhvr>
                                      <p:to>
                                        <p:strVal val="visible"/>
                                      </p:to>
                                    </p:set>
                                    <p:anim calcmode="lin" valueType="num">
                                      <p:cBhvr additive="base">
                                        <p:cTn id="54" dur="1000" fill="hold"/>
                                        <p:tgtEl>
                                          <p:spTgt spid="78"/>
                                        </p:tgtEl>
                                        <p:attrNameLst>
                                          <p:attrName>ppt_x</p:attrName>
                                        </p:attrNameLst>
                                      </p:cBhvr>
                                      <p:tavLst>
                                        <p:tav tm="0">
                                          <p:val>
                                            <p:strVal val="0-#ppt_w/2"/>
                                          </p:val>
                                        </p:tav>
                                        <p:tav tm="100000">
                                          <p:val>
                                            <p:strVal val="#ppt_x"/>
                                          </p:val>
                                        </p:tav>
                                      </p:tavLst>
                                    </p:anim>
                                    <p:anim calcmode="lin" valueType="num">
                                      <p:cBhvr additive="base">
                                        <p:cTn id="55" dur="1000" fill="hold"/>
                                        <p:tgtEl>
                                          <p:spTgt spid="78"/>
                                        </p:tgtEl>
                                        <p:attrNameLst>
                                          <p:attrName>ppt_y</p:attrName>
                                        </p:attrNameLst>
                                      </p:cBhvr>
                                      <p:tavLst>
                                        <p:tav tm="0">
                                          <p:val>
                                            <p:strVal val="#ppt_y"/>
                                          </p:val>
                                        </p:tav>
                                        <p:tav tm="100000">
                                          <p:val>
                                            <p:strVal val="#ppt_y"/>
                                          </p:val>
                                        </p:tav>
                                      </p:tavLst>
                                    </p:anim>
                                  </p:childTnLst>
                                </p:cTn>
                              </p:par>
                              <p:par>
                                <p:cTn id="56" presetID="2" presetClass="entr" presetSubtype="8" decel="100000" fill="hold" grpId="0" nodeType="withEffect">
                                  <p:stCondLst>
                                    <p:cond delay="2000"/>
                                  </p:stCondLst>
                                  <p:childTnLst>
                                    <p:set>
                                      <p:cBhvr>
                                        <p:cTn id="57" dur="1" fill="hold">
                                          <p:stCondLst>
                                            <p:cond delay="0"/>
                                          </p:stCondLst>
                                        </p:cTn>
                                        <p:tgtEl>
                                          <p:spTgt spid="79"/>
                                        </p:tgtEl>
                                        <p:attrNameLst>
                                          <p:attrName>style.visibility</p:attrName>
                                        </p:attrNameLst>
                                      </p:cBhvr>
                                      <p:to>
                                        <p:strVal val="visible"/>
                                      </p:to>
                                    </p:set>
                                    <p:anim calcmode="lin" valueType="num">
                                      <p:cBhvr additive="base">
                                        <p:cTn id="58" dur="1000" fill="hold"/>
                                        <p:tgtEl>
                                          <p:spTgt spid="79"/>
                                        </p:tgtEl>
                                        <p:attrNameLst>
                                          <p:attrName>ppt_x</p:attrName>
                                        </p:attrNameLst>
                                      </p:cBhvr>
                                      <p:tavLst>
                                        <p:tav tm="0">
                                          <p:val>
                                            <p:strVal val="0-#ppt_w/2"/>
                                          </p:val>
                                        </p:tav>
                                        <p:tav tm="100000">
                                          <p:val>
                                            <p:strVal val="#ppt_x"/>
                                          </p:val>
                                        </p:tav>
                                      </p:tavLst>
                                    </p:anim>
                                    <p:anim calcmode="lin" valueType="num">
                                      <p:cBhvr additive="base">
                                        <p:cTn id="59" dur="1000" fill="hold"/>
                                        <p:tgtEl>
                                          <p:spTgt spid="79"/>
                                        </p:tgtEl>
                                        <p:attrNameLst>
                                          <p:attrName>ppt_y</p:attrName>
                                        </p:attrNameLst>
                                      </p:cBhvr>
                                      <p:tavLst>
                                        <p:tav tm="0">
                                          <p:val>
                                            <p:strVal val="#ppt_y"/>
                                          </p:val>
                                        </p:tav>
                                        <p:tav tm="100000">
                                          <p:val>
                                            <p:strVal val="#ppt_y"/>
                                          </p:val>
                                        </p:tav>
                                      </p:tavLst>
                                    </p:anim>
                                  </p:childTnLst>
                                </p:cTn>
                              </p:par>
                              <p:par>
                                <p:cTn id="60" presetID="2" presetClass="entr" presetSubtype="8" decel="100000" fill="hold" grpId="0" nodeType="withEffect">
                                  <p:stCondLst>
                                    <p:cond delay="3000"/>
                                  </p:stCondLst>
                                  <p:childTnLst>
                                    <p:set>
                                      <p:cBhvr>
                                        <p:cTn id="61" dur="1" fill="hold">
                                          <p:stCondLst>
                                            <p:cond delay="0"/>
                                          </p:stCondLst>
                                        </p:cTn>
                                        <p:tgtEl>
                                          <p:spTgt spid="80"/>
                                        </p:tgtEl>
                                        <p:attrNameLst>
                                          <p:attrName>style.visibility</p:attrName>
                                        </p:attrNameLst>
                                      </p:cBhvr>
                                      <p:to>
                                        <p:strVal val="visible"/>
                                      </p:to>
                                    </p:set>
                                    <p:anim calcmode="lin" valueType="num">
                                      <p:cBhvr additive="base">
                                        <p:cTn id="62" dur="1000" fill="hold"/>
                                        <p:tgtEl>
                                          <p:spTgt spid="80"/>
                                        </p:tgtEl>
                                        <p:attrNameLst>
                                          <p:attrName>ppt_x</p:attrName>
                                        </p:attrNameLst>
                                      </p:cBhvr>
                                      <p:tavLst>
                                        <p:tav tm="0">
                                          <p:val>
                                            <p:strVal val="0-#ppt_w/2"/>
                                          </p:val>
                                        </p:tav>
                                        <p:tav tm="100000">
                                          <p:val>
                                            <p:strVal val="#ppt_x"/>
                                          </p:val>
                                        </p:tav>
                                      </p:tavLst>
                                    </p:anim>
                                    <p:anim calcmode="lin" valueType="num">
                                      <p:cBhvr additive="base">
                                        <p:cTn id="63" dur="1000" fill="hold"/>
                                        <p:tgtEl>
                                          <p:spTgt spid="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8" grpId="0"/>
      <p:bldP spid="78" grpId="0" animBg="1"/>
      <p:bldP spid="79" grpId="0" animBg="1"/>
      <p:bldP spid="8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19E4E-9315-E2A3-5DFA-46D13DEDA512}"/>
            </a:ext>
          </a:extLst>
        </p:cNvPr>
        <p:cNvGrpSpPr/>
        <p:nvPr/>
      </p:nvGrpSpPr>
      <p:grpSpPr>
        <a:xfrm>
          <a:off x="0" y="0"/>
          <a:ext cx="0" cy="0"/>
          <a:chOff x="0" y="0"/>
          <a:chExt cx="0" cy="0"/>
        </a:xfrm>
      </p:grpSpPr>
      <p:sp>
        <p:nvSpPr>
          <p:cNvPr id="3" name="Rectangle: Diagonal Corners Rounded 2">
            <a:extLst>
              <a:ext uri="{FF2B5EF4-FFF2-40B4-BE49-F238E27FC236}">
                <a16:creationId xmlns:a16="http://schemas.microsoft.com/office/drawing/2014/main" id="{5FA6526A-0E3F-540D-E458-55092B252161}"/>
              </a:ext>
            </a:extLst>
          </p:cNvPr>
          <p:cNvSpPr/>
          <p:nvPr/>
        </p:nvSpPr>
        <p:spPr>
          <a:xfrm>
            <a:off x="1132114" y="1397036"/>
            <a:ext cx="9927772" cy="1257619"/>
          </a:xfrm>
          <a:prstGeom prst="round2DiagRect">
            <a:avLst>
              <a:gd name="adj1" fmla="val 0"/>
              <a:gd name="adj2" fmla="val 0"/>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as-IN" dirty="0">
                <a:latin typeface="Kalpurush" panose="02000600000000000000" pitchFamily="2" charset="0"/>
                <a:cs typeface="Kalpurush" panose="02000600000000000000" pitchFamily="2" charset="0"/>
              </a:rPr>
              <a:t>অ্যাসিনক্রোনাস ট্রান্সমিশন হলো এমন একটি পদ্ধতি যেখানে ডেটা </a:t>
            </a:r>
            <a:r>
              <a:rPr lang="as-IN" b="1" dirty="0">
                <a:latin typeface="Kalpurush" panose="02000600000000000000" pitchFamily="2" charset="0"/>
                <a:cs typeface="Kalpurush" panose="02000600000000000000" pitchFamily="2" charset="0"/>
              </a:rPr>
              <a:t>ক্যারেক্টার বাই ক্যারেক্টার </a:t>
            </a:r>
            <a:r>
              <a:rPr lang="as-IN" dirty="0">
                <a:latin typeface="Kalpurush" panose="02000600000000000000" pitchFamily="2" charset="0"/>
                <a:cs typeface="Kalpurush" panose="02000600000000000000" pitchFamily="2" charset="0"/>
              </a:rPr>
              <a:t>(অক্ষর বা বাইট আকারে) পাঠানো হয়, এবং প্রতিটি ক্যারেক্টারের মধ্যে সময়ের ব্যবধান নির্দিষ্ট থাকে না, বরং এটি স্বাধীনভাবে স্থানান্তরিত হয়, যেখানে ডেটা শুরু ও শেষ বোঝানোর জন্য স্টার্ট বিট ও স্টপ বিট ব্যবহার করা হয়। এই পদ্ধতিটি তুলনামূলক সহজ এবং সাধারণত কম ডেটা স্থানান্তরের জন্য উপযোগী, যেমন কীবোর্ডে ডেটা প্রবেশ করানো। </a:t>
            </a:r>
            <a:endParaRPr lang="en-US" dirty="0">
              <a:latin typeface="Kalpurush" panose="02000600000000000000" pitchFamily="2" charset="0"/>
              <a:cs typeface="Kalpurush" panose="02000600000000000000" pitchFamily="2" charset="0"/>
            </a:endParaRPr>
          </a:p>
        </p:txBody>
      </p:sp>
      <p:sp>
        <p:nvSpPr>
          <p:cNvPr id="5" name="Arrow: Pentagon 4">
            <a:extLst>
              <a:ext uri="{FF2B5EF4-FFF2-40B4-BE49-F238E27FC236}">
                <a16:creationId xmlns:a16="http://schemas.microsoft.com/office/drawing/2014/main" id="{4A83E369-6928-C8A5-1BB2-7C9FF317DED9}"/>
              </a:ext>
            </a:extLst>
          </p:cNvPr>
          <p:cNvSpPr/>
          <p:nvPr/>
        </p:nvSpPr>
        <p:spPr>
          <a:xfrm>
            <a:off x="4328350" y="397204"/>
            <a:ext cx="3532600" cy="574209"/>
          </a:xfrm>
          <a:prstGeom prst="homePlate">
            <a:avLst>
              <a:gd name="adj" fmla="val 0"/>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r>
              <a:rPr lang="as-IN" sz="2800" b="1" dirty="0">
                <a:solidFill>
                  <a:schemeClr val="bg1"/>
                </a:solidFill>
                <a:latin typeface="Kalpurush" panose="02000600000000000000" pitchFamily="2" charset="0"/>
                <a:cs typeface="Kalpurush" panose="02000600000000000000" pitchFamily="2" charset="0"/>
              </a:rPr>
              <a:t>অ্যাসিনক্রোনাস ট্রান্সমিশন</a:t>
            </a:r>
            <a:endParaRPr lang="en-US" sz="2800" b="1" dirty="0">
              <a:solidFill>
                <a:schemeClr val="bg1"/>
              </a:solidFill>
              <a:latin typeface="Kalpurush" panose="02000600000000000000" pitchFamily="2" charset="0"/>
              <a:cs typeface="Kalpurush" panose="02000600000000000000" pitchFamily="2" charset="0"/>
            </a:endParaRPr>
          </a:p>
        </p:txBody>
      </p:sp>
      <p:sp>
        <p:nvSpPr>
          <p:cNvPr id="9" name="TextBox 8">
            <a:extLst>
              <a:ext uri="{FF2B5EF4-FFF2-40B4-BE49-F238E27FC236}">
                <a16:creationId xmlns:a16="http://schemas.microsoft.com/office/drawing/2014/main" id="{8AC4406A-F9F0-3A30-68DC-93ED8C4A24E3}"/>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59CD2B79-4857-824F-19E8-179687B29DB6}"/>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pSp>
        <p:nvGrpSpPr>
          <p:cNvPr id="89" name="Group 88">
            <a:extLst>
              <a:ext uri="{FF2B5EF4-FFF2-40B4-BE49-F238E27FC236}">
                <a16:creationId xmlns:a16="http://schemas.microsoft.com/office/drawing/2014/main" id="{0F97A810-E95A-8C60-5315-D808F1CAA534}"/>
              </a:ext>
            </a:extLst>
          </p:cNvPr>
          <p:cNvGrpSpPr/>
          <p:nvPr/>
        </p:nvGrpSpPr>
        <p:grpSpPr>
          <a:xfrm>
            <a:off x="1916415" y="3339081"/>
            <a:ext cx="8356470" cy="2121883"/>
            <a:chOff x="1916415" y="3339081"/>
            <a:chExt cx="8356470" cy="2121883"/>
          </a:xfrm>
        </p:grpSpPr>
        <p:grpSp>
          <p:nvGrpSpPr>
            <p:cNvPr id="81" name="Group 80">
              <a:extLst>
                <a:ext uri="{FF2B5EF4-FFF2-40B4-BE49-F238E27FC236}">
                  <a16:creationId xmlns:a16="http://schemas.microsoft.com/office/drawing/2014/main" id="{56FDE12E-8BAF-804F-16C9-6F08A6832184}"/>
                </a:ext>
              </a:extLst>
            </p:cNvPr>
            <p:cNvGrpSpPr/>
            <p:nvPr/>
          </p:nvGrpSpPr>
          <p:grpSpPr>
            <a:xfrm>
              <a:off x="1916415" y="3483102"/>
              <a:ext cx="8356470" cy="1977862"/>
              <a:chOff x="2414427" y="3585663"/>
              <a:chExt cx="8356470" cy="1977862"/>
            </a:xfrm>
          </p:grpSpPr>
          <p:grpSp>
            <p:nvGrpSpPr>
              <p:cNvPr id="6" name="Group 5">
                <a:extLst>
                  <a:ext uri="{FF2B5EF4-FFF2-40B4-BE49-F238E27FC236}">
                    <a16:creationId xmlns:a16="http://schemas.microsoft.com/office/drawing/2014/main" id="{933FA511-42B4-922A-0C42-93598F8B2A03}"/>
                  </a:ext>
                </a:extLst>
              </p:cNvPr>
              <p:cNvGrpSpPr/>
              <p:nvPr/>
            </p:nvGrpSpPr>
            <p:grpSpPr>
              <a:xfrm>
                <a:off x="2414427" y="3739987"/>
                <a:ext cx="1476992" cy="1476992"/>
                <a:chOff x="1981199" y="1767782"/>
                <a:chExt cx="1744394" cy="1744394"/>
              </a:xfrm>
            </p:grpSpPr>
            <p:pic>
              <p:nvPicPr>
                <p:cNvPr id="44" name="Graphic 43" descr="Cell Tower">
                  <a:extLst>
                    <a:ext uri="{FF2B5EF4-FFF2-40B4-BE49-F238E27FC236}">
                      <a16:creationId xmlns:a16="http://schemas.microsoft.com/office/drawing/2014/main" id="{1B906CF2-02DB-D767-0518-AEA016B8B86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81199" y="1767782"/>
                  <a:ext cx="1744394" cy="1744394"/>
                </a:xfrm>
                <a:prstGeom prst="rect">
                  <a:avLst/>
                </a:prstGeom>
              </p:spPr>
            </p:pic>
            <p:sp>
              <p:nvSpPr>
                <p:cNvPr id="45" name="Oval 44">
                  <a:extLst>
                    <a:ext uri="{FF2B5EF4-FFF2-40B4-BE49-F238E27FC236}">
                      <a16:creationId xmlns:a16="http://schemas.microsoft.com/office/drawing/2014/main" id="{6264FB74-1834-4313-0534-E0F13D3E0A20}"/>
                    </a:ext>
                  </a:extLst>
                </p:cNvPr>
                <p:cNvSpPr/>
                <p:nvPr/>
              </p:nvSpPr>
              <p:spPr>
                <a:xfrm>
                  <a:off x="2771335" y="2152357"/>
                  <a:ext cx="182880" cy="182880"/>
                </a:xfrm>
                <a:prstGeom prst="ellips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7">
                <a:extLst>
                  <a:ext uri="{FF2B5EF4-FFF2-40B4-BE49-F238E27FC236}">
                    <a16:creationId xmlns:a16="http://schemas.microsoft.com/office/drawing/2014/main" id="{B9526DD0-D7E5-3DF1-30AB-4ECF2DEFC085}"/>
                  </a:ext>
                </a:extLst>
              </p:cNvPr>
              <p:cNvGrpSpPr/>
              <p:nvPr/>
            </p:nvGrpSpPr>
            <p:grpSpPr>
              <a:xfrm>
                <a:off x="9026503" y="3585663"/>
                <a:ext cx="1744394" cy="1744394"/>
                <a:chOff x="7341928" y="1684607"/>
                <a:chExt cx="1744394" cy="1744394"/>
              </a:xfrm>
            </p:grpSpPr>
            <p:pic>
              <p:nvPicPr>
                <p:cNvPr id="42" name="Graphic 41" descr="Laptop">
                  <a:extLst>
                    <a:ext uri="{FF2B5EF4-FFF2-40B4-BE49-F238E27FC236}">
                      <a16:creationId xmlns:a16="http://schemas.microsoft.com/office/drawing/2014/main" id="{63F81097-4C97-D087-136D-69B6C263D97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341928" y="1684607"/>
                  <a:ext cx="1744394" cy="1744394"/>
                </a:xfrm>
                <a:prstGeom prst="rect">
                  <a:avLst/>
                </a:prstGeom>
              </p:spPr>
            </p:pic>
            <p:pic>
              <p:nvPicPr>
                <p:cNvPr id="43" name="Graphic 42" descr="Open envelope">
                  <a:extLst>
                    <a:ext uri="{FF2B5EF4-FFF2-40B4-BE49-F238E27FC236}">
                      <a16:creationId xmlns:a16="http://schemas.microsoft.com/office/drawing/2014/main" id="{66058EA5-9E8F-E7AD-2C4C-56AAF3E2D43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952515" y="2202825"/>
                  <a:ext cx="523220" cy="523220"/>
                </a:xfrm>
                <a:prstGeom prst="rect">
                  <a:avLst/>
                </a:prstGeom>
              </p:spPr>
            </p:pic>
          </p:grpSp>
          <p:cxnSp>
            <p:nvCxnSpPr>
              <p:cNvPr id="11" name="Straight Arrow Connector 10">
                <a:extLst>
                  <a:ext uri="{FF2B5EF4-FFF2-40B4-BE49-F238E27FC236}">
                    <a16:creationId xmlns:a16="http://schemas.microsoft.com/office/drawing/2014/main" id="{B3C861CE-61E9-E067-4CB2-A1D15DAFD769}"/>
                  </a:ext>
                </a:extLst>
              </p:cNvPr>
              <p:cNvCxnSpPr>
                <a:cxnSpLocks/>
              </p:cNvCxnSpPr>
              <p:nvPr/>
            </p:nvCxnSpPr>
            <p:spPr>
              <a:xfrm>
                <a:off x="3575207" y="4767779"/>
                <a:ext cx="561300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8A29DC09-D1B0-8F92-02B2-5A84BFCEB0FC}"/>
                  </a:ext>
                </a:extLst>
              </p:cNvPr>
              <p:cNvSpPr txBox="1"/>
              <p:nvPr/>
            </p:nvSpPr>
            <p:spPr>
              <a:xfrm>
                <a:off x="2527544" y="5192818"/>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Sender</a:t>
                </a:r>
                <a:endParaRPr lang="en-US" dirty="0">
                  <a:solidFill>
                    <a:srgbClr val="00B050"/>
                  </a:solidFill>
                </a:endParaRPr>
              </a:p>
            </p:txBody>
          </p:sp>
          <p:sp>
            <p:nvSpPr>
              <p:cNvPr id="24" name="TextBox 23">
                <a:extLst>
                  <a:ext uri="{FF2B5EF4-FFF2-40B4-BE49-F238E27FC236}">
                    <a16:creationId xmlns:a16="http://schemas.microsoft.com/office/drawing/2014/main" id="{1AFED6A0-13AE-A98B-70D3-3A191F046CC9}"/>
                  </a:ext>
                </a:extLst>
              </p:cNvPr>
              <p:cNvSpPr txBox="1"/>
              <p:nvPr/>
            </p:nvSpPr>
            <p:spPr>
              <a:xfrm>
                <a:off x="9295965" y="5194193"/>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Receiver</a:t>
                </a:r>
                <a:endParaRPr lang="en-US" dirty="0">
                  <a:solidFill>
                    <a:srgbClr val="00B050"/>
                  </a:solidFill>
                </a:endParaRPr>
              </a:p>
            </p:txBody>
          </p:sp>
          <p:grpSp>
            <p:nvGrpSpPr>
              <p:cNvPr id="79" name="Group 78">
                <a:extLst>
                  <a:ext uri="{FF2B5EF4-FFF2-40B4-BE49-F238E27FC236}">
                    <a16:creationId xmlns:a16="http://schemas.microsoft.com/office/drawing/2014/main" id="{021D69B1-2779-2E6A-30FF-5AF2FEB8EF08}"/>
                  </a:ext>
                </a:extLst>
              </p:cNvPr>
              <p:cNvGrpSpPr/>
              <p:nvPr/>
            </p:nvGrpSpPr>
            <p:grpSpPr>
              <a:xfrm>
                <a:off x="3638695" y="4326413"/>
                <a:ext cx="5474536" cy="369332"/>
                <a:chOff x="4187335" y="3487896"/>
                <a:chExt cx="5474536" cy="369332"/>
              </a:xfrm>
            </p:grpSpPr>
            <p:grpSp>
              <p:nvGrpSpPr>
                <p:cNvPr id="51" name="Group 50">
                  <a:extLst>
                    <a:ext uri="{FF2B5EF4-FFF2-40B4-BE49-F238E27FC236}">
                      <a16:creationId xmlns:a16="http://schemas.microsoft.com/office/drawing/2014/main" id="{4ADBE5A6-F7DF-C0BC-ECDA-FE156DC1E1A3}"/>
                    </a:ext>
                  </a:extLst>
                </p:cNvPr>
                <p:cNvGrpSpPr/>
                <p:nvPr/>
              </p:nvGrpSpPr>
              <p:grpSpPr>
                <a:xfrm>
                  <a:off x="4187335" y="3487896"/>
                  <a:ext cx="1764934" cy="369332"/>
                  <a:chOff x="4837109" y="4989503"/>
                  <a:chExt cx="1764934" cy="369332"/>
                </a:xfrm>
              </p:grpSpPr>
              <p:sp>
                <p:nvSpPr>
                  <p:cNvPr id="25" name="TextBox 24">
                    <a:extLst>
                      <a:ext uri="{FF2B5EF4-FFF2-40B4-BE49-F238E27FC236}">
                        <a16:creationId xmlns:a16="http://schemas.microsoft.com/office/drawing/2014/main" id="{26527AAF-F1B4-EFBE-9CAE-165B4E8601C8}"/>
                      </a:ext>
                    </a:extLst>
                  </p:cNvPr>
                  <p:cNvSpPr txBox="1"/>
                  <p:nvPr/>
                </p:nvSpPr>
                <p:spPr>
                  <a:xfrm>
                    <a:off x="5118070" y="4989503"/>
                    <a:ext cx="1214511" cy="369332"/>
                  </a:xfrm>
                  <a:prstGeom prst="rect">
                    <a:avLst/>
                  </a:prstGeom>
                  <a:solidFill>
                    <a:schemeClr val="accent4">
                      <a:lumMod val="40000"/>
                      <a:lumOff val="6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100100110</a:t>
                    </a:r>
                    <a:endParaRPr lang="en-US" dirty="0">
                      <a:solidFill>
                        <a:schemeClr val="tx1">
                          <a:lumMod val="85000"/>
                          <a:lumOff val="15000"/>
                        </a:schemeClr>
                      </a:solidFill>
                    </a:endParaRPr>
                  </a:p>
                </p:txBody>
              </p:sp>
              <p:sp>
                <p:nvSpPr>
                  <p:cNvPr id="49" name="TextBox 48">
                    <a:extLst>
                      <a:ext uri="{FF2B5EF4-FFF2-40B4-BE49-F238E27FC236}">
                        <a16:creationId xmlns:a16="http://schemas.microsoft.com/office/drawing/2014/main" id="{3E1EE8E8-9B6C-7F40-B353-F4CD4A9A2D36}"/>
                      </a:ext>
                    </a:extLst>
                  </p:cNvPr>
                  <p:cNvSpPr txBox="1"/>
                  <p:nvPr/>
                </p:nvSpPr>
                <p:spPr>
                  <a:xfrm>
                    <a:off x="6321082" y="4989503"/>
                    <a:ext cx="280961" cy="369332"/>
                  </a:xfrm>
                  <a:prstGeom prst="rect">
                    <a:avLst/>
                  </a:prstGeom>
                  <a:solidFill>
                    <a:schemeClr val="accent2">
                      <a:lumMod val="60000"/>
                      <a:lumOff val="4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0</a:t>
                    </a:r>
                    <a:endParaRPr lang="en-US" dirty="0">
                      <a:solidFill>
                        <a:schemeClr val="tx1">
                          <a:lumMod val="85000"/>
                          <a:lumOff val="15000"/>
                        </a:schemeClr>
                      </a:solidFill>
                    </a:endParaRPr>
                  </a:p>
                </p:txBody>
              </p:sp>
              <p:sp>
                <p:nvSpPr>
                  <p:cNvPr id="50" name="TextBox 49">
                    <a:extLst>
                      <a:ext uri="{FF2B5EF4-FFF2-40B4-BE49-F238E27FC236}">
                        <a16:creationId xmlns:a16="http://schemas.microsoft.com/office/drawing/2014/main" id="{387711F3-06DA-9DAE-A169-F127C9480A55}"/>
                      </a:ext>
                    </a:extLst>
                  </p:cNvPr>
                  <p:cNvSpPr txBox="1"/>
                  <p:nvPr/>
                </p:nvSpPr>
                <p:spPr>
                  <a:xfrm>
                    <a:off x="4837109" y="4989503"/>
                    <a:ext cx="280961" cy="369332"/>
                  </a:xfrm>
                  <a:prstGeom prst="rect">
                    <a:avLst/>
                  </a:prstGeom>
                  <a:solidFill>
                    <a:schemeClr val="accent6">
                      <a:lumMod val="40000"/>
                      <a:lumOff val="6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1</a:t>
                    </a:r>
                    <a:endParaRPr lang="en-US" dirty="0">
                      <a:solidFill>
                        <a:schemeClr val="tx1">
                          <a:lumMod val="85000"/>
                          <a:lumOff val="15000"/>
                        </a:schemeClr>
                      </a:solidFill>
                    </a:endParaRPr>
                  </a:p>
                </p:txBody>
              </p:sp>
            </p:grpSp>
            <p:grpSp>
              <p:nvGrpSpPr>
                <p:cNvPr id="52" name="Group 51">
                  <a:extLst>
                    <a:ext uri="{FF2B5EF4-FFF2-40B4-BE49-F238E27FC236}">
                      <a16:creationId xmlns:a16="http://schemas.microsoft.com/office/drawing/2014/main" id="{04F29F29-003E-558E-4BAE-039F4C98D74B}"/>
                    </a:ext>
                  </a:extLst>
                </p:cNvPr>
                <p:cNvGrpSpPr/>
                <p:nvPr/>
              </p:nvGrpSpPr>
              <p:grpSpPr>
                <a:xfrm>
                  <a:off x="6042136" y="3487896"/>
                  <a:ext cx="1764934" cy="369332"/>
                  <a:chOff x="4837109" y="4989503"/>
                  <a:chExt cx="1764934" cy="369332"/>
                </a:xfrm>
              </p:grpSpPr>
              <p:sp>
                <p:nvSpPr>
                  <p:cNvPr id="53" name="TextBox 52">
                    <a:extLst>
                      <a:ext uri="{FF2B5EF4-FFF2-40B4-BE49-F238E27FC236}">
                        <a16:creationId xmlns:a16="http://schemas.microsoft.com/office/drawing/2014/main" id="{5D3910E7-D49B-CC60-2C01-CFD8BD9D593A}"/>
                      </a:ext>
                    </a:extLst>
                  </p:cNvPr>
                  <p:cNvSpPr txBox="1"/>
                  <p:nvPr/>
                </p:nvSpPr>
                <p:spPr>
                  <a:xfrm>
                    <a:off x="5118070" y="4989503"/>
                    <a:ext cx="1214511" cy="369332"/>
                  </a:xfrm>
                  <a:prstGeom prst="rect">
                    <a:avLst/>
                  </a:prstGeom>
                  <a:solidFill>
                    <a:schemeClr val="accent4">
                      <a:lumMod val="40000"/>
                      <a:lumOff val="6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11001010</a:t>
                    </a:r>
                    <a:endParaRPr lang="en-US" dirty="0">
                      <a:solidFill>
                        <a:schemeClr val="tx1">
                          <a:lumMod val="85000"/>
                          <a:lumOff val="15000"/>
                        </a:schemeClr>
                      </a:solidFill>
                    </a:endParaRPr>
                  </a:p>
                </p:txBody>
              </p:sp>
              <p:sp>
                <p:nvSpPr>
                  <p:cNvPr id="54" name="TextBox 53">
                    <a:extLst>
                      <a:ext uri="{FF2B5EF4-FFF2-40B4-BE49-F238E27FC236}">
                        <a16:creationId xmlns:a16="http://schemas.microsoft.com/office/drawing/2014/main" id="{C9632009-15AA-C7FA-994C-7C9ACDF3C44B}"/>
                      </a:ext>
                    </a:extLst>
                  </p:cNvPr>
                  <p:cNvSpPr txBox="1"/>
                  <p:nvPr/>
                </p:nvSpPr>
                <p:spPr>
                  <a:xfrm>
                    <a:off x="6321082" y="4989503"/>
                    <a:ext cx="280961" cy="369332"/>
                  </a:xfrm>
                  <a:prstGeom prst="rect">
                    <a:avLst/>
                  </a:prstGeom>
                  <a:solidFill>
                    <a:schemeClr val="accent2">
                      <a:lumMod val="60000"/>
                      <a:lumOff val="4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0</a:t>
                    </a:r>
                    <a:endParaRPr lang="en-US" dirty="0">
                      <a:solidFill>
                        <a:schemeClr val="tx1">
                          <a:lumMod val="85000"/>
                          <a:lumOff val="15000"/>
                        </a:schemeClr>
                      </a:solidFill>
                    </a:endParaRPr>
                  </a:p>
                </p:txBody>
              </p:sp>
              <p:sp>
                <p:nvSpPr>
                  <p:cNvPr id="74" name="TextBox 73">
                    <a:extLst>
                      <a:ext uri="{FF2B5EF4-FFF2-40B4-BE49-F238E27FC236}">
                        <a16:creationId xmlns:a16="http://schemas.microsoft.com/office/drawing/2014/main" id="{88DFA2AC-66C0-8909-563F-01D21DF4589E}"/>
                      </a:ext>
                    </a:extLst>
                  </p:cNvPr>
                  <p:cNvSpPr txBox="1"/>
                  <p:nvPr/>
                </p:nvSpPr>
                <p:spPr>
                  <a:xfrm>
                    <a:off x="4837109" y="4989503"/>
                    <a:ext cx="280961" cy="369332"/>
                  </a:xfrm>
                  <a:prstGeom prst="rect">
                    <a:avLst/>
                  </a:prstGeom>
                  <a:solidFill>
                    <a:schemeClr val="accent6">
                      <a:lumMod val="40000"/>
                      <a:lumOff val="6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1</a:t>
                    </a:r>
                    <a:endParaRPr lang="en-US" dirty="0">
                      <a:solidFill>
                        <a:schemeClr val="tx1">
                          <a:lumMod val="85000"/>
                          <a:lumOff val="15000"/>
                        </a:schemeClr>
                      </a:solidFill>
                    </a:endParaRPr>
                  </a:p>
                </p:txBody>
              </p:sp>
            </p:grpSp>
            <p:grpSp>
              <p:nvGrpSpPr>
                <p:cNvPr id="75" name="Group 74">
                  <a:extLst>
                    <a:ext uri="{FF2B5EF4-FFF2-40B4-BE49-F238E27FC236}">
                      <a16:creationId xmlns:a16="http://schemas.microsoft.com/office/drawing/2014/main" id="{8D47286F-97FC-6CCD-5860-532D9C6CAA93}"/>
                    </a:ext>
                  </a:extLst>
                </p:cNvPr>
                <p:cNvGrpSpPr/>
                <p:nvPr/>
              </p:nvGrpSpPr>
              <p:grpSpPr>
                <a:xfrm>
                  <a:off x="7896937" y="3487896"/>
                  <a:ext cx="1764934" cy="369332"/>
                  <a:chOff x="4837109" y="4989503"/>
                  <a:chExt cx="1764934" cy="369332"/>
                </a:xfrm>
              </p:grpSpPr>
              <p:sp>
                <p:nvSpPr>
                  <p:cNvPr id="76" name="TextBox 75">
                    <a:extLst>
                      <a:ext uri="{FF2B5EF4-FFF2-40B4-BE49-F238E27FC236}">
                        <a16:creationId xmlns:a16="http://schemas.microsoft.com/office/drawing/2014/main" id="{522AB3B4-C607-38ED-92E8-B9990C5F512F}"/>
                      </a:ext>
                    </a:extLst>
                  </p:cNvPr>
                  <p:cNvSpPr txBox="1"/>
                  <p:nvPr/>
                </p:nvSpPr>
                <p:spPr>
                  <a:xfrm>
                    <a:off x="5118070" y="4989503"/>
                    <a:ext cx="1214511" cy="369332"/>
                  </a:xfrm>
                  <a:prstGeom prst="rect">
                    <a:avLst/>
                  </a:prstGeom>
                  <a:solidFill>
                    <a:schemeClr val="accent4">
                      <a:lumMod val="40000"/>
                      <a:lumOff val="6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11101000</a:t>
                    </a:r>
                    <a:endParaRPr lang="en-US" dirty="0">
                      <a:solidFill>
                        <a:schemeClr val="tx1">
                          <a:lumMod val="85000"/>
                          <a:lumOff val="15000"/>
                        </a:schemeClr>
                      </a:solidFill>
                    </a:endParaRPr>
                  </a:p>
                </p:txBody>
              </p:sp>
              <p:sp>
                <p:nvSpPr>
                  <p:cNvPr id="77" name="TextBox 76">
                    <a:extLst>
                      <a:ext uri="{FF2B5EF4-FFF2-40B4-BE49-F238E27FC236}">
                        <a16:creationId xmlns:a16="http://schemas.microsoft.com/office/drawing/2014/main" id="{3E1154B7-E86E-8A21-4770-10DABF66C95B}"/>
                      </a:ext>
                    </a:extLst>
                  </p:cNvPr>
                  <p:cNvSpPr txBox="1"/>
                  <p:nvPr/>
                </p:nvSpPr>
                <p:spPr>
                  <a:xfrm>
                    <a:off x="6321082" y="4989503"/>
                    <a:ext cx="280961" cy="369332"/>
                  </a:xfrm>
                  <a:prstGeom prst="rect">
                    <a:avLst/>
                  </a:prstGeom>
                  <a:solidFill>
                    <a:schemeClr val="accent2">
                      <a:lumMod val="60000"/>
                      <a:lumOff val="4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0</a:t>
                    </a:r>
                    <a:endParaRPr lang="en-US" dirty="0">
                      <a:solidFill>
                        <a:schemeClr val="tx1">
                          <a:lumMod val="85000"/>
                          <a:lumOff val="15000"/>
                        </a:schemeClr>
                      </a:solidFill>
                    </a:endParaRPr>
                  </a:p>
                </p:txBody>
              </p:sp>
              <p:sp>
                <p:nvSpPr>
                  <p:cNvPr id="78" name="TextBox 77">
                    <a:extLst>
                      <a:ext uri="{FF2B5EF4-FFF2-40B4-BE49-F238E27FC236}">
                        <a16:creationId xmlns:a16="http://schemas.microsoft.com/office/drawing/2014/main" id="{86FAE323-5D6D-45D8-295B-7BD619CF1EAB}"/>
                      </a:ext>
                    </a:extLst>
                  </p:cNvPr>
                  <p:cNvSpPr txBox="1"/>
                  <p:nvPr/>
                </p:nvSpPr>
                <p:spPr>
                  <a:xfrm>
                    <a:off x="4837109" y="4989503"/>
                    <a:ext cx="280961" cy="369332"/>
                  </a:xfrm>
                  <a:prstGeom prst="rect">
                    <a:avLst/>
                  </a:prstGeom>
                  <a:solidFill>
                    <a:schemeClr val="accent6">
                      <a:lumMod val="40000"/>
                      <a:lumOff val="6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1</a:t>
                    </a:r>
                    <a:endParaRPr lang="en-US" dirty="0">
                      <a:solidFill>
                        <a:schemeClr val="tx1">
                          <a:lumMod val="85000"/>
                          <a:lumOff val="15000"/>
                        </a:schemeClr>
                      </a:solidFill>
                    </a:endParaRPr>
                  </a:p>
                </p:txBody>
              </p:sp>
            </p:grpSp>
          </p:grpSp>
        </p:grpSp>
        <p:cxnSp>
          <p:nvCxnSpPr>
            <p:cNvPr id="83" name="Straight Arrow Connector 82">
              <a:extLst>
                <a:ext uri="{FF2B5EF4-FFF2-40B4-BE49-F238E27FC236}">
                  <a16:creationId xmlns:a16="http://schemas.microsoft.com/office/drawing/2014/main" id="{54B6FD62-01E8-3B50-8BBE-2BA3E55478B8}"/>
                </a:ext>
              </a:extLst>
            </p:cNvPr>
            <p:cNvCxnSpPr>
              <a:cxnSpLocks/>
              <a:endCxn id="74" idx="0"/>
            </p:cNvCxnSpPr>
            <p:nvPr/>
          </p:nvCxnSpPr>
          <p:spPr>
            <a:xfrm>
              <a:off x="4796464" y="3696083"/>
              <a:ext cx="339501" cy="52776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856D0615-F457-06BE-C997-985BF17A3CEB}"/>
                </a:ext>
              </a:extLst>
            </p:cNvPr>
            <p:cNvSpPr txBox="1"/>
            <p:nvPr/>
          </p:nvSpPr>
          <p:spPr>
            <a:xfrm>
              <a:off x="4118428" y="3339350"/>
              <a:ext cx="1228347" cy="369332"/>
            </a:xfrm>
            <a:prstGeom prst="rect">
              <a:avLst/>
            </a:prstGeom>
            <a:noFill/>
          </p:spPr>
          <p:txBody>
            <a:bodyPr wrap="square">
              <a:spAutoFit/>
            </a:bodyPr>
            <a:lstStyle/>
            <a:p>
              <a:pPr algn="ctr"/>
              <a:r>
                <a:rPr lang="en-US" b="1" dirty="0">
                  <a:solidFill>
                    <a:srgbClr val="FF0000"/>
                  </a:solidFill>
                </a:rPr>
                <a:t>Start Bit</a:t>
              </a:r>
            </a:p>
          </p:txBody>
        </p:sp>
        <p:cxnSp>
          <p:nvCxnSpPr>
            <p:cNvPr id="86" name="Straight Arrow Connector 85">
              <a:extLst>
                <a:ext uri="{FF2B5EF4-FFF2-40B4-BE49-F238E27FC236}">
                  <a16:creationId xmlns:a16="http://schemas.microsoft.com/office/drawing/2014/main" id="{14FDFB0D-5E00-8721-FAF5-A869DE31E2DA}"/>
                </a:ext>
              </a:extLst>
            </p:cNvPr>
            <p:cNvCxnSpPr>
              <a:cxnSpLocks/>
            </p:cNvCxnSpPr>
            <p:nvPr/>
          </p:nvCxnSpPr>
          <p:spPr>
            <a:xfrm flipH="1">
              <a:off x="6606982" y="3708413"/>
              <a:ext cx="339501" cy="52776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CB253DDA-9529-9F03-94A5-A65C3C098ABD}"/>
                </a:ext>
              </a:extLst>
            </p:cNvPr>
            <p:cNvSpPr txBox="1"/>
            <p:nvPr/>
          </p:nvSpPr>
          <p:spPr>
            <a:xfrm>
              <a:off x="6323459" y="3339081"/>
              <a:ext cx="1228347" cy="369332"/>
            </a:xfrm>
            <a:prstGeom prst="rect">
              <a:avLst/>
            </a:prstGeom>
            <a:noFill/>
          </p:spPr>
          <p:txBody>
            <a:bodyPr wrap="square">
              <a:spAutoFit/>
            </a:bodyPr>
            <a:lstStyle/>
            <a:p>
              <a:pPr algn="ctr"/>
              <a:r>
                <a:rPr lang="en-US" b="1" dirty="0">
                  <a:solidFill>
                    <a:srgbClr val="FF0000"/>
                  </a:solidFill>
                </a:rPr>
                <a:t>Stop Bit</a:t>
              </a:r>
            </a:p>
          </p:txBody>
        </p:sp>
        <p:sp>
          <p:nvSpPr>
            <p:cNvPr id="88" name="TextBox 87">
              <a:extLst>
                <a:ext uri="{FF2B5EF4-FFF2-40B4-BE49-F238E27FC236}">
                  <a16:creationId xmlns:a16="http://schemas.microsoft.com/office/drawing/2014/main" id="{1E0E061E-5151-179A-0456-0BB841DB6F63}"/>
                </a:ext>
              </a:extLst>
            </p:cNvPr>
            <p:cNvSpPr txBox="1"/>
            <p:nvPr/>
          </p:nvSpPr>
          <p:spPr>
            <a:xfrm>
              <a:off x="5254696" y="3866850"/>
              <a:ext cx="1228347" cy="369332"/>
            </a:xfrm>
            <a:prstGeom prst="rect">
              <a:avLst/>
            </a:prstGeom>
            <a:noFill/>
          </p:spPr>
          <p:txBody>
            <a:bodyPr wrap="square">
              <a:spAutoFit/>
            </a:bodyPr>
            <a:lstStyle/>
            <a:p>
              <a:pPr algn="ctr"/>
              <a:r>
                <a:rPr lang="en-US" b="1" dirty="0">
                  <a:solidFill>
                    <a:srgbClr val="FF0000"/>
                  </a:solidFill>
                </a:rPr>
                <a:t>Data</a:t>
              </a:r>
            </a:p>
          </p:txBody>
        </p:sp>
      </p:grpSp>
    </p:spTree>
    <p:extLst>
      <p:ext uri="{BB962C8B-B14F-4D97-AF65-F5344CB8AC3E}">
        <p14:creationId xmlns:p14="http://schemas.microsoft.com/office/powerpoint/2010/main" val="3046061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0-#ppt_w/2"/>
                                          </p:val>
                                        </p:tav>
                                        <p:tav tm="100000">
                                          <p:val>
                                            <p:strVal val="#ppt_x"/>
                                          </p:val>
                                        </p:tav>
                                      </p:tavLst>
                                    </p:anim>
                                    <p:anim calcmode="lin" valueType="num">
                                      <p:cBhvr additive="base">
                                        <p:cTn id="8" dur="1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par>
                                <p:cTn id="14" presetID="53" presetClass="entr" presetSubtype="16" fill="hold" nodeType="withEffect">
                                  <p:stCondLst>
                                    <p:cond delay="0"/>
                                  </p:stCondLst>
                                  <p:childTnLst>
                                    <p:set>
                                      <p:cBhvr>
                                        <p:cTn id="15" dur="1" fill="hold">
                                          <p:stCondLst>
                                            <p:cond delay="0"/>
                                          </p:stCondLst>
                                        </p:cTn>
                                        <p:tgtEl>
                                          <p:spTgt spid="89"/>
                                        </p:tgtEl>
                                        <p:attrNameLst>
                                          <p:attrName>style.visibility</p:attrName>
                                        </p:attrNameLst>
                                      </p:cBhvr>
                                      <p:to>
                                        <p:strVal val="visible"/>
                                      </p:to>
                                    </p:set>
                                    <p:anim calcmode="lin" valueType="num">
                                      <p:cBhvr>
                                        <p:cTn id="16" dur="2000" fill="hold"/>
                                        <p:tgtEl>
                                          <p:spTgt spid="89"/>
                                        </p:tgtEl>
                                        <p:attrNameLst>
                                          <p:attrName>ppt_w</p:attrName>
                                        </p:attrNameLst>
                                      </p:cBhvr>
                                      <p:tavLst>
                                        <p:tav tm="0">
                                          <p:val>
                                            <p:fltVal val="0"/>
                                          </p:val>
                                        </p:tav>
                                        <p:tav tm="100000">
                                          <p:val>
                                            <p:strVal val="#ppt_w"/>
                                          </p:val>
                                        </p:tav>
                                      </p:tavLst>
                                    </p:anim>
                                    <p:anim calcmode="lin" valueType="num">
                                      <p:cBhvr>
                                        <p:cTn id="17" dur="2000" fill="hold"/>
                                        <p:tgtEl>
                                          <p:spTgt spid="89"/>
                                        </p:tgtEl>
                                        <p:attrNameLst>
                                          <p:attrName>ppt_h</p:attrName>
                                        </p:attrNameLst>
                                      </p:cBhvr>
                                      <p:tavLst>
                                        <p:tav tm="0">
                                          <p:val>
                                            <p:fltVal val="0"/>
                                          </p:val>
                                        </p:tav>
                                        <p:tav tm="100000">
                                          <p:val>
                                            <p:strVal val="#ppt_h"/>
                                          </p:val>
                                        </p:tav>
                                      </p:tavLst>
                                    </p:anim>
                                    <p:animEffect transition="in" filter="fade">
                                      <p:cBhvr>
                                        <p:cTn id="18" dur="2000"/>
                                        <p:tgtEl>
                                          <p:spTgt spid="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F9624-51FF-CDD3-F091-94DB303460D9}"/>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F97EAA85-9503-A94D-5704-4A853B7B70AB}"/>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2F5022C7-66F3-96E4-3973-AE9C2D7B4606}"/>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aphicFrame>
        <p:nvGraphicFramePr>
          <p:cNvPr id="7" name="Diagram 6">
            <a:extLst>
              <a:ext uri="{FF2B5EF4-FFF2-40B4-BE49-F238E27FC236}">
                <a16:creationId xmlns:a16="http://schemas.microsoft.com/office/drawing/2014/main" id="{23FA106A-6B0A-F9C5-C850-31536FC97309}"/>
              </a:ext>
            </a:extLst>
          </p:cNvPr>
          <p:cNvGraphicFramePr/>
          <p:nvPr>
            <p:extLst>
              <p:ext uri="{D42A27DB-BD31-4B8C-83A1-F6EECF244321}">
                <p14:modId xmlns:p14="http://schemas.microsoft.com/office/powerpoint/2010/main" val="2551070776"/>
              </p:ext>
            </p:extLst>
          </p:nvPr>
        </p:nvGraphicFramePr>
        <p:xfrm>
          <a:off x="1069145" y="466448"/>
          <a:ext cx="970670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3864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7">
                                            <p:graphicEl>
                                              <a:dgm id="{B5B56F5B-BB05-4BF6-A62B-82951247C6DB}"/>
                                            </p:graphicEl>
                                          </p:spTgt>
                                        </p:tgtEl>
                                        <p:attrNameLst>
                                          <p:attrName>style.visibility</p:attrName>
                                        </p:attrNameLst>
                                      </p:cBhvr>
                                      <p:to>
                                        <p:strVal val="visible"/>
                                      </p:to>
                                    </p:set>
                                    <p:animEffect transition="in" filter="barn(inVertical)">
                                      <p:cBhvr>
                                        <p:cTn id="7" dur="1000"/>
                                        <p:tgtEl>
                                          <p:spTgt spid="7">
                                            <p:graphicEl>
                                              <a:dgm id="{B5B56F5B-BB05-4BF6-A62B-82951247C6D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graphicEl>
                                              <a:dgm id="{CD919D86-DC4E-4102-A45E-99853A31200A}"/>
                                            </p:graphicEl>
                                          </p:spTgt>
                                        </p:tgtEl>
                                        <p:attrNameLst>
                                          <p:attrName>style.visibility</p:attrName>
                                        </p:attrNameLst>
                                      </p:cBhvr>
                                      <p:to>
                                        <p:strVal val="visible"/>
                                      </p:to>
                                    </p:set>
                                    <p:animEffect transition="in" filter="barn(inVertical)">
                                      <p:cBhvr>
                                        <p:cTn id="12" dur="1000"/>
                                        <p:tgtEl>
                                          <p:spTgt spid="7">
                                            <p:graphicEl>
                                              <a:dgm id="{CD919D86-DC4E-4102-A45E-99853A31200A}"/>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graphicEl>
                                              <a:dgm id="{2F4B3A79-C7F4-4910-9E1D-57E10476B64B}"/>
                                            </p:graphicEl>
                                          </p:spTgt>
                                        </p:tgtEl>
                                        <p:attrNameLst>
                                          <p:attrName>style.visibility</p:attrName>
                                        </p:attrNameLst>
                                      </p:cBhvr>
                                      <p:to>
                                        <p:strVal val="visible"/>
                                      </p:to>
                                    </p:set>
                                    <p:animEffect transition="in" filter="barn(inVertical)">
                                      <p:cBhvr>
                                        <p:cTn id="17" dur="1000"/>
                                        <p:tgtEl>
                                          <p:spTgt spid="7">
                                            <p:graphicEl>
                                              <a:dgm id="{2F4B3A79-C7F4-4910-9E1D-57E10476B64B}"/>
                                            </p:graphicEl>
                                          </p:spTgt>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7">
                                            <p:graphicEl>
                                              <a:dgm id="{3E46CAFB-DAD2-4773-B34F-9EBE452C44BB}"/>
                                            </p:graphicEl>
                                          </p:spTgt>
                                        </p:tgtEl>
                                        <p:attrNameLst>
                                          <p:attrName>style.visibility</p:attrName>
                                        </p:attrNameLst>
                                      </p:cBhvr>
                                      <p:to>
                                        <p:strVal val="visible"/>
                                      </p:to>
                                    </p:set>
                                    <p:animEffect transition="in" filter="barn(inVertical)">
                                      <p:cBhvr>
                                        <p:cTn id="20" dur="1000"/>
                                        <p:tgtEl>
                                          <p:spTgt spid="7">
                                            <p:graphicEl>
                                              <a:dgm id="{3E46CAFB-DAD2-4773-B34F-9EBE452C44BB}"/>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7">
                                            <p:graphicEl>
                                              <a:dgm id="{C5707FB8-55CA-4E53-AE39-4673D4D45C4A}"/>
                                            </p:graphicEl>
                                          </p:spTgt>
                                        </p:tgtEl>
                                        <p:attrNameLst>
                                          <p:attrName>style.visibility</p:attrName>
                                        </p:attrNameLst>
                                      </p:cBhvr>
                                      <p:to>
                                        <p:strVal val="visible"/>
                                      </p:to>
                                    </p:set>
                                    <p:animEffect transition="in" filter="barn(inVertical)">
                                      <p:cBhvr>
                                        <p:cTn id="25" dur="1000"/>
                                        <p:tgtEl>
                                          <p:spTgt spid="7">
                                            <p:graphicEl>
                                              <a:dgm id="{C5707FB8-55CA-4E53-AE39-4673D4D45C4A}"/>
                                            </p:graphicEl>
                                          </p:spTgt>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7">
                                            <p:graphicEl>
                                              <a:dgm id="{76A71DF4-65E1-4719-9074-E6F63199BB1A}"/>
                                            </p:graphicEl>
                                          </p:spTgt>
                                        </p:tgtEl>
                                        <p:attrNameLst>
                                          <p:attrName>style.visibility</p:attrName>
                                        </p:attrNameLst>
                                      </p:cBhvr>
                                      <p:to>
                                        <p:strVal val="visible"/>
                                      </p:to>
                                    </p:set>
                                    <p:animEffect transition="in" filter="barn(inVertical)">
                                      <p:cBhvr>
                                        <p:cTn id="28" dur="1000"/>
                                        <p:tgtEl>
                                          <p:spTgt spid="7">
                                            <p:graphicEl>
                                              <a:dgm id="{76A71DF4-65E1-4719-9074-E6F63199BB1A}"/>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7">
                                            <p:graphicEl>
                                              <a:dgm id="{2E6079BC-49F7-4433-A788-5D599009F196}"/>
                                            </p:graphicEl>
                                          </p:spTgt>
                                        </p:tgtEl>
                                        <p:attrNameLst>
                                          <p:attrName>style.visibility</p:attrName>
                                        </p:attrNameLst>
                                      </p:cBhvr>
                                      <p:to>
                                        <p:strVal val="visible"/>
                                      </p:to>
                                    </p:set>
                                    <p:animEffect transition="in" filter="barn(inVertical)">
                                      <p:cBhvr>
                                        <p:cTn id="33" dur="1000"/>
                                        <p:tgtEl>
                                          <p:spTgt spid="7">
                                            <p:graphicEl>
                                              <a:dgm id="{2E6079BC-49F7-4433-A788-5D599009F196}"/>
                                            </p:graphicEl>
                                          </p:spTgt>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7">
                                            <p:graphicEl>
                                              <a:dgm id="{43359222-FF2E-40DC-9FA5-837B2D85EA8C}"/>
                                            </p:graphicEl>
                                          </p:spTgt>
                                        </p:tgtEl>
                                        <p:attrNameLst>
                                          <p:attrName>style.visibility</p:attrName>
                                        </p:attrNameLst>
                                      </p:cBhvr>
                                      <p:to>
                                        <p:strVal val="visible"/>
                                      </p:to>
                                    </p:set>
                                    <p:animEffect transition="in" filter="barn(inVertical)">
                                      <p:cBhvr>
                                        <p:cTn id="36" dur="1000"/>
                                        <p:tgtEl>
                                          <p:spTgt spid="7">
                                            <p:graphicEl>
                                              <a:dgm id="{43359222-FF2E-40DC-9FA5-837B2D85EA8C}"/>
                                            </p:graphicEl>
                                          </p:spTgt>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7">
                                            <p:graphicEl>
                                              <a:dgm id="{02DB7D0F-0519-4FE0-A257-C2382E1E9A94}"/>
                                            </p:graphicEl>
                                          </p:spTgt>
                                        </p:tgtEl>
                                        <p:attrNameLst>
                                          <p:attrName>style.visibility</p:attrName>
                                        </p:attrNameLst>
                                      </p:cBhvr>
                                      <p:to>
                                        <p:strVal val="visible"/>
                                      </p:to>
                                    </p:set>
                                    <p:animEffect transition="in" filter="barn(inVertical)">
                                      <p:cBhvr>
                                        <p:cTn id="39" dur="1000"/>
                                        <p:tgtEl>
                                          <p:spTgt spid="7">
                                            <p:graphicEl>
                                              <a:dgm id="{02DB7D0F-0519-4FE0-A257-C2382E1E9A9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9B9B8-C0A2-FA19-A85D-A051FDE1EC80}"/>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8AAF483-44CF-4D16-BEE0-FDCBC75471D2}"/>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360FC501-0174-F39F-88FD-6267F1927D66}"/>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aphicFrame>
        <p:nvGraphicFramePr>
          <p:cNvPr id="7" name="Diagram 6">
            <a:extLst>
              <a:ext uri="{FF2B5EF4-FFF2-40B4-BE49-F238E27FC236}">
                <a16:creationId xmlns:a16="http://schemas.microsoft.com/office/drawing/2014/main" id="{3FE6C16A-9F4D-265C-5AFA-C7F38C0123AB}"/>
              </a:ext>
            </a:extLst>
          </p:cNvPr>
          <p:cNvGraphicFramePr/>
          <p:nvPr>
            <p:extLst>
              <p:ext uri="{D42A27DB-BD31-4B8C-83A1-F6EECF244321}">
                <p14:modId xmlns:p14="http://schemas.microsoft.com/office/powerpoint/2010/main" val="2390871618"/>
              </p:ext>
            </p:extLst>
          </p:nvPr>
        </p:nvGraphicFramePr>
        <p:xfrm>
          <a:off x="1069145" y="466448"/>
          <a:ext cx="970670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1505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7">
                                            <p:graphicEl>
                                              <a:dgm id="{B5B56F5B-BB05-4BF6-A62B-82951247C6DB}"/>
                                            </p:graphicEl>
                                          </p:spTgt>
                                        </p:tgtEl>
                                        <p:attrNameLst>
                                          <p:attrName>style.visibility</p:attrName>
                                        </p:attrNameLst>
                                      </p:cBhvr>
                                      <p:to>
                                        <p:strVal val="visible"/>
                                      </p:to>
                                    </p:set>
                                    <p:animEffect transition="in" filter="barn(inVertical)">
                                      <p:cBhvr>
                                        <p:cTn id="7" dur="1000"/>
                                        <p:tgtEl>
                                          <p:spTgt spid="7">
                                            <p:graphicEl>
                                              <a:dgm id="{B5B56F5B-BB05-4BF6-A62B-82951247C6D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graphicEl>
                                              <a:dgm id="{CD919D86-DC4E-4102-A45E-99853A31200A}"/>
                                            </p:graphicEl>
                                          </p:spTgt>
                                        </p:tgtEl>
                                        <p:attrNameLst>
                                          <p:attrName>style.visibility</p:attrName>
                                        </p:attrNameLst>
                                      </p:cBhvr>
                                      <p:to>
                                        <p:strVal val="visible"/>
                                      </p:to>
                                    </p:set>
                                    <p:animEffect transition="in" filter="barn(inVertical)">
                                      <p:cBhvr>
                                        <p:cTn id="12" dur="1000"/>
                                        <p:tgtEl>
                                          <p:spTgt spid="7">
                                            <p:graphicEl>
                                              <a:dgm id="{CD919D86-DC4E-4102-A45E-99853A31200A}"/>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graphicEl>
                                              <a:dgm id="{2F4B3A79-C7F4-4910-9E1D-57E10476B64B}"/>
                                            </p:graphicEl>
                                          </p:spTgt>
                                        </p:tgtEl>
                                        <p:attrNameLst>
                                          <p:attrName>style.visibility</p:attrName>
                                        </p:attrNameLst>
                                      </p:cBhvr>
                                      <p:to>
                                        <p:strVal val="visible"/>
                                      </p:to>
                                    </p:set>
                                    <p:animEffect transition="in" filter="barn(inVertical)">
                                      <p:cBhvr>
                                        <p:cTn id="17" dur="1000"/>
                                        <p:tgtEl>
                                          <p:spTgt spid="7">
                                            <p:graphicEl>
                                              <a:dgm id="{2F4B3A79-C7F4-4910-9E1D-57E10476B64B}"/>
                                            </p:graphicEl>
                                          </p:spTgt>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7">
                                            <p:graphicEl>
                                              <a:dgm id="{43359222-FF2E-40DC-9FA5-837B2D85EA8C}"/>
                                            </p:graphicEl>
                                          </p:spTgt>
                                        </p:tgtEl>
                                        <p:attrNameLst>
                                          <p:attrName>style.visibility</p:attrName>
                                        </p:attrNameLst>
                                      </p:cBhvr>
                                      <p:to>
                                        <p:strVal val="visible"/>
                                      </p:to>
                                    </p:set>
                                    <p:animEffect transition="in" filter="barn(inVertical)">
                                      <p:cBhvr>
                                        <p:cTn id="20" dur="1000"/>
                                        <p:tgtEl>
                                          <p:spTgt spid="7">
                                            <p:graphicEl>
                                              <a:dgm id="{43359222-FF2E-40DC-9FA5-837B2D85EA8C}"/>
                                            </p:graphicEl>
                                          </p:spTgt>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7">
                                            <p:graphicEl>
                                              <a:dgm id="{02DB7D0F-0519-4FE0-A257-C2382E1E9A94}"/>
                                            </p:graphicEl>
                                          </p:spTgt>
                                        </p:tgtEl>
                                        <p:attrNameLst>
                                          <p:attrName>style.visibility</p:attrName>
                                        </p:attrNameLst>
                                      </p:cBhvr>
                                      <p:to>
                                        <p:strVal val="visible"/>
                                      </p:to>
                                    </p:set>
                                    <p:animEffect transition="in" filter="barn(inVertical)">
                                      <p:cBhvr>
                                        <p:cTn id="23" dur="1000"/>
                                        <p:tgtEl>
                                          <p:spTgt spid="7">
                                            <p:graphicEl>
                                              <a:dgm id="{02DB7D0F-0519-4FE0-A257-C2382E1E9A9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BD22F-DC48-C2AB-3CD8-3F0F56098B07}"/>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D962A7E3-AA72-7562-8F54-93BAB73524CC}"/>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390071C4-8286-08DF-E1DF-F7386041C3F4}"/>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aphicFrame>
        <p:nvGraphicFramePr>
          <p:cNvPr id="7" name="Diagram 6">
            <a:extLst>
              <a:ext uri="{FF2B5EF4-FFF2-40B4-BE49-F238E27FC236}">
                <a16:creationId xmlns:a16="http://schemas.microsoft.com/office/drawing/2014/main" id="{6D375B11-7BD7-647D-45A9-DDA7AA9D44E0}"/>
              </a:ext>
            </a:extLst>
          </p:cNvPr>
          <p:cNvGraphicFramePr/>
          <p:nvPr>
            <p:extLst>
              <p:ext uri="{D42A27DB-BD31-4B8C-83A1-F6EECF244321}">
                <p14:modId xmlns:p14="http://schemas.microsoft.com/office/powerpoint/2010/main" val="1854012718"/>
              </p:ext>
            </p:extLst>
          </p:nvPr>
        </p:nvGraphicFramePr>
        <p:xfrm>
          <a:off x="1069145" y="466448"/>
          <a:ext cx="970670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2174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7">
                                            <p:graphicEl>
                                              <a:dgm id="{B5B56F5B-BB05-4BF6-A62B-82951247C6DB}"/>
                                            </p:graphicEl>
                                          </p:spTgt>
                                        </p:tgtEl>
                                        <p:attrNameLst>
                                          <p:attrName>style.visibility</p:attrName>
                                        </p:attrNameLst>
                                      </p:cBhvr>
                                      <p:to>
                                        <p:strVal val="visible"/>
                                      </p:to>
                                    </p:set>
                                    <p:animEffect transition="in" filter="barn(inVertical)">
                                      <p:cBhvr>
                                        <p:cTn id="7" dur="1000"/>
                                        <p:tgtEl>
                                          <p:spTgt spid="7">
                                            <p:graphicEl>
                                              <a:dgm id="{B5B56F5B-BB05-4BF6-A62B-82951247C6D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graphicEl>
                                              <a:dgm id="{CD919D86-DC4E-4102-A45E-99853A31200A}"/>
                                            </p:graphicEl>
                                          </p:spTgt>
                                        </p:tgtEl>
                                        <p:attrNameLst>
                                          <p:attrName>style.visibility</p:attrName>
                                        </p:attrNameLst>
                                      </p:cBhvr>
                                      <p:to>
                                        <p:strVal val="visible"/>
                                      </p:to>
                                    </p:set>
                                    <p:animEffect transition="in" filter="barn(inVertical)">
                                      <p:cBhvr>
                                        <p:cTn id="12" dur="1000"/>
                                        <p:tgtEl>
                                          <p:spTgt spid="7">
                                            <p:graphicEl>
                                              <a:dgm id="{CD919D86-DC4E-4102-A45E-99853A31200A}"/>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graphicEl>
                                              <a:dgm id="{2F4B3A79-C7F4-4910-9E1D-57E10476B64B}"/>
                                            </p:graphicEl>
                                          </p:spTgt>
                                        </p:tgtEl>
                                        <p:attrNameLst>
                                          <p:attrName>style.visibility</p:attrName>
                                        </p:attrNameLst>
                                      </p:cBhvr>
                                      <p:to>
                                        <p:strVal val="visible"/>
                                      </p:to>
                                    </p:set>
                                    <p:animEffect transition="in" filter="barn(inVertical)">
                                      <p:cBhvr>
                                        <p:cTn id="17" dur="1000"/>
                                        <p:tgtEl>
                                          <p:spTgt spid="7">
                                            <p:graphicEl>
                                              <a:dgm id="{2F4B3A79-C7F4-4910-9E1D-57E10476B64B}"/>
                                            </p:graphicEl>
                                          </p:spTgt>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7">
                                            <p:graphicEl>
                                              <a:dgm id="{3E46CAFB-DAD2-4773-B34F-9EBE452C44BB}"/>
                                            </p:graphicEl>
                                          </p:spTgt>
                                        </p:tgtEl>
                                        <p:attrNameLst>
                                          <p:attrName>style.visibility</p:attrName>
                                        </p:attrNameLst>
                                      </p:cBhvr>
                                      <p:to>
                                        <p:strVal val="visible"/>
                                      </p:to>
                                    </p:set>
                                    <p:animEffect transition="in" filter="barn(inVertical)">
                                      <p:cBhvr>
                                        <p:cTn id="20" dur="1000"/>
                                        <p:tgtEl>
                                          <p:spTgt spid="7">
                                            <p:graphicEl>
                                              <a:dgm id="{3E46CAFB-DAD2-4773-B34F-9EBE452C44BB}"/>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7">
                                            <p:graphicEl>
                                              <a:dgm id="{C5707FB8-55CA-4E53-AE39-4673D4D45C4A}"/>
                                            </p:graphicEl>
                                          </p:spTgt>
                                        </p:tgtEl>
                                        <p:attrNameLst>
                                          <p:attrName>style.visibility</p:attrName>
                                        </p:attrNameLst>
                                      </p:cBhvr>
                                      <p:to>
                                        <p:strVal val="visible"/>
                                      </p:to>
                                    </p:set>
                                    <p:animEffect transition="in" filter="barn(inVertical)">
                                      <p:cBhvr>
                                        <p:cTn id="25" dur="1000"/>
                                        <p:tgtEl>
                                          <p:spTgt spid="7">
                                            <p:graphicEl>
                                              <a:dgm id="{C5707FB8-55CA-4E53-AE39-4673D4D45C4A}"/>
                                            </p:graphicEl>
                                          </p:spTgt>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7">
                                            <p:graphicEl>
                                              <a:dgm id="{76A71DF4-65E1-4719-9074-E6F63199BB1A}"/>
                                            </p:graphicEl>
                                          </p:spTgt>
                                        </p:tgtEl>
                                        <p:attrNameLst>
                                          <p:attrName>style.visibility</p:attrName>
                                        </p:attrNameLst>
                                      </p:cBhvr>
                                      <p:to>
                                        <p:strVal val="visible"/>
                                      </p:to>
                                    </p:set>
                                    <p:animEffect transition="in" filter="barn(inVertical)">
                                      <p:cBhvr>
                                        <p:cTn id="28" dur="1000"/>
                                        <p:tgtEl>
                                          <p:spTgt spid="7">
                                            <p:graphicEl>
                                              <a:dgm id="{76A71DF4-65E1-4719-9074-E6F63199BB1A}"/>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7">
                                            <p:graphicEl>
                                              <a:dgm id="{2E6079BC-49F7-4433-A788-5D599009F196}"/>
                                            </p:graphicEl>
                                          </p:spTgt>
                                        </p:tgtEl>
                                        <p:attrNameLst>
                                          <p:attrName>style.visibility</p:attrName>
                                        </p:attrNameLst>
                                      </p:cBhvr>
                                      <p:to>
                                        <p:strVal val="visible"/>
                                      </p:to>
                                    </p:set>
                                    <p:animEffect transition="in" filter="barn(inVertical)">
                                      <p:cBhvr>
                                        <p:cTn id="33" dur="1000"/>
                                        <p:tgtEl>
                                          <p:spTgt spid="7">
                                            <p:graphicEl>
                                              <a:dgm id="{2E6079BC-49F7-4433-A788-5D599009F196}"/>
                                            </p:graphicEl>
                                          </p:spTgt>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7">
                                            <p:graphicEl>
                                              <a:dgm id="{43359222-FF2E-40DC-9FA5-837B2D85EA8C}"/>
                                            </p:graphicEl>
                                          </p:spTgt>
                                        </p:tgtEl>
                                        <p:attrNameLst>
                                          <p:attrName>style.visibility</p:attrName>
                                        </p:attrNameLst>
                                      </p:cBhvr>
                                      <p:to>
                                        <p:strVal val="visible"/>
                                      </p:to>
                                    </p:set>
                                    <p:animEffect transition="in" filter="barn(inVertical)">
                                      <p:cBhvr>
                                        <p:cTn id="36" dur="1000"/>
                                        <p:tgtEl>
                                          <p:spTgt spid="7">
                                            <p:graphicEl>
                                              <a:dgm id="{43359222-FF2E-40DC-9FA5-837B2D85EA8C}"/>
                                            </p:graphicEl>
                                          </p:spTgt>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7">
                                            <p:graphicEl>
                                              <a:dgm id="{02DB7D0F-0519-4FE0-A257-C2382E1E9A94}"/>
                                            </p:graphicEl>
                                          </p:spTgt>
                                        </p:tgtEl>
                                        <p:attrNameLst>
                                          <p:attrName>style.visibility</p:attrName>
                                        </p:attrNameLst>
                                      </p:cBhvr>
                                      <p:to>
                                        <p:strVal val="visible"/>
                                      </p:to>
                                    </p:set>
                                    <p:animEffect transition="in" filter="barn(inVertical)">
                                      <p:cBhvr>
                                        <p:cTn id="39" dur="1000"/>
                                        <p:tgtEl>
                                          <p:spTgt spid="7">
                                            <p:graphicEl>
                                              <a:dgm id="{02DB7D0F-0519-4FE0-A257-C2382E1E9A9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6D7AE-0785-4745-5D72-335B7D84C876}"/>
            </a:ext>
          </a:extLst>
        </p:cNvPr>
        <p:cNvGrpSpPr/>
        <p:nvPr/>
      </p:nvGrpSpPr>
      <p:grpSpPr>
        <a:xfrm>
          <a:off x="0" y="0"/>
          <a:ext cx="0" cy="0"/>
          <a:chOff x="0" y="0"/>
          <a:chExt cx="0" cy="0"/>
        </a:xfrm>
      </p:grpSpPr>
      <p:sp>
        <p:nvSpPr>
          <p:cNvPr id="3" name="Rectangle: Diagonal Corners Rounded 2">
            <a:extLst>
              <a:ext uri="{FF2B5EF4-FFF2-40B4-BE49-F238E27FC236}">
                <a16:creationId xmlns:a16="http://schemas.microsoft.com/office/drawing/2014/main" id="{712C12D3-FF79-6DA2-69F2-CB5B1D55714B}"/>
              </a:ext>
            </a:extLst>
          </p:cNvPr>
          <p:cNvSpPr/>
          <p:nvPr/>
        </p:nvSpPr>
        <p:spPr>
          <a:xfrm>
            <a:off x="1132114" y="1397035"/>
            <a:ext cx="9927772" cy="1669535"/>
          </a:xfrm>
          <a:prstGeom prst="round2DiagRect">
            <a:avLst>
              <a:gd name="adj1" fmla="val 0"/>
              <a:gd name="adj2" fmla="val 0"/>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as-IN" dirty="0">
                <a:latin typeface="Kalpurush" panose="02000600000000000000" pitchFamily="2" charset="0"/>
                <a:cs typeface="Kalpurush" panose="02000600000000000000" pitchFamily="2" charset="0"/>
              </a:rPr>
              <a:t>সিনক্রোনাস ট্রান্সমিশন হলো ডেটা স্থানান্তরের একটি পদ্ধতি যেখানে ডেটা ব্লক আকারে, একটি নির্দিষ্ট বিরতিতে, কোনো বিরতি ছাড়াই পাঠানো হয়। এই পদ্ধতিতে ডেটা প্রথমে একটি প্রাইমারি স্টোরেজ ডিভাইসে সংরক্ষণ করা হয় এবং তারপর একটি ব্লক আকারে ট্রান্সমিট করা হয়, যার ফলে এটি অ্যাসিনক্রোনাস ট্রান্সমিশনের চেয়ে দ্রুত এবং কার্যকর।</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ব্লক ডেটার শুরুতে এবং শেষে যথাক্রমে হেডার(১৬ বিট) এবং ট্রেইলর(16 বিট) ইনফরমেশন থাকে। সাধারণত 80 হতে 132 টি ক্যারেক্টার নিয়ে এক একটি ব্লক তৈরি হয়। </a:t>
            </a:r>
            <a:endParaRPr lang="en-US" dirty="0">
              <a:latin typeface="Kalpurush" panose="02000600000000000000" pitchFamily="2" charset="0"/>
              <a:cs typeface="Kalpurush" panose="02000600000000000000" pitchFamily="2" charset="0"/>
            </a:endParaRPr>
          </a:p>
        </p:txBody>
      </p:sp>
      <p:sp>
        <p:nvSpPr>
          <p:cNvPr id="5" name="Arrow: Pentagon 4">
            <a:extLst>
              <a:ext uri="{FF2B5EF4-FFF2-40B4-BE49-F238E27FC236}">
                <a16:creationId xmlns:a16="http://schemas.microsoft.com/office/drawing/2014/main" id="{A6C7C7C4-2F5E-DEB5-5FF4-33866CE35008}"/>
              </a:ext>
            </a:extLst>
          </p:cNvPr>
          <p:cNvSpPr/>
          <p:nvPr/>
        </p:nvSpPr>
        <p:spPr>
          <a:xfrm>
            <a:off x="4328350" y="397204"/>
            <a:ext cx="3532600" cy="574209"/>
          </a:xfrm>
          <a:prstGeom prst="homePlate">
            <a:avLst>
              <a:gd name="adj" fmla="val 0"/>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r>
              <a:rPr lang="as-IN" sz="2800" b="1" dirty="0">
                <a:solidFill>
                  <a:schemeClr val="bg1"/>
                </a:solidFill>
                <a:latin typeface="Kalpurush" panose="02000600000000000000" pitchFamily="2" charset="0"/>
                <a:cs typeface="Kalpurush" panose="02000600000000000000" pitchFamily="2" charset="0"/>
              </a:rPr>
              <a:t>সিনক্রোনাস ট্রান্সমিশন</a:t>
            </a:r>
            <a:endParaRPr lang="en-US" sz="2800" b="1" dirty="0">
              <a:solidFill>
                <a:schemeClr val="bg1"/>
              </a:solidFill>
              <a:latin typeface="Kalpurush" panose="02000600000000000000" pitchFamily="2" charset="0"/>
              <a:cs typeface="Kalpurush" panose="02000600000000000000" pitchFamily="2" charset="0"/>
            </a:endParaRPr>
          </a:p>
        </p:txBody>
      </p:sp>
      <p:sp>
        <p:nvSpPr>
          <p:cNvPr id="9" name="TextBox 8">
            <a:extLst>
              <a:ext uri="{FF2B5EF4-FFF2-40B4-BE49-F238E27FC236}">
                <a16:creationId xmlns:a16="http://schemas.microsoft.com/office/drawing/2014/main" id="{3E35F463-4734-D287-AB00-B1E11CE03AB2}"/>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F470DD17-D3B1-A696-5316-7C888F5EC0EA}"/>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pSp>
        <p:nvGrpSpPr>
          <p:cNvPr id="13" name="Group 12">
            <a:extLst>
              <a:ext uri="{FF2B5EF4-FFF2-40B4-BE49-F238E27FC236}">
                <a16:creationId xmlns:a16="http://schemas.microsoft.com/office/drawing/2014/main" id="{77F8E4D7-7B61-F838-3AC6-0DA6B5915B84}"/>
              </a:ext>
            </a:extLst>
          </p:cNvPr>
          <p:cNvGrpSpPr/>
          <p:nvPr/>
        </p:nvGrpSpPr>
        <p:grpSpPr>
          <a:xfrm>
            <a:off x="1917765" y="3330526"/>
            <a:ext cx="8356470" cy="2531945"/>
            <a:chOff x="1916415" y="2929019"/>
            <a:chExt cx="8356470" cy="2531945"/>
          </a:xfrm>
        </p:grpSpPr>
        <p:sp>
          <p:nvSpPr>
            <p:cNvPr id="2" name="Rectangle 1">
              <a:extLst>
                <a:ext uri="{FF2B5EF4-FFF2-40B4-BE49-F238E27FC236}">
                  <a16:creationId xmlns:a16="http://schemas.microsoft.com/office/drawing/2014/main" id="{14FC2F26-7255-537B-ECE1-74A9F6A79856}"/>
                </a:ext>
              </a:extLst>
            </p:cNvPr>
            <p:cNvSpPr/>
            <p:nvPr/>
          </p:nvSpPr>
          <p:spPr>
            <a:xfrm>
              <a:off x="3302381" y="4001453"/>
              <a:ext cx="5141605" cy="587197"/>
            </a:xfrm>
            <a:prstGeom prst="rect">
              <a:avLst/>
            </a:prstGeom>
            <a:solidFill>
              <a:srgbClr val="FFFF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C3E4C246-BF31-7879-23C3-85026E7E5FBA}"/>
                </a:ext>
              </a:extLst>
            </p:cNvPr>
            <p:cNvGrpSpPr/>
            <p:nvPr/>
          </p:nvGrpSpPr>
          <p:grpSpPr>
            <a:xfrm>
              <a:off x="1916415" y="3637426"/>
              <a:ext cx="1476992" cy="1476992"/>
              <a:chOff x="1981199" y="1767782"/>
              <a:chExt cx="1744394" cy="1744394"/>
            </a:xfrm>
          </p:grpSpPr>
          <p:pic>
            <p:nvPicPr>
              <p:cNvPr id="44" name="Graphic 43" descr="Cell Tower">
                <a:extLst>
                  <a:ext uri="{FF2B5EF4-FFF2-40B4-BE49-F238E27FC236}">
                    <a16:creationId xmlns:a16="http://schemas.microsoft.com/office/drawing/2014/main" id="{6C39DE87-A091-2A32-733D-E57AD55A19A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81199" y="1767782"/>
                <a:ext cx="1744394" cy="1744394"/>
              </a:xfrm>
              <a:prstGeom prst="rect">
                <a:avLst/>
              </a:prstGeom>
            </p:spPr>
          </p:pic>
          <p:sp>
            <p:nvSpPr>
              <p:cNvPr id="45" name="Oval 44">
                <a:extLst>
                  <a:ext uri="{FF2B5EF4-FFF2-40B4-BE49-F238E27FC236}">
                    <a16:creationId xmlns:a16="http://schemas.microsoft.com/office/drawing/2014/main" id="{EE1C98CC-EA65-1B2D-28B0-7E3867B82CC8}"/>
                  </a:ext>
                </a:extLst>
              </p:cNvPr>
              <p:cNvSpPr/>
              <p:nvPr/>
            </p:nvSpPr>
            <p:spPr>
              <a:xfrm>
                <a:off x="2771335" y="2152357"/>
                <a:ext cx="182880" cy="182880"/>
              </a:xfrm>
              <a:prstGeom prst="ellips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7">
              <a:extLst>
                <a:ext uri="{FF2B5EF4-FFF2-40B4-BE49-F238E27FC236}">
                  <a16:creationId xmlns:a16="http://schemas.microsoft.com/office/drawing/2014/main" id="{843DFA9C-298E-C0BE-432A-F8780F48C836}"/>
                </a:ext>
              </a:extLst>
            </p:cNvPr>
            <p:cNvGrpSpPr/>
            <p:nvPr/>
          </p:nvGrpSpPr>
          <p:grpSpPr>
            <a:xfrm>
              <a:off x="8528491" y="3483102"/>
              <a:ext cx="1744394" cy="1744394"/>
              <a:chOff x="7341928" y="1684607"/>
              <a:chExt cx="1744394" cy="1744394"/>
            </a:xfrm>
          </p:grpSpPr>
          <p:pic>
            <p:nvPicPr>
              <p:cNvPr id="42" name="Graphic 41" descr="Laptop">
                <a:extLst>
                  <a:ext uri="{FF2B5EF4-FFF2-40B4-BE49-F238E27FC236}">
                    <a16:creationId xmlns:a16="http://schemas.microsoft.com/office/drawing/2014/main" id="{B24C1839-606D-E084-286B-FF03898639D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341928" y="1684607"/>
                <a:ext cx="1744394" cy="1744394"/>
              </a:xfrm>
              <a:prstGeom prst="rect">
                <a:avLst/>
              </a:prstGeom>
            </p:spPr>
          </p:pic>
          <p:pic>
            <p:nvPicPr>
              <p:cNvPr id="43" name="Graphic 42" descr="Open envelope">
                <a:extLst>
                  <a:ext uri="{FF2B5EF4-FFF2-40B4-BE49-F238E27FC236}">
                    <a16:creationId xmlns:a16="http://schemas.microsoft.com/office/drawing/2014/main" id="{236C944B-1D89-F482-C6BB-770F096CBD6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952515" y="2202825"/>
                <a:ext cx="523220" cy="523220"/>
              </a:xfrm>
              <a:prstGeom prst="rect">
                <a:avLst/>
              </a:prstGeom>
            </p:spPr>
          </p:pic>
        </p:grpSp>
        <p:cxnSp>
          <p:nvCxnSpPr>
            <p:cNvPr id="11" name="Straight Arrow Connector 10">
              <a:extLst>
                <a:ext uri="{FF2B5EF4-FFF2-40B4-BE49-F238E27FC236}">
                  <a16:creationId xmlns:a16="http://schemas.microsoft.com/office/drawing/2014/main" id="{3587FDBA-AB09-FC5B-D81C-5E146BECC46C}"/>
                </a:ext>
              </a:extLst>
            </p:cNvPr>
            <p:cNvCxnSpPr>
              <a:cxnSpLocks/>
            </p:cNvCxnSpPr>
            <p:nvPr/>
          </p:nvCxnSpPr>
          <p:spPr>
            <a:xfrm>
              <a:off x="3077195" y="4665218"/>
              <a:ext cx="561300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4614B94C-5A96-8475-38AB-3B87015079CB}"/>
                </a:ext>
              </a:extLst>
            </p:cNvPr>
            <p:cNvSpPr txBox="1"/>
            <p:nvPr/>
          </p:nvSpPr>
          <p:spPr>
            <a:xfrm>
              <a:off x="2029532" y="5090257"/>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Sender</a:t>
              </a:r>
              <a:endParaRPr lang="en-US" dirty="0">
                <a:solidFill>
                  <a:srgbClr val="00B050"/>
                </a:solidFill>
              </a:endParaRPr>
            </a:p>
          </p:txBody>
        </p:sp>
        <p:sp>
          <p:nvSpPr>
            <p:cNvPr id="24" name="TextBox 23">
              <a:extLst>
                <a:ext uri="{FF2B5EF4-FFF2-40B4-BE49-F238E27FC236}">
                  <a16:creationId xmlns:a16="http://schemas.microsoft.com/office/drawing/2014/main" id="{9BD5F387-82B9-45FB-39CC-E848ED606A3F}"/>
                </a:ext>
              </a:extLst>
            </p:cNvPr>
            <p:cNvSpPr txBox="1"/>
            <p:nvPr/>
          </p:nvSpPr>
          <p:spPr>
            <a:xfrm>
              <a:off x="8797953" y="5091632"/>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Receiver</a:t>
              </a:r>
              <a:endParaRPr lang="en-US" dirty="0">
                <a:solidFill>
                  <a:srgbClr val="00B050"/>
                </a:solidFill>
              </a:endParaRPr>
            </a:p>
          </p:txBody>
        </p:sp>
        <p:cxnSp>
          <p:nvCxnSpPr>
            <p:cNvPr id="86" name="Straight Arrow Connector 85">
              <a:extLst>
                <a:ext uri="{FF2B5EF4-FFF2-40B4-BE49-F238E27FC236}">
                  <a16:creationId xmlns:a16="http://schemas.microsoft.com/office/drawing/2014/main" id="{418762F9-30DD-6D9D-950E-0235AE372C61}"/>
                </a:ext>
              </a:extLst>
            </p:cNvPr>
            <p:cNvCxnSpPr>
              <a:cxnSpLocks/>
            </p:cNvCxnSpPr>
            <p:nvPr/>
          </p:nvCxnSpPr>
          <p:spPr>
            <a:xfrm>
              <a:off x="5914212" y="3523154"/>
              <a:ext cx="0" cy="48771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95C48003-66F7-F398-B9B8-1B58AD1D193F}"/>
                </a:ext>
              </a:extLst>
            </p:cNvPr>
            <p:cNvSpPr txBox="1"/>
            <p:nvPr/>
          </p:nvSpPr>
          <p:spPr>
            <a:xfrm>
              <a:off x="4890587" y="2929019"/>
              <a:ext cx="2047249" cy="646331"/>
            </a:xfrm>
            <a:prstGeom prst="rect">
              <a:avLst/>
            </a:prstGeom>
            <a:noFill/>
          </p:spPr>
          <p:txBody>
            <a:bodyPr wrap="square">
              <a:spAutoFit/>
            </a:bodyPr>
            <a:lstStyle/>
            <a:p>
              <a:pPr algn="ctr"/>
              <a:r>
                <a:rPr lang="en-US" b="1" dirty="0">
                  <a:solidFill>
                    <a:srgbClr val="FF0000"/>
                  </a:solidFill>
                </a:rPr>
                <a:t>Block/Data Packet (80-132)</a:t>
              </a:r>
            </a:p>
          </p:txBody>
        </p:sp>
        <p:grpSp>
          <p:nvGrpSpPr>
            <p:cNvPr id="7" name="Group 6">
              <a:extLst>
                <a:ext uri="{FF2B5EF4-FFF2-40B4-BE49-F238E27FC236}">
                  <a16:creationId xmlns:a16="http://schemas.microsoft.com/office/drawing/2014/main" id="{5A8969FF-EA7E-9771-F21C-66BE2FF81178}"/>
                </a:ext>
              </a:extLst>
            </p:cNvPr>
            <p:cNvGrpSpPr/>
            <p:nvPr/>
          </p:nvGrpSpPr>
          <p:grpSpPr>
            <a:xfrm>
              <a:off x="3436878" y="4106943"/>
              <a:ext cx="4867176" cy="369332"/>
              <a:chOff x="3436878" y="4106943"/>
              <a:chExt cx="4867176" cy="369332"/>
            </a:xfrm>
          </p:grpSpPr>
          <p:sp>
            <p:nvSpPr>
              <p:cNvPr id="25" name="TextBox 24">
                <a:extLst>
                  <a:ext uri="{FF2B5EF4-FFF2-40B4-BE49-F238E27FC236}">
                    <a16:creationId xmlns:a16="http://schemas.microsoft.com/office/drawing/2014/main" id="{104036BB-38E5-ED05-28FF-3A5DCDF74254}"/>
                  </a:ext>
                </a:extLst>
              </p:cNvPr>
              <p:cNvSpPr txBox="1"/>
              <p:nvPr/>
            </p:nvSpPr>
            <p:spPr>
              <a:xfrm>
                <a:off x="3436878" y="4106943"/>
                <a:ext cx="1214511" cy="369332"/>
              </a:xfrm>
              <a:prstGeom prst="rect">
                <a:avLst/>
              </a:prstGeom>
              <a:solidFill>
                <a:schemeClr val="accent4">
                  <a:lumMod val="40000"/>
                  <a:lumOff val="6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100100110</a:t>
                </a:r>
                <a:endParaRPr lang="en-US" dirty="0">
                  <a:solidFill>
                    <a:schemeClr val="tx1">
                      <a:lumMod val="85000"/>
                      <a:lumOff val="15000"/>
                    </a:schemeClr>
                  </a:solidFill>
                </a:endParaRPr>
              </a:p>
            </p:txBody>
          </p:sp>
          <p:sp>
            <p:nvSpPr>
              <p:cNvPr id="53" name="TextBox 52">
                <a:extLst>
                  <a:ext uri="{FF2B5EF4-FFF2-40B4-BE49-F238E27FC236}">
                    <a16:creationId xmlns:a16="http://schemas.microsoft.com/office/drawing/2014/main" id="{098A38E0-EB82-2C22-5A9E-3D4659E80602}"/>
                  </a:ext>
                </a:extLst>
              </p:cNvPr>
              <p:cNvSpPr txBox="1"/>
              <p:nvPr/>
            </p:nvSpPr>
            <p:spPr>
              <a:xfrm>
                <a:off x="4654433" y="4106943"/>
                <a:ext cx="1214511" cy="369332"/>
              </a:xfrm>
              <a:prstGeom prst="rect">
                <a:avLst/>
              </a:prstGeom>
              <a:solidFill>
                <a:schemeClr val="accent4">
                  <a:lumMod val="40000"/>
                  <a:lumOff val="6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11001010</a:t>
                </a:r>
                <a:endParaRPr lang="en-US" dirty="0">
                  <a:solidFill>
                    <a:schemeClr val="tx1">
                      <a:lumMod val="85000"/>
                      <a:lumOff val="15000"/>
                    </a:schemeClr>
                  </a:solidFill>
                </a:endParaRPr>
              </a:p>
            </p:txBody>
          </p:sp>
          <p:sp>
            <p:nvSpPr>
              <p:cNvPr id="76" name="TextBox 75">
                <a:extLst>
                  <a:ext uri="{FF2B5EF4-FFF2-40B4-BE49-F238E27FC236}">
                    <a16:creationId xmlns:a16="http://schemas.microsoft.com/office/drawing/2014/main" id="{98C07FF4-4DA0-5DED-00AB-615D2B8076D4}"/>
                  </a:ext>
                </a:extLst>
              </p:cNvPr>
              <p:cNvSpPr txBox="1"/>
              <p:nvPr/>
            </p:nvSpPr>
            <p:spPr>
              <a:xfrm>
                <a:off x="5871988" y="4106943"/>
                <a:ext cx="1214511" cy="369332"/>
              </a:xfrm>
              <a:prstGeom prst="rect">
                <a:avLst/>
              </a:prstGeom>
              <a:solidFill>
                <a:schemeClr val="accent4">
                  <a:lumMod val="40000"/>
                  <a:lumOff val="6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11101000</a:t>
                </a:r>
                <a:endParaRPr lang="en-US" dirty="0">
                  <a:solidFill>
                    <a:schemeClr val="tx1">
                      <a:lumMod val="85000"/>
                      <a:lumOff val="15000"/>
                    </a:schemeClr>
                  </a:solidFill>
                </a:endParaRPr>
              </a:p>
            </p:txBody>
          </p:sp>
          <p:sp>
            <p:nvSpPr>
              <p:cNvPr id="4" name="TextBox 3">
                <a:extLst>
                  <a:ext uri="{FF2B5EF4-FFF2-40B4-BE49-F238E27FC236}">
                    <a16:creationId xmlns:a16="http://schemas.microsoft.com/office/drawing/2014/main" id="{C1256123-B807-3C83-8816-BF86E8A39526}"/>
                  </a:ext>
                </a:extLst>
              </p:cNvPr>
              <p:cNvSpPr txBox="1"/>
              <p:nvPr/>
            </p:nvSpPr>
            <p:spPr>
              <a:xfrm>
                <a:off x="7089543" y="4106943"/>
                <a:ext cx="1214511" cy="369332"/>
              </a:xfrm>
              <a:prstGeom prst="rect">
                <a:avLst/>
              </a:prstGeom>
              <a:solidFill>
                <a:schemeClr val="accent4">
                  <a:lumMod val="40000"/>
                  <a:lumOff val="60000"/>
                </a:schemeClr>
              </a:solidFill>
              <a:ln>
                <a:solidFill>
                  <a:schemeClr val="tx1"/>
                </a:solidFill>
              </a:ln>
            </p:spPr>
            <p:txBody>
              <a:bodyPr wrap="square">
                <a:spAutoFit/>
              </a:bodyPr>
              <a:lstStyle/>
              <a:p>
                <a:pPr algn="ctr"/>
                <a:r>
                  <a:rPr lang="en-US" sz="1800" b="1" dirty="0">
                    <a:solidFill>
                      <a:schemeClr val="tx1">
                        <a:lumMod val="85000"/>
                        <a:lumOff val="15000"/>
                      </a:schemeClr>
                    </a:solidFill>
                    <a:latin typeface="Kalpurush" panose="02000600000000000000" pitchFamily="2" charset="0"/>
                    <a:cs typeface="Kalpurush" panose="02000600000000000000" pitchFamily="2" charset="0"/>
                  </a:rPr>
                  <a:t>10101000</a:t>
                </a:r>
                <a:endParaRPr lang="en-US" dirty="0">
                  <a:solidFill>
                    <a:schemeClr val="tx1">
                      <a:lumMod val="85000"/>
                      <a:lumOff val="15000"/>
                    </a:schemeClr>
                  </a:solidFill>
                </a:endParaRPr>
              </a:p>
            </p:txBody>
          </p:sp>
        </p:grpSp>
      </p:grpSp>
    </p:spTree>
    <p:extLst>
      <p:ext uri="{BB962C8B-B14F-4D97-AF65-F5344CB8AC3E}">
        <p14:creationId xmlns:p14="http://schemas.microsoft.com/office/powerpoint/2010/main" val="1323187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0-#ppt_w/2"/>
                                          </p:val>
                                        </p:tav>
                                        <p:tav tm="100000">
                                          <p:val>
                                            <p:strVal val="#ppt_x"/>
                                          </p:val>
                                        </p:tav>
                                      </p:tavLst>
                                    </p:anim>
                                    <p:anim calcmode="lin" valueType="num">
                                      <p:cBhvr additive="base">
                                        <p:cTn id="8" dur="1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par>
                                <p:cTn id="14" presetID="53" presetClass="entr" presetSubtype="16" fill="hold" nodeType="withEffect">
                                  <p:stCondLst>
                                    <p:cond delay="0"/>
                                  </p:stCondLst>
                                  <p:childTnLst>
                                    <p:set>
                                      <p:cBhvr>
                                        <p:cTn id="15" dur="1" fill="hold">
                                          <p:stCondLst>
                                            <p:cond delay="0"/>
                                          </p:stCondLst>
                                        </p:cTn>
                                        <p:tgtEl>
                                          <p:spTgt spid="13"/>
                                        </p:tgtEl>
                                        <p:attrNameLst>
                                          <p:attrName>style.visibility</p:attrName>
                                        </p:attrNameLst>
                                      </p:cBhvr>
                                      <p:to>
                                        <p:strVal val="visible"/>
                                      </p:to>
                                    </p:set>
                                    <p:anim calcmode="lin" valueType="num">
                                      <p:cBhvr>
                                        <p:cTn id="16" dur="2000" fill="hold"/>
                                        <p:tgtEl>
                                          <p:spTgt spid="13"/>
                                        </p:tgtEl>
                                        <p:attrNameLst>
                                          <p:attrName>ppt_w</p:attrName>
                                        </p:attrNameLst>
                                      </p:cBhvr>
                                      <p:tavLst>
                                        <p:tav tm="0">
                                          <p:val>
                                            <p:fltVal val="0"/>
                                          </p:val>
                                        </p:tav>
                                        <p:tav tm="100000">
                                          <p:val>
                                            <p:strVal val="#ppt_w"/>
                                          </p:val>
                                        </p:tav>
                                      </p:tavLst>
                                    </p:anim>
                                    <p:anim calcmode="lin" valueType="num">
                                      <p:cBhvr>
                                        <p:cTn id="17" dur="2000" fill="hold"/>
                                        <p:tgtEl>
                                          <p:spTgt spid="13"/>
                                        </p:tgtEl>
                                        <p:attrNameLst>
                                          <p:attrName>ppt_h</p:attrName>
                                        </p:attrNameLst>
                                      </p:cBhvr>
                                      <p:tavLst>
                                        <p:tav tm="0">
                                          <p:val>
                                            <p:fltVal val="0"/>
                                          </p:val>
                                        </p:tav>
                                        <p:tav tm="100000">
                                          <p:val>
                                            <p:strVal val="#ppt_h"/>
                                          </p:val>
                                        </p:tav>
                                      </p:tavLst>
                                    </p:anim>
                                    <p:animEffect transition="in" filter="fade">
                                      <p:cBhvr>
                                        <p:cTn id="18"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D01B2-7323-60CC-1FB5-FE7B681A88AB}"/>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2694A41F-F683-A21E-C4FA-F30A3E978BDD}"/>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27BED505-23A0-7D15-DF27-6C28ECF7DBAB}"/>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aphicFrame>
        <p:nvGraphicFramePr>
          <p:cNvPr id="7" name="Diagram 6">
            <a:extLst>
              <a:ext uri="{FF2B5EF4-FFF2-40B4-BE49-F238E27FC236}">
                <a16:creationId xmlns:a16="http://schemas.microsoft.com/office/drawing/2014/main" id="{27767A21-983E-01D0-3536-4D4F738AA722}"/>
              </a:ext>
            </a:extLst>
          </p:cNvPr>
          <p:cNvGraphicFramePr/>
          <p:nvPr>
            <p:extLst>
              <p:ext uri="{D42A27DB-BD31-4B8C-83A1-F6EECF244321}">
                <p14:modId xmlns:p14="http://schemas.microsoft.com/office/powerpoint/2010/main" val="1727371628"/>
              </p:ext>
            </p:extLst>
          </p:nvPr>
        </p:nvGraphicFramePr>
        <p:xfrm>
          <a:off x="1069145" y="466448"/>
          <a:ext cx="970670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5760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7">
                                            <p:graphicEl>
                                              <a:dgm id="{B5B56F5B-BB05-4BF6-A62B-82951247C6DB}"/>
                                            </p:graphicEl>
                                          </p:spTgt>
                                        </p:tgtEl>
                                        <p:attrNameLst>
                                          <p:attrName>style.visibility</p:attrName>
                                        </p:attrNameLst>
                                      </p:cBhvr>
                                      <p:to>
                                        <p:strVal val="visible"/>
                                      </p:to>
                                    </p:set>
                                    <p:animEffect transition="in" filter="barn(inVertical)">
                                      <p:cBhvr>
                                        <p:cTn id="7" dur="1000"/>
                                        <p:tgtEl>
                                          <p:spTgt spid="7">
                                            <p:graphicEl>
                                              <a:dgm id="{B5B56F5B-BB05-4BF6-A62B-82951247C6D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graphicEl>
                                              <a:dgm id="{CD919D86-DC4E-4102-A45E-99853A31200A}"/>
                                            </p:graphicEl>
                                          </p:spTgt>
                                        </p:tgtEl>
                                        <p:attrNameLst>
                                          <p:attrName>style.visibility</p:attrName>
                                        </p:attrNameLst>
                                      </p:cBhvr>
                                      <p:to>
                                        <p:strVal val="visible"/>
                                      </p:to>
                                    </p:set>
                                    <p:animEffect transition="in" filter="barn(inVertical)">
                                      <p:cBhvr>
                                        <p:cTn id="12" dur="1000"/>
                                        <p:tgtEl>
                                          <p:spTgt spid="7">
                                            <p:graphicEl>
                                              <a:dgm id="{CD919D86-DC4E-4102-A45E-99853A31200A}"/>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graphicEl>
                                              <a:dgm id="{2F4B3A79-C7F4-4910-9E1D-57E10476B64B}"/>
                                            </p:graphicEl>
                                          </p:spTgt>
                                        </p:tgtEl>
                                        <p:attrNameLst>
                                          <p:attrName>style.visibility</p:attrName>
                                        </p:attrNameLst>
                                      </p:cBhvr>
                                      <p:to>
                                        <p:strVal val="visible"/>
                                      </p:to>
                                    </p:set>
                                    <p:animEffect transition="in" filter="barn(inVertical)">
                                      <p:cBhvr>
                                        <p:cTn id="17" dur="1000"/>
                                        <p:tgtEl>
                                          <p:spTgt spid="7">
                                            <p:graphicEl>
                                              <a:dgm id="{2F4B3A79-C7F4-4910-9E1D-57E10476B64B}"/>
                                            </p:graphicEl>
                                          </p:spTgt>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7">
                                            <p:graphicEl>
                                              <a:dgm id="{3E46CAFB-DAD2-4773-B34F-9EBE452C44BB}"/>
                                            </p:graphicEl>
                                          </p:spTgt>
                                        </p:tgtEl>
                                        <p:attrNameLst>
                                          <p:attrName>style.visibility</p:attrName>
                                        </p:attrNameLst>
                                      </p:cBhvr>
                                      <p:to>
                                        <p:strVal val="visible"/>
                                      </p:to>
                                    </p:set>
                                    <p:animEffect transition="in" filter="barn(inVertical)">
                                      <p:cBhvr>
                                        <p:cTn id="20" dur="1000"/>
                                        <p:tgtEl>
                                          <p:spTgt spid="7">
                                            <p:graphicEl>
                                              <a:dgm id="{3E46CAFB-DAD2-4773-B34F-9EBE452C44BB}"/>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7">
                                            <p:graphicEl>
                                              <a:dgm id="{C5707FB8-55CA-4E53-AE39-4673D4D45C4A}"/>
                                            </p:graphicEl>
                                          </p:spTgt>
                                        </p:tgtEl>
                                        <p:attrNameLst>
                                          <p:attrName>style.visibility</p:attrName>
                                        </p:attrNameLst>
                                      </p:cBhvr>
                                      <p:to>
                                        <p:strVal val="visible"/>
                                      </p:to>
                                    </p:set>
                                    <p:animEffect transition="in" filter="barn(inVertical)">
                                      <p:cBhvr>
                                        <p:cTn id="25" dur="1000"/>
                                        <p:tgtEl>
                                          <p:spTgt spid="7">
                                            <p:graphicEl>
                                              <a:dgm id="{C5707FB8-55CA-4E53-AE39-4673D4D45C4A}"/>
                                            </p:graphicEl>
                                          </p:spTgt>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7">
                                            <p:graphicEl>
                                              <a:dgm id="{76A71DF4-65E1-4719-9074-E6F63199BB1A}"/>
                                            </p:graphicEl>
                                          </p:spTgt>
                                        </p:tgtEl>
                                        <p:attrNameLst>
                                          <p:attrName>style.visibility</p:attrName>
                                        </p:attrNameLst>
                                      </p:cBhvr>
                                      <p:to>
                                        <p:strVal val="visible"/>
                                      </p:to>
                                    </p:set>
                                    <p:animEffect transition="in" filter="barn(inVertical)">
                                      <p:cBhvr>
                                        <p:cTn id="28" dur="1000"/>
                                        <p:tgtEl>
                                          <p:spTgt spid="7">
                                            <p:graphicEl>
                                              <a:dgm id="{76A71DF4-65E1-4719-9074-E6F63199BB1A}"/>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7">
                                            <p:graphicEl>
                                              <a:dgm id="{2E6079BC-49F7-4433-A788-5D599009F196}"/>
                                            </p:graphicEl>
                                          </p:spTgt>
                                        </p:tgtEl>
                                        <p:attrNameLst>
                                          <p:attrName>style.visibility</p:attrName>
                                        </p:attrNameLst>
                                      </p:cBhvr>
                                      <p:to>
                                        <p:strVal val="visible"/>
                                      </p:to>
                                    </p:set>
                                    <p:animEffect transition="in" filter="barn(inVertical)">
                                      <p:cBhvr>
                                        <p:cTn id="33" dur="1000"/>
                                        <p:tgtEl>
                                          <p:spTgt spid="7">
                                            <p:graphicEl>
                                              <a:dgm id="{2E6079BC-49F7-4433-A788-5D599009F196}"/>
                                            </p:graphicEl>
                                          </p:spTgt>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7">
                                            <p:graphicEl>
                                              <a:dgm id="{43359222-FF2E-40DC-9FA5-837B2D85EA8C}"/>
                                            </p:graphicEl>
                                          </p:spTgt>
                                        </p:tgtEl>
                                        <p:attrNameLst>
                                          <p:attrName>style.visibility</p:attrName>
                                        </p:attrNameLst>
                                      </p:cBhvr>
                                      <p:to>
                                        <p:strVal val="visible"/>
                                      </p:to>
                                    </p:set>
                                    <p:animEffect transition="in" filter="barn(inVertical)">
                                      <p:cBhvr>
                                        <p:cTn id="36" dur="1000"/>
                                        <p:tgtEl>
                                          <p:spTgt spid="7">
                                            <p:graphicEl>
                                              <a:dgm id="{43359222-FF2E-40DC-9FA5-837B2D85EA8C}"/>
                                            </p:graphicEl>
                                          </p:spTgt>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7">
                                            <p:graphicEl>
                                              <a:dgm id="{02DB7D0F-0519-4FE0-A257-C2382E1E9A94}"/>
                                            </p:graphicEl>
                                          </p:spTgt>
                                        </p:tgtEl>
                                        <p:attrNameLst>
                                          <p:attrName>style.visibility</p:attrName>
                                        </p:attrNameLst>
                                      </p:cBhvr>
                                      <p:to>
                                        <p:strVal val="visible"/>
                                      </p:to>
                                    </p:set>
                                    <p:animEffect transition="in" filter="barn(inVertical)">
                                      <p:cBhvr>
                                        <p:cTn id="39" dur="1000"/>
                                        <p:tgtEl>
                                          <p:spTgt spid="7">
                                            <p:graphicEl>
                                              <a:dgm id="{02DB7D0F-0519-4FE0-A257-C2382E1E9A9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0893D-FB00-5F7C-C8C7-4862A9516E2A}"/>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12E49BAA-709A-C3CC-FA5D-8A83ED5685D6}"/>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BC212139-5C6F-2CA0-4EB5-DA86AD385617}"/>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aphicFrame>
        <p:nvGraphicFramePr>
          <p:cNvPr id="2" name="Diagram 1">
            <a:extLst>
              <a:ext uri="{FF2B5EF4-FFF2-40B4-BE49-F238E27FC236}">
                <a16:creationId xmlns:a16="http://schemas.microsoft.com/office/drawing/2014/main" id="{5E7A4419-E99A-7369-4B0D-DE266A8765FD}"/>
              </a:ext>
            </a:extLst>
          </p:cNvPr>
          <p:cNvGraphicFramePr/>
          <p:nvPr>
            <p:extLst>
              <p:ext uri="{D42A27DB-BD31-4B8C-83A1-F6EECF244321}">
                <p14:modId xmlns:p14="http://schemas.microsoft.com/office/powerpoint/2010/main" val="758319313"/>
              </p:ext>
            </p:extLst>
          </p:nvPr>
        </p:nvGraphicFramePr>
        <p:xfrm>
          <a:off x="1069145" y="466448"/>
          <a:ext cx="970670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932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graphicEl>
                                              <a:dgm id="{B5B56F5B-BB05-4BF6-A62B-82951247C6DB}"/>
                                            </p:graphicEl>
                                          </p:spTgt>
                                        </p:tgtEl>
                                        <p:attrNameLst>
                                          <p:attrName>style.visibility</p:attrName>
                                        </p:attrNameLst>
                                      </p:cBhvr>
                                      <p:to>
                                        <p:strVal val="visible"/>
                                      </p:to>
                                    </p:set>
                                    <p:animEffect transition="in" filter="barn(inVertical)">
                                      <p:cBhvr>
                                        <p:cTn id="7" dur="1000"/>
                                        <p:tgtEl>
                                          <p:spTgt spid="2">
                                            <p:graphicEl>
                                              <a:dgm id="{B5B56F5B-BB05-4BF6-A62B-82951247C6D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graphicEl>
                                              <a:dgm id="{CD919D86-DC4E-4102-A45E-99853A31200A}"/>
                                            </p:graphicEl>
                                          </p:spTgt>
                                        </p:tgtEl>
                                        <p:attrNameLst>
                                          <p:attrName>style.visibility</p:attrName>
                                        </p:attrNameLst>
                                      </p:cBhvr>
                                      <p:to>
                                        <p:strVal val="visible"/>
                                      </p:to>
                                    </p:set>
                                    <p:animEffect transition="in" filter="barn(inVertical)">
                                      <p:cBhvr>
                                        <p:cTn id="12" dur="1000"/>
                                        <p:tgtEl>
                                          <p:spTgt spid="2">
                                            <p:graphicEl>
                                              <a:dgm id="{CD919D86-DC4E-4102-A45E-99853A31200A}"/>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graphicEl>
                                              <a:dgm id="{2F4B3A79-C7F4-4910-9E1D-57E10476B64B}"/>
                                            </p:graphicEl>
                                          </p:spTgt>
                                        </p:tgtEl>
                                        <p:attrNameLst>
                                          <p:attrName>style.visibility</p:attrName>
                                        </p:attrNameLst>
                                      </p:cBhvr>
                                      <p:to>
                                        <p:strVal val="visible"/>
                                      </p:to>
                                    </p:set>
                                    <p:animEffect transition="in" filter="barn(inVertical)">
                                      <p:cBhvr>
                                        <p:cTn id="17" dur="1000"/>
                                        <p:tgtEl>
                                          <p:spTgt spid="2">
                                            <p:graphicEl>
                                              <a:dgm id="{2F4B3A79-C7F4-4910-9E1D-57E10476B64B}"/>
                                            </p:graphicEl>
                                          </p:spTgt>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2">
                                            <p:graphicEl>
                                              <a:dgm id="{76A71DF4-65E1-4719-9074-E6F63199BB1A}"/>
                                            </p:graphicEl>
                                          </p:spTgt>
                                        </p:tgtEl>
                                        <p:attrNameLst>
                                          <p:attrName>style.visibility</p:attrName>
                                        </p:attrNameLst>
                                      </p:cBhvr>
                                      <p:to>
                                        <p:strVal val="visible"/>
                                      </p:to>
                                    </p:set>
                                    <p:animEffect transition="in" filter="barn(inVertical)">
                                      <p:cBhvr>
                                        <p:cTn id="20" dur="1000"/>
                                        <p:tgtEl>
                                          <p:spTgt spid="2">
                                            <p:graphicEl>
                                              <a:dgm id="{76A71DF4-65E1-4719-9074-E6F63199BB1A}"/>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graphicEl>
                                              <a:dgm id="{2E6079BC-49F7-4433-A788-5D599009F196}"/>
                                            </p:graphicEl>
                                          </p:spTgt>
                                        </p:tgtEl>
                                        <p:attrNameLst>
                                          <p:attrName>style.visibility</p:attrName>
                                        </p:attrNameLst>
                                      </p:cBhvr>
                                      <p:to>
                                        <p:strVal val="visible"/>
                                      </p:to>
                                    </p:set>
                                    <p:animEffect transition="in" filter="barn(inVertical)">
                                      <p:cBhvr>
                                        <p:cTn id="25" dur="1000"/>
                                        <p:tgtEl>
                                          <p:spTgt spid="2">
                                            <p:graphicEl>
                                              <a:dgm id="{2E6079BC-49F7-4433-A788-5D599009F196}"/>
                                            </p:graphicEl>
                                          </p:spTgt>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2">
                                            <p:graphicEl>
                                              <a:dgm id="{43359222-FF2E-40DC-9FA5-837B2D85EA8C}"/>
                                            </p:graphicEl>
                                          </p:spTgt>
                                        </p:tgtEl>
                                        <p:attrNameLst>
                                          <p:attrName>style.visibility</p:attrName>
                                        </p:attrNameLst>
                                      </p:cBhvr>
                                      <p:to>
                                        <p:strVal val="visible"/>
                                      </p:to>
                                    </p:set>
                                    <p:animEffect transition="in" filter="barn(inVertical)">
                                      <p:cBhvr>
                                        <p:cTn id="28" dur="1000"/>
                                        <p:tgtEl>
                                          <p:spTgt spid="2">
                                            <p:graphicEl>
                                              <a:dgm id="{43359222-FF2E-40DC-9FA5-837B2D85EA8C}"/>
                                            </p:graphicEl>
                                          </p:spTgt>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2">
                                            <p:graphicEl>
                                              <a:dgm id="{02DB7D0F-0519-4FE0-A257-C2382E1E9A94}"/>
                                            </p:graphicEl>
                                          </p:spTgt>
                                        </p:tgtEl>
                                        <p:attrNameLst>
                                          <p:attrName>style.visibility</p:attrName>
                                        </p:attrNameLst>
                                      </p:cBhvr>
                                      <p:to>
                                        <p:strVal val="visible"/>
                                      </p:to>
                                    </p:set>
                                    <p:animEffect transition="in" filter="barn(inVertical)">
                                      <p:cBhvr>
                                        <p:cTn id="31" dur="1000"/>
                                        <p:tgtEl>
                                          <p:spTgt spid="2">
                                            <p:graphicEl>
                                              <a:dgm id="{02DB7D0F-0519-4FE0-A257-C2382E1E9A9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00A43C-8EA4-E75D-0CFD-5CAF3E018E5E}"/>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32041DA2-5042-B8B7-DCD4-01BB6E248AC8}"/>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C398165C-4D2E-EEF1-FDC1-83293EFAF6D7}"/>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aphicFrame>
        <p:nvGraphicFramePr>
          <p:cNvPr id="2" name="Diagram 1">
            <a:extLst>
              <a:ext uri="{FF2B5EF4-FFF2-40B4-BE49-F238E27FC236}">
                <a16:creationId xmlns:a16="http://schemas.microsoft.com/office/drawing/2014/main" id="{85308A16-DF75-1A8C-5A71-59DF3829BCE4}"/>
              </a:ext>
            </a:extLst>
          </p:cNvPr>
          <p:cNvGraphicFramePr/>
          <p:nvPr>
            <p:extLst>
              <p:ext uri="{D42A27DB-BD31-4B8C-83A1-F6EECF244321}">
                <p14:modId xmlns:p14="http://schemas.microsoft.com/office/powerpoint/2010/main" val="2463798146"/>
              </p:ext>
            </p:extLst>
          </p:nvPr>
        </p:nvGraphicFramePr>
        <p:xfrm>
          <a:off x="1069145" y="466448"/>
          <a:ext cx="970670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2732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graphicEl>
                                              <a:dgm id="{B5B56F5B-BB05-4BF6-A62B-82951247C6DB}"/>
                                            </p:graphicEl>
                                          </p:spTgt>
                                        </p:tgtEl>
                                        <p:attrNameLst>
                                          <p:attrName>style.visibility</p:attrName>
                                        </p:attrNameLst>
                                      </p:cBhvr>
                                      <p:to>
                                        <p:strVal val="visible"/>
                                      </p:to>
                                    </p:set>
                                    <p:animEffect transition="in" filter="barn(inVertical)">
                                      <p:cBhvr>
                                        <p:cTn id="7" dur="1000"/>
                                        <p:tgtEl>
                                          <p:spTgt spid="2">
                                            <p:graphicEl>
                                              <a:dgm id="{B5B56F5B-BB05-4BF6-A62B-82951247C6D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graphicEl>
                                              <a:dgm id="{CD919D86-DC4E-4102-A45E-99853A31200A}"/>
                                            </p:graphicEl>
                                          </p:spTgt>
                                        </p:tgtEl>
                                        <p:attrNameLst>
                                          <p:attrName>style.visibility</p:attrName>
                                        </p:attrNameLst>
                                      </p:cBhvr>
                                      <p:to>
                                        <p:strVal val="visible"/>
                                      </p:to>
                                    </p:set>
                                    <p:animEffect transition="in" filter="barn(inVertical)">
                                      <p:cBhvr>
                                        <p:cTn id="12" dur="1000"/>
                                        <p:tgtEl>
                                          <p:spTgt spid="2">
                                            <p:graphicEl>
                                              <a:dgm id="{CD919D86-DC4E-4102-A45E-99853A31200A}"/>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graphicEl>
                                              <a:dgm id="{2F4B3A79-C7F4-4910-9E1D-57E10476B64B}"/>
                                            </p:graphicEl>
                                          </p:spTgt>
                                        </p:tgtEl>
                                        <p:attrNameLst>
                                          <p:attrName>style.visibility</p:attrName>
                                        </p:attrNameLst>
                                      </p:cBhvr>
                                      <p:to>
                                        <p:strVal val="visible"/>
                                      </p:to>
                                    </p:set>
                                    <p:animEffect transition="in" filter="barn(inVertical)">
                                      <p:cBhvr>
                                        <p:cTn id="17" dur="1000"/>
                                        <p:tgtEl>
                                          <p:spTgt spid="2">
                                            <p:graphicEl>
                                              <a:dgm id="{2F4B3A79-C7F4-4910-9E1D-57E10476B64B}"/>
                                            </p:graphicEl>
                                          </p:spTgt>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2">
                                            <p:graphicEl>
                                              <a:dgm id="{43359222-FF2E-40DC-9FA5-837B2D85EA8C}"/>
                                            </p:graphicEl>
                                          </p:spTgt>
                                        </p:tgtEl>
                                        <p:attrNameLst>
                                          <p:attrName>style.visibility</p:attrName>
                                        </p:attrNameLst>
                                      </p:cBhvr>
                                      <p:to>
                                        <p:strVal val="visible"/>
                                      </p:to>
                                    </p:set>
                                    <p:animEffect transition="in" filter="barn(inVertical)">
                                      <p:cBhvr>
                                        <p:cTn id="20" dur="1000"/>
                                        <p:tgtEl>
                                          <p:spTgt spid="2">
                                            <p:graphicEl>
                                              <a:dgm id="{43359222-FF2E-40DC-9FA5-837B2D85EA8C}"/>
                                            </p:graphicEl>
                                          </p:spTgt>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2">
                                            <p:graphicEl>
                                              <a:dgm id="{02DB7D0F-0519-4FE0-A257-C2382E1E9A94}"/>
                                            </p:graphicEl>
                                          </p:spTgt>
                                        </p:tgtEl>
                                        <p:attrNameLst>
                                          <p:attrName>style.visibility</p:attrName>
                                        </p:attrNameLst>
                                      </p:cBhvr>
                                      <p:to>
                                        <p:strVal val="visible"/>
                                      </p:to>
                                    </p:set>
                                    <p:animEffect transition="in" filter="barn(inVertical)">
                                      <p:cBhvr>
                                        <p:cTn id="23" dur="1000"/>
                                        <p:tgtEl>
                                          <p:spTgt spid="2">
                                            <p:graphicEl>
                                              <a:dgm id="{02DB7D0F-0519-4FE0-A257-C2382E1E9A9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D4CD0-0EEE-8C3D-6061-3BFAAFFFC41C}"/>
            </a:ext>
          </a:extLst>
        </p:cNvPr>
        <p:cNvGrpSpPr/>
        <p:nvPr/>
      </p:nvGrpSpPr>
      <p:grpSpPr>
        <a:xfrm>
          <a:off x="0" y="0"/>
          <a:ext cx="0" cy="0"/>
          <a:chOff x="0" y="0"/>
          <a:chExt cx="0" cy="0"/>
        </a:xfrm>
      </p:grpSpPr>
      <p:sp>
        <p:nvSpPr>
          <p:cNvPr id="3" name="Rectangle: Diagonal Corners Rounded 2">
            <a:extLst>
              <a:ext uri="{FF2B5EF4-FFF2-40B4-BE49-F238E27FC236}">
                <a16:creationId xmlns:a16="http://schemas.microsoft.com/office/drawing/2014/main" id="{F4AC772D-DC84-F3A7-E636-AB46B6BD2905}"/>
              </a:ext>
            </a:extLst>
          </p:cNvPr>
          <p:cNvSpPr/>
          <p:nvPr/>
        </p:nvSpPr>
        <p:spPr>
          <a:xfrm>
            <a:off x="1130764" y="1776862"/>
            <a:ext cx="9927772" cy="1416503"/>
          </a:xfrm>
          <a:prstGeom prst="round2DiagRect">
            <a:avLst>
              <a:gd name="adj1" fmla="val 0"/>
              <a:gd name="adj2" fmla="val 0"/>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as-IN" dirty="0">
                <a:latin typeface="Kalpurush" panose="02000600000000000000" pitchFamily="2" charset="0"/>
                <a:cs typeface="Kalpurush" panose="02000600000000000000" pitchFamily="2" charset="0"/>
              </a:rPr>
              <a:t>এটি অ্যাসিনক্রোনাস ও সিনক্রোনাস ডেটা ট্রান্সমিশন এর সমন্বিত রুপ,</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যা রিয়েল-টাইম ডেটা প্রেরণের জন্য বিশেষভাবে ডিজাইন করা হয়েছে। এটিকে সিঙ্ক্রোনাস ট্রান্সমিশনের উন্নত সংস্করণ হিসেবেও বিবেচনা করা যায়।</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এই পদ্ধতির প্রধান লক্ষ্য হলো ডেটা ব্লক বা প্যাকেটগুলির মধ্যেকার সময় বিলম্ব সর্বনিম্ন রাখা এবং একটি সামঞ্জস্যপূর্ণ, নির্দিষ্ট সময় ব্যবধান বজায় রাখা।</a:t>
            </a:r>
          </a:p>
        </p:txBody>
      </p:sp>
      <p:sp>
        <p:nvSpPr>
          <p:cNvPr id="5" name="Arrow: Pentagon 4">
            <a:extLst>
              <a:ext uri="{FF2B5EF4-FFF2-40B4-BE49-F238E27FC236}">
                <a16:creationId xmlns:a16="http://schemas.microsoft.com/office/drawing/2014/main" id="{D242CC92-5EF7-F4D1-8344-D347CAA65D06}"/>
              </a:ext>
            </a:extLst>
          </p:cNvPr>
          <p:cNvSpPr/>
          <p:nvPr/>
        </p:nvSpPr>
        <p:spPr>
          <a:xfrm>
            <a:off x="4328350" y="537881"/>
            <a:ext cx="3532600" cy="574209"/>
          </a:xfrm>
          <a:prstGeom prst="homePlate">
            <a:avLst>
              <a:gd name="adj" fmla="val 0"/>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s-IN" sz="2800" b="1" dirty="0">
                <a:latin typeface="Kalpurush" panose="02000600000000000000" pitchFamily="2" charset="0"/>
                <a:cs typeface="Kalpurush" panose="02000600000000000000" pitchFamily="2" charset="0"/>
              </a:rPr>
              <a:t>আইসোক্রোনাস</a:t>
            </a:r>
            <a:r>
              <a:rPr lang="as-IN" sz="2800" b="1" dirty="0">
                <a:solidFill>
                  <a:schemeClr val="bg1"/>
                </a:solidFill>
                <a:latin typeface="Kalpurush" panose="02000600000000000000" pitchFamily="2" charset="0"/>
                <a:cs typeface="Kalpurush" panose="02000600000000000000" pitchFamily="2" charset="0"/>
              </a:rPr>
              <a:t> ট্রান্সমিশন</a:t>
            </a:r>
            <a:endParaRPr lang="en-US" sz="2800" b="1" dirty="0">
              <a:solidFill>
                <a:schemeClr val="bg1"/>
              </a:solidFill>
              <a:latin typeface="Kalpurush" panose="02000600000000000000" pitchFamily="2" charset="0"/>
              <a:cs typeface="Kalpurush" panose="02000600000000000000" pitchFamily="2" charset="0"/>
            </a:endParaRPr>
          </a:p>
        </p:txBody>
      </p:sp>
      <p:sp>
        <p:nvSpPr>
          <p:cNvPr id="9" name="TextBox 8">
            <a:extLst>
              <a:ext uri="{FF2B5EF4-FFF2-40B4-BE49-F238E27FC236}">
                <a16:creationId xmlns:a16="http://schemas.microsoft.com/office/drawing/2014/main" id="{1D85541E-5560-0109-E2A7-5F1B773FD30F}"/>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AC05F86E-C93E-05EC-4A9F-DE73FF4ABFDB}"/>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Tree>
    <p:extLst>
      <p:ext uri="{BB962C8B-B14F-4D97-AF65-F5344CB8AC3E}">
        <p14:creationId xmlns:p14="http://schemas.microsoft.com/office/powerpoint/2010/main" val="900028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0-#ppt_w/2"/>
                                          </p:val>
                                        </p:tav>
                                        <p:tav tm="100000">
                                          <p:val>
                                            <p:strVal val="#ppt_x"/>
                                          </p:val>
                                        </p:tav>
                                      </p:tavLst>
                                    </p:anim>
                                    <p:anim calcmode="lin" valueType="num">
                                      <p:cBhvr additive="base">
                                        <p:cTn id="8" dur="1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BF0B0161-6081-182E-43D0-6432C32E2070}"/>
              </a:ext>
            </a:extLst>
          </p:cNvPr>
          <p:cNvSpPr txBox="1"/>
          <p:nvPr/>
        </p:nvSpPr>
        <p:spPr>
          <a:xfrm>
            <a:off x="1944915" y="2327954"/>
            <a:ext cx="3722494" cy="2823850"/>
          </a:xfrm>
          <a:prstGeom prst="rect">
            <a:avLst/>
          </a:prstGeom>
          <a:noFill/>
        </p:spPr>
        <p:txBody>
          <a:bodyPr wrap="none" rtlCol="0">
            <a:spAutoFit/>
          </a:bodyPr>
          <a:lstStyle/>
          <a:p>
            <a:pPr>
              <a:lnSpc>
                <a:spcPct val="150000"/>
              </a:lnSpc>
            </a:pPr>
            <a:r>
              <a:rPr lang="en-US" sz="2000" b="1" dirty="0" err="1">
                <a:solidFill>
                  <a:srgbClr val="896CAD"/>
                </a:solidFill>
                <a:latin typeface="Kalpurush" panose="02000600000000000000" pitchFamily="2" charset="0"/>
                <a:cs typeface="Kalpurush" panose="02000600000000000000" pitchFamily="2" charset="0"/>
              </a:rPr>
              <a:t>রাজিব</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বাকচি</a:t>
            </a:r>
            <a:endParaRPr lang="en-US" sz="2000" b="1" dirty="0">
              <a:solidFill>
                <a:srgbClr val="896CAD"/>
              </a:solidFill>
              <a:latin typeface="Kalpurush" panose="02000600000000000000" pitchFamily="2" charset="0"/>
              <a:cs typeface="Kalpurush" panose="02000600000000000000" pitchFamily="2" charset="0"/>
            </a:endParaRPr>
          </a:p>
          <a:p>
            <a:pPr>
              <a:lnSpc>
                <a:spcPct val="150000"/>
              </a:lnSpc>
            </a:pPr>
            <a:r>
              <a:rPr lang="en-US" sz="2000" b="1" dirty="0" err="1">
                <a:solidFill>
                  <a:srgbClr val="896CAD"/>
                </a:solidFill>
                <a:latin typeface="Kalpurush" panose="02000600000000000000" pitchFamily="2" charset="0"/>
                <a:cs typeface="Kalpurush" panose="02000600000000000000" pitchFamily="2" charset="0"/>
              </a:rPr>
              <a:t>প্রভাষক</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তথ্য</a:t>
            </a:r>
            <a:r>
              <a:rPr lang="en-US" sz="2000" b="1" dirty="0">
                <a:solidFill>
                  <a:srgbClr val="896CAD"/>
                </a:solidFill>
                <a:latin typeface="Kalpurush" panose="02000600000000000000" pitchFamily="2" charset="0"/>
                <a:cs typeface="Kalpurush" panose="02000600000000000000" pitchFamily="2" charset="0"/>
              </a:rPr>
              <a:t> ও </a:t>
            </a:r>
            <a:r>
              <a:rPr lang="en-US" sz="2000" b="1" dirty="0" err="1">
                <a:solidFill>
                  <a:srgbClr val="896CAD"/>
                </a:solidFill>
                <a:latin typeface="Kalpurush" panose="02000600000000000000" pitchFamily="2" charset="0"/>
                <a:cs typeface="Kalpurush" panose="02000600000000000000" pitchFamily="2" charset="0"/>
              </a:rPr>
              <a:t>যোগাযোগ</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প্রযুক্তি</a:t>
            </a:r>
            <a:endParaRPr lang="en-US" sz="2000" b="1" dirty="0">
              <a:solidFill>
                <a:srgbClr val="896CAD"/>
              </a:solidFill>
              <a:latin typeface="Kalpurush" panose="02000600000000000000" pitchFamily="2" charset="0"/>
              <a:cs typeface="Kalpurush" panose="02000600000000000000" pitchFamily="2" charset="0"/>
            </a:endParaRPr>
          </a:p>
          <a:p>
            <a:pPr>
              <a:lnSpc>
                <a:spcPct val="150000"/>
              </a:lnSpc>
            </a:pPr>
            <a:r>
              <a:rPr lang="en-US" sz="2000" b="1" dirty="0" err="1">
                <a:solidFill>
                  <a:srgbClr val="896CAD"/>
                </a:solidFill>
                <a:latin typeface="Kalpurush" panose="02000600000000000000" pitchFamily="2" charset="0"/>
                <a:cs typeface="Kalpurush" panose="02000600000000000000" pitchFamily="2" charset="0"/>
              </a:rPr>
              <a:t>কুশলা</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নেছারিয়া</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সিনিয়র</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ফাজিল</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মাদ্রাসা</a:t>
            </a:r>
            <a:endParaRPr lang="en-US" sz="2000" b="1" dirty="0">
              <a:solidFill>
                <a:srgbClr val="896CAD"/>
              </a:solidFill>
              <a:latin typeface="Kalpurush" panose="02000600000000000000" pitchFamily="2" charset="0"/>
              <a:cs typeface="Kalpurush" panose="02000600000000000000" pitchFamily="2" charset="0"/>
            </a:endParaRPr>
          </a:p>
          <a:p>
            <a:pPr>
              <a:lnSpc>
                <a:spcPct val="150000"/>
              </a:lnSpc>
            </a:pPr>
            <a:r>
              <a:rPr lang="en-US" sz="2000" b="1" dirty="0" err="1">
                <a:solidFill>
                  <a:srgbClr val="896CAD"/>
                </a:solidFill>
                <a:latin typeface="Kalpurush" panose="02000600000000000000" pitchFamily="2" charset="0"/>
                <a:cs typeface="Kalpurush" panose="02000600000000000000" pitchFamily="2" charset="0"/>
              </a:rPr>
              <a:t>কোটালিপাড়া</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গোপালগঞ্জ</a:t>
            </a:r>
            <a:endParaRPr lang="en-US" sz="2000" b="1" dirty="0">
              <a:solidFill>
                <a:srgbClr val="896CAD"/>
              </a:solidFill>
              <a:latin typeface="Kalpurush" panose="02000600000000000000" pitchFamily="2" charset="0"/>
              <a:cs typeface="Kalpurush" panose="02000600000000000000" pitchFamily="2" charset="0"/>
            </a:endParaRPr>
          </a:p>
          <a:p>
            <a:pPr>
              <a:lnSpc>
                <a:spcPct val="150000"/>
              </a:lnSpc>
            </a:pPr>
            <a:r>
              <a:rPr lang="en-US" sz="2000" b="1" dirty="0" err="1">
                <a:solidFill>
                  <a:srgbClr val="896CAD"/>
                </a:solidFill>
                <a:latin typeface="Kalpurush" panose="02000600000000000000" pitchFamily="2" charset="0"/>
                <a:cs typeface="Kalpurush" panose="02000600000000000000" pitchFamily="2" charset="0"/>
              </a:rPr>
              <a:t>মোবাইল</a:t>
            </a:r>
            <a:r>
              <a:rPr lang="en-US" sz="2000" b="1" dirty="0">
                <a:solidFill>
                  <a:srgbClr val="896CAD"/>
                </a:solidFill>
                <a:latin typeface="Kalpurush" panose="02000600000000000000" pitchFamily="2" charset="0"/>
                <a:cs typeface="Kalpurush" panose="02000600000000000000" pitchFamily="2" charset="0"/>
              </a:rPr>
              <a:t>: ০১৭২৫-৯৪৫৪৭৬</a:t>
            </a:r>
          </a:p>
          <a:p>
            <a:pPr>
              <a:lnSpc>
                <a:spcPct val="150000"/>
              </a:lnSpc>
            </a:pPr>
            <a:r>
              <a:rPr lang="en-US" sz="2000" b="1" dirty="0" err="1">
                <a:solidFill>
                  <a:srgbClr val="896CAD"/>
                </a:solidFill>
                <a:latin typeface="Kalpurush" panose="02000600000000000000" pitchFamily="2" charset="0"/>
                <a:cs typeface="Kalpurush" panose="02000600000000000000" pitchFamily="2" charset="0"/>
              </a:rPr>
              <a:t>ইমেইল</a:t>
            </a:r>
            <a:r>
              <a:rPr lang="en-US" sz="2000" b="1" dirty="0">
                <a:solidFill>
                  <a:srgbClr val="896CAD"/>
                </a:solidFill>
                <a:latin typeface="Kalpurush" panose="02000600000000000000" pitchFamily="2" charset="0"/>
                <a:cs typeface="Kalpurush" panose="02000600000000000000" pitchFamily="2" charset="0"/>
              </a:rPr>
              <a:t>: rajibbakchi@gmail.com</a:t>
            </a:r>
          </a:p>
        </p:txBody>
      </p:sp>
      <p:sp>
        <p:nvSpPr>
          <p:cNvPr id="2" name="TextBox 1">
            <a:extLst>
              <a:ext uri="{FF2B5EF4-FFF2-40B4-BE49-F238E27FC236}">
                <a16:creationId xmlns:a16="http://schemas.microsoft.com/office/drawing/2014/main" id="{9D269181-06CF-51BB-5FD8-46D7B9D5B6CC}"/>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3" name="TextBox 2">
            <a:extLst>
              <a:ext uri="{FF2B5EF4-FFF2-40B4-BE49-F238E27FC236}">
                <a16:creationId xmlns:a16="http://schemas.microsoft.com/office/drawing/2014/main" id="{BA03EFA9-00CA-6915-8442-4A0E6CB2E21A}"/>
              </a:ext>
            </a:extLst>
          </p:cNvPr>
          <p:cNvSpPr txBox="1"/>
          <p:nvPr/>
        </p:nvSpPr>
        <p:spPr>
          <a:xfrm>
            <a:off x="4573149" y="960312"/>
            <a:ext cx="3043001" cy="523220"/>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800" b="1" dirty="0" err="1">
                <a:solidFill>
                  <a:schemeClr val="bg1"/>
                </a:solidFill>
                <a:latin typeface="Kalpurush" panose="02000600000000000000" pitchFamily="2" charset="0"/>
                <a:cs typeface="Kalpurush" panose="02000600000000000000" pitchFamily="2" charset="0"/>
              </a:rPr>
              <a:t>শিক্ষক</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পরিচিতি</a:t>
            </a:r>
            <a:endParaRPr lang="en-US" sz="2800" b="1" dirty="0">
              <a:solidFill>
                <a:schemeClr val="bg1"/>
              </a:solidFill>
              <a:latin typeface="Kalpurush" panose="02000600000000000000" pitchFamily="2" charset="0"/>
              <a:cs typeface="Kalpurush" panose="02000600000000000000" pitchFamily="2" charset="0"/>
            </a:endParaRPr>
          </a:p>
        </p:txBody>
      </p:sp>
      <p:sp>
        <p:nvSpPr>
          <p:cNvPr id="6" name="TextBox 5">
            <a:extLst>
              <a:ext uri="{FF2B5EF4-FFF2-40B4-BE49-F238E27FC236}">
                <a16:creationId xmlns:a16="http://schemas.microsoft.com/office/drawing/2014/main" id="{5B23772A-1AFD-89B4-0170-2D158288201C}"/>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pic>
        <p:nvPicPr>
          <p:cNvPr id="4" name="Picture 3">
            <a:extLst>
              <a:ext uri="{FF2B5EF4-FFF2-40B4-BE49-F238E27FC236}">
                <a16:creationId xmlns:a16="http://schemas.microsoft.com/office/drawing/2014/main" id="{5DBF4A58-7B0F-E617-26F2-E55AC3BEE6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03885" y="2408604"/>
            <a:ext cx="2743200" cy="2743200"/>
          </a:xfrm>
          <a:prstGeom prst="ellipse">
            <a:avLst/>
          </a:prstGeom>
          <a:ln w="762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432816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500" fill="hold"/>
                                        <p:tgtEl>
                                          <p:spTgt spid="3"/>
                                        </p:tgtEl>
                                        <p:attrNameLst>
                                          <p:attrName>ppt_w</p:attrName>
                                        </p:attrNameLst>
                                      </p:cBhvr>
                                      <p:tavLst>
                                        <p:tav tm="0">
                                          <p:val>
                                            <p:fltVal val="0"/>
                                          </p:val>
                                        </p:tav>
                                        <p:tav tm="100000">
                                          <p:val>
                                            <p:strVal val="#ppt_w"/>
                                          </p:val>
                                        </p:tav>
                                      </p:tavLst>
                                    </p:anim>
                                    <p:anim calcmode="lin" valueType="num">
                                      <p:cBhvr>
                                        <p:cTn id="8" dur="1500" fill="hold"/>
                                        <p:tgtEl>
                                          <p:spTgt spid="3"/>
                                        </p:tgtEl>
                                        <p:attrNameLst>
                                          <p:attrName>ppt_h</p:attrName>
                                        </p:attrNameLst>
                                      </p:cBhvr>
                                      <p:tavLst>
                                        <p:tav tm="0">
                                          <p:val>
                                            <p:fltVal val="0"/>
                                          </p:val>
                                        </p:tav>
                                        <p:tav tm="100000">
                                          <p:val>
                                            <p:strVal val="#ppt_h"/>
                                          </p:val>
                                        </p:tav>
                                      </p:tavLst>
                                    </p:anim>
                                    <p:animEffect transition="in" filter="fade">
                                      <p:cBhvr>
                                        <p:cTn id="9" dur="1500"/>
                                        <p:tgtEl>
                                          <p:spTgt spid="3"/>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1500"/>
                                        <p:tgtEl>
                                          <p:spTgt spid="18"/>
                                        </p:tgtEl>
                                      </p:cBhvr>
                                    </p:animEffect>
                                    <p:anim calcmode="lin" valueType="num">
                                      <p:cBhvr>
                                        <p:cTn id="13" dur="1500" fill="hold"/>
                                        <p:tgtEl>
                                          <p:spTgt spid="18"/>
                                        </p:tgtEl>
                                        <p:attrNameLst>
                                          <p:attrName>ppt_x</p:attrName>
                                        </p:attrNameLst>
                                      </p:cBhvr>
                                      <p:tavLst>
                                        <p:tav tm="0">
                                          <p:val>
                                            <p:strVal val="#ppt_x"/>
                                          </p:val>
                                        </p:tav>
                                        <p:tav tm="100000">
                                          <p:val>
                                            <p:strVal val="#ppt_x"/>
                                          </p:val>
                                        </p:tav>
                                      </p:tavLst>
                                    </p:anim>
                                    <p:anim calcmode="lin" valueType="num">
                                      <p:cBhvr>
                                        <p:cTn id="14" dur="1500" fill="hold"/>
                                        <p:tgtEl>
                                          <p:spTgt spid="18"/>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500"/>
                                        <p:tgtEl>
                                          <p:spTgt spid="4"/>
                                        </p:tgtEl>
                                      </p:cBhvr>
                                    </p:animEffect>
                                    <p:anim calcmode="lin" valueType="num">
                                      <p:cBhvr>
                                        <p:cTn id="18" dur="1500" fill="hold"/>
                                        <p:tgtEl>
                                          <p:spTgt spid="4"/>
                                        </p:tgtEl>
                                        <p:attrNameLst>
                                          <p:attrName>ppt_x</p:attrName>
                                        </p:attrNameLst>
                                      </p:cBhvr>
                                      <p:tavLst>
                                        <p:tav tm="0">
                                          <p:val>
                                            <p:strVal val="#ppt_x"/>
                                          </p:val>
                                        </p:tav>
                                        <p:tav tm="100000">
                                          <p:val>
                                            <p:strVal val="#ppt_x"/>
                                          </p:val>
                                        </p:tav>
                                      </p:tavLst>
                                    </p:anim>
                                    <p:anim calcmode="lin" valueType="num">
                                      <p:cBhvr>
                                        <p:cTn id="19" dur="1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17A0F-E6A4-32E3-A259-5B33821F17F6}"/>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8618378B-3531-9342-8E80-CC1E7976E62D}"/>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AAD6A1F6-F4B4-3267-A85A-74D5691EDD1C}"/>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aphicFrame>
        <p:nvGraphicFramePr>
          <p:cNvPr id="2" name="Diagram 1">
            <a:extLst>
              <a:ext uri="{FF2B5EF4-FFF2-40B4-BE49-F238E27FC236}">
                <a16:creationId xmlns:a16="http://schemas.microsoft.com/office/drawing/2014/main" id="{5F7AC17A-0289-B8A4-AD55-3FD01C50BED3}"/>
              </a:ext>
            </a:extLst>
          </p:cNvPr>
          <p:cNvGraphicFramePr/>
          <p:nvPr>
            <p:extLst>
              <p:ext uri="{D42A27DB-BD31-4B8C-83A1-F6EECF244321}">
                <p14:modId xmlns:p14="http://schemas.microsoft.com/office/powerpoint/2010/main" val="541977662"/>
              </p:ext>
            </p:extLst>
          </p:nvPr>
        </p:nvGraphicFramePr>
        <p:xfrm>
          <a:off x="1069145" y="466448"/>
          <a:ext cx="970670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8605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graphicEl>
                                              <a:dgm id="{B5B56F5B-BB05-4BF6-A62B-82951247C6DB}"/>
                                            </p:graphicEl>
                                          </p:spTgt>
                                        </p:tgtEl>
                                        <p:attrNameLst>
                                          <p:attrName>style.visibility</p:attrName>
                                        </p:attrNameLst>
                                      </p:cBhvr>
                                      <p:to>
                                        <p:strVal val="visible"/>
                                      </p:to>
                                    </p:set>
                                    <p:animEffect transition="in" filter="barn(inVertical)">
                                      <p:cBhvr>
                                        <p:cTn id="7" dur="1000"/>
                                        <p:tgtEl>
                                          <p:spTgt spid="2">
                                            <p:graphicEl>
                                              <a:dgm id="{B5B56F5B-BB05-4BF6-A62B-82951247C6D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graphicEl>
                                              <a:dgm id="{CD919D86-DC4E-4102-A45E-99853A31200A}"/>
                                            </p:graphicEl>
                                          </p:spTgt>
                                        </p:tgtEl>
                                        <p:attrNameLst>
                                          <p:attrName>style.visibility</p:attrName>
                                        </p:attrNameLst>
                                      </p:cBhvr>
                                      <p:to>
                                        <p:strVal val="visible"/>
                                      </p:to>
                                    </p:set>
                                    <p:animEffect transition="in" filter="barn(inVertical)">
                                      <p:cBhvr>
                                        <p:cTn id="12" dur="1000"/>
                                        <p:tgtEl>
                                          <p:spTgt spid="2">
                                            <p:graphicEl>
                                              <a:dgm id="{CD919D86-DC4E-4102-A45E-99853A31200A}"/>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graphicEl>
                                              <a:dgm id="{2F4B3A79-C7F4-4910-9E1D-57E10476B64B}"/>
                                            </p:graphicEl>
                                          </p:spTgt>
                                        </p:tgtEl>
                                        <p:attrNameLst>
                                          <p:attrName>style.visibility</p:attrName>
                                        </p:attrNameLst>
                                      </p:cBhvr>
                                      <p:to>
                                        <p:strVal val="visible"/>
                                      </p:to>
                                    </p:set>
                                    <p:animEffect transition="in" filter="barn(inVertical)">
                                      <p:cBhvr>
                                        <p:cTn id="17" dur="1000"/>
                                        <p:tgtEl>
                                          <p:spTgt spid="2">
                                            <p:graphicEl>
                                              <a:dgm id="{2F4B3A79-C7F4-4910-9E1D-57E10476B64B}"/>
                                            </p:graphicEl>
                                          </p:spTgt>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2">
                                            <p:graphicEl>
                                              <a:dgm id="{43359222-FF2E-40DC-9FA5-837B2D85EA8C}"/>
                                            </p:graphicEl>
                                          </p:spTgt>
                                        </p:tgtEl>
                                        <p:attrNameLst>
                                          <p:attrName>style.visibility</p:attrName>
                                        </p:attrNameLst>
                                      </p:cBhvr>
                                      <p:to>
                                        <p:strVal val="visible"/>
                                      </p:to>
                                    </p:set>
                                    <p:animEffect transition="in" filter="barn(inVertical)">
                                      <p:cBhvr>
                                        <p:cTn id="20" dur="1000"/>
                                        <p:tgtEl>
                                          <p:spTgt spid="2">
                                            <p:graphicEl>
                                              <a:dgm id="{43359222-FF2E-40DC-9FA5-837B2D85EA8C}"/>
                                            </p:graphicEl>
                                          </p:spTgt>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2">
                                            <p:graphicEl>
                                              <a:dgm id="{02DB7D0F-0519-4FE0-A257-C2382E1E9A94}"/>
                                            </p:graphicEl>
                                          </p:spTgt>
                                        </p:tgtEl>
                                        <p:attrNameLst>
                                          <p:attrName>style.visibility</p:attrName>
                                        </p:attrNameLst>
                                      </p:cBhvr>
                                      <p:to>
                                        <p:strVal val="visible"/>
                                      </p:to>
                                    </p:set>
                                    <p:animEffect transition="in" filter="barn(inVertical)">
                                      <p:cBhvr>
                                        <p:cTn id="23" dur="1000"/>
                                        <p:tgtEl>
                                          <p:spTgt spid="2">
                                            <p:graphicEl>
                                              <a:dgm id="{02DB7D0F-0519-4FE0-A257-C2382E1E9A9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25892-6903-30EB-C364-7D6ACB4D42C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D1231BA7-523A-E835-8E6C-0DFD799CDE23}"/>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38AB982D-B26E-3593-B625-155D96A53ED5}"/>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aphicFrame>
        <p:nvGraphicFramePr>
          <p:cNvPr id="2" name="Diagram 1">
            <a:extLst>
              <a:ext uri="{FF2B5EF4-FFF2-40B4-BE49-F238E27FC236}">
                <a16:creationId xmlns:a16="http://schemas.microsoft.com/office/drawing/2014/main" id="{2270D0AF-AFE8-9125-379A-7D75B67B2F05}"/>
              </a:ext>
            </a:extLst>
          </p:cNvPr>
          <p:cNvGraphicFramePr/>
          <p:nvPr>
            <p:extLst>
              <p:ext uri="{D42A27DB-BD31-4B8C-83A1-F6EECF244321}">
                <p14:modId xmlns:p14="http://schemas.microsoft.com/office/powerpoint/2010/main" val="2697012376"/>
              </p:ext>
            </p:extLst>
          </p:nvPr>
        </p:nvGraphicFramePr>
        <p:xfrm>
          <a:off x="1069145" y="466448"/>
          <a:ext cx="970670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1487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graphicEl>
                                              <a:dgm id="{B5B56F5B-BB05-4BF6-A62B-82951247C6DB}"/>
                                            </p:graphicEl>
                                          </p:spTgt>
                                        </p:tgtEl>
                                        <p:attrNameLst>
                                          <p:attrName>style.visibility</p:attrName>
                                        </p:attrNameLst>
                                      </p:cBhvr>
                                      <p:to>
                                        <p:strVal val="visible"/>
                                      </p:to>
                                    </p:set>
                                    <p:animEffect transition="in" filter="barn(inVertical)">
                                      <p:cBhvr>
                                        <p:cTn id="7" dur="1000"/>
                                        <p:tgtEl>
                                          <p:spTgt spid="2">
                                            <p:graphicEl>
                                              <a:dgm id="{B5B56F5B-BB05-4BF6-A62B-82951247C6D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graphicEl>
                                              <a:dgm id="{CD919D86-DC4E-4102-A45E-99853A31200A}"/>
                                            </p:graphicEl>
                                          </p:spTgt>
                                        </p:tgtEl>
                                        <p:attrNameLst>
                                          <p:attrName>style.visibility</p:attrName>
                                        </p:attrNameLst>
                                      </p:cBhvr>
                                      <p:to>
                                        <p:strVal val="visible"/>
                                      </p:to>
                                    </p:set>
                                    <p:animEffect transition="in" filter="barn(inVertical)">
                                      <p:cBhvr>
                                        <p:cTn id="12" dur="1000"/>
                                        <p:tgtEl>
                                          <p:spTgt spid="2">
                                            <p:graphicEl>
                                              <a:dgm id="{CD919D86-DC4E-4102-A45E-99853A31200A}"/>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graphicEl>
                                              <a:dgm id="{2F4B3A79-C7F4-4910-9E1D-57E10476B64B}"/>
                                            </p:graphicEl>
                                          </p:spTgt>
                                        </p:tgtEl>
                                        <p:attrNameLst>
                                          <p:attrName>style.visibility</p:attrName>
                                        </p:attrNameLst>
                                      </p:cBhvr>
                                      <p:to>
                                        <p:strVal val="visible"/>
                                      </p:to>
                                    </p:set>
                                    <p:animEffect transition="in" filter="barn(inVertical)">
                                      <p:cBhvr>
                                        <p:cTn id="17" dur="1000"/>
                                        <p:tgtEl>
                                          <p:spTgt spid="2">
                                            <p:graphicEl>
                                              <a:dgm id="{2F4B3A79-C7F4-4910-9E1D-57E10476B64B}"/>
                                            </p:graphicEl>
                                          </p:spTgt>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2">
                                            <p:graphicEl>
                                              <a:dgm id="{43359222-FF2E-40DC-9FA5-837B2D85EA8C}"/>
                                            </p:graphicEl>
                                          </p:spTgt>
                                        </p:tgtEl>
                                        <p:attrNameLst>
                                          <p:attrName>style.visibility</p:attrName>
                                        </p:attrNameLst>
                                      </p:cBhvr>
                                      <p:to>
                                        <p:strVal val="visible"/>
                                      </p:to>
                                    </p:set>
                                    <p:animEffect transition="in" filter="barn(inVertical)">
                                      <p:cBhvr>
                                        <p:cTn id="20" dur="1000"/>
                                        <p:tgtEl>
                                          <p:spTgt spid="2">
                                            <p:graphicEl>
                                              <a:dgm id="{43359222-FF2E-40DC-9FA5-837B2D85EA8C}"/>
                                            </p:graphicEl>
                                          </p:spTgt>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2">
                                            <p:graphicEl>
                                              <a:dgm id="{02DB7D0F-0519-4FE0-A257-C2382E1E9A94}"/>
                                            </p:graphicEl>
                                          </p:spTgt>
                                        </p:tgtEl>
                                        <p:attrNameLst>
                                          <p:attrName>style.visibility</p:attrName>
                                        </p:attrNameLst>
                                      </p:cBhvr>
                                      <p:to>
                                        <p:strVal val="visible"/>
                                      </p:to>
                                    </p:set>
                                    <p:animEffect transition="in" filter="barn(inVertical)">
                                      <p:cBhvr>
                                        <p:cTn id="23" dur="1000"/>
                                        <p:tgtEl>
                                          <p:spTgt spid="2">
                                            <p:graphicEl>
                                              <a:dgm id="{02DB7D0F-0519-4FE0-A257-C2382E1E9A9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CB04F-CE08-C396-A134-CEB64F1E0605}"/>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1844A7D1-EB41-EEFB-1B92-C78D54858DF7}"/>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5DFA184F-014E-B487-559D-798BDC5BA026}"/>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aphicFrame>
        <p:nvGraphicFramePr>
          <p:cNvPr id="2" name="Diagram 1">
            <a:extLst>
              <a:ext uri="{FF2B5EF4-FFF2-40B4-BE49-F238E27FC236}">
                <a16:creationId xmlns:a16="http://schemas.microsoft.com/office/drawing/2014/main" id="{18128158-9BBB-2F87-B196-EC62A5CCB480}"/>
              </a:ext>
            </a:extLst>
          </p:cNvPr>
          <p:cNvGraphicFramePr/>
          <p:nvPr>
            <p:extLst>
              <p:ext uri="{D42A27DB-BD31-4B8C-83A1-F6EECF244321}">
                <p14:modId xmlns:p14="http://schemas.microsoft.com/office/powerpoint/2010/main" val="3435964345"/>
              </p:ext>
            </p:extLst>
          </p:nvPr>
        </p:nvGraphicFramePr>
        <p:xfrm>
          <a:off x="1069145" y="466448"/>
          <a:ext cx="9903655"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0486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graphicEl>
                                              <a:dgm id="{B5B56F5B-BB05-4BF6-A62B-82951247C6DB}"/>
                                            </p:graphicEl>
                                          </p:spTgt>
                                        </p:tgtEl>
                                        <p:attrNameLst>
                                          <p:attrName>style.visibility</p:attrName>
                                        </p:attrNameLst>
                                      </p:cBhvr>
                                      <p:to>
                                        <p:strVal val="visible"/>
                                      </p:to>
                                    </p:set>
                                    <p:animEffect transition="in" filter="barn(inVertical)">
                                      <p:cBhvr>
                                        <p:cTn id="7" dur="1000"/>
                                        <p:tgtEl>
                                          <p:spTgt spid="2">
                                            <p:graphicEl>
                                              <a:dgm id="{B5B56F5B-BB05-4BF6-A62B-82951247C6D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graphicEl>
                                              <a:dgm id="{CD919D86-DC4E-4102-A45E-99853A31200A}"/>
                                            </p:graphicEl>
                                          </p:spTgt>
                                        </p:tgtEl>
                                        <p:attrNameLst>
                                          <p:attrName>style.visibility</p:attrName>
                                        </p:attrNameLst>
                                      </p:cBhvr>
                                      <p:to>
                                        <p:strVal val="visible"/>
                                      </p:to>
                                    </p:set>
                                    <p:animEffect transition="in" filter="barn(inVertical)">
                                      <p:cBhvr>
                                        <p:cTn id="12" dur="1000"/>
                                        <p:tgtEl>
                                          <p:spTgt spid="2">
                                            <p:graphicEl>
                                              <a:dgm id="{CD919D86-DC4E-4102-A45E-99853A31200A}"/>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graphicEl>
                                              <a:dgm id="{2F4B3A79-C7F4-4910-9E1D-57E10476B64B}"/>
                                            </p:graphicEl>
                                          </p:spTgt>
                                        </p:tgtEl>
                                        <p:attrNameLst>
                                          <p:attrName>style.visibility</p:attrName>
                                        </p:attrNameLst>
                                      </p:cBhvr>
                                      <p:to>
                                        <p:strVal val="visible"/>
                                      </p:to>
                                    </p:set>
                                    <p:animEffect transition="in" filter="barn(inVertical)">
                                      <p:cBhvr>
                                        <p:cTn id="17" dur="1000"/>
                                        <p:tgtEl>
                                          <p:spTgt spid="2">
                                            <p:graphicEl>
                                              <a:dgm id="{2F4B3A79-C7F4-4910-9E1D-57E10476B64B}"/>
                                            </p:graphicEl>
                                          </p:spTgt>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2">
                                            <p:graphicEl>
                                              <a:dgm id="{43359222-FF2E-40DC-9FA5-837B2D85EA8C}"/>
                                            </p:graphicEl>
                                          </p:spTgt>
                                        </p:tgtEl>
                                        <p:attrNameLst>
                                          <p:attrName>style.visibility</p:attrName>
                                        </p:attrNameLst>
                                      </p:cBhvr>
                                      <p:to>
                                        <p:strVal val="visible"/>
                                      </p:to>
                                    </p:set>
                                    <p:animEffect transition="in" filter="barn(inVertical)">
                                      <p:cBhvr>
                                        <p:cTn id="20" dur="1000"/>
                                        <p:tgtEl>
                                          <p:spTgt spid="2">
                                            <p:graphicEl>
                                              <a:dgm id="{43359222-FF2E-40DC-9FA5-837B2D85EA8C}"/>
                                            </p:graphicEl>
                                          </p:spTgt>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2">
                                            <p:graphicEl>
                                              <a:dgm id="{02DB7D0F-0519-4FE0-A257-C2382E1E9A94}"/>
                                            </p:graphicEl>
                                          </p:spTgt>
                                        </p:tgtEl>
                                        <p:attrNameLst>
                                          <p:attrName>style.visibility</p:attrName>
                                        </p:attrNameLst>
                                      </p:cBhvr>
                                      <p:to>
                                        <p:strVal val="visible"/>
                                      </p:to>
                                    </p:set>
                                    <p:animEffect transition="in" filter="barn(inVertical)">
                                      <p:cBhvr>
                                        <p:cTn id="23" dur="1000"/>
                                        <p:tgtEl>
                                          <p:spTgt spid="2">
                                            <p:graphicEl>
                                              <a:dgm id="{02DB7D0F-0519-4FE0-A257-C2382E1E9A9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2B46F-827A-B030-E255-98568F82FDB2}"/>
            </a:ext>
          </a:extLst>
        </p:cNvPr>
        <p:cNvGrpSpPr/>
        <p:nvPr/>
      </p:nvGrpSpPr>
      <p:grpSpPr>
        <a:xfrm>
          <a:off x="0" y="0"/>
          <a:ext cx="0" cy="0"/>
          <a:chOff x="0" y="0"/>
          <a:chExt cx="0" cy="0"/>
        </a:xfrm>
      </p:grpSpPr>
      <p:sp>
        <p:nvSpPr>
          <p:cNvPr id="5" name="Arrow: Pentagon 4">
            <a:extLst>
              <a:ext uri="{FF2B5EF4-FFF2-40B4-BE49-F238E27FC236}">
                <a16:creationId xmlns:a16="http://schemas.microsoft.com/office/drawing/2014/main" id="{96FB2CCD-1D0D-3E6B-CE5C-E73CF2E41769}"/>
              </a:ext>
            </a:extLst>
          </p:cNvPr>
          <p:cNvSpPr/>
          <p:nvPr/>
        </p:nvSpPr>
        <p:spPr>
          <a:xfrm>
            <a:off x="1180462" y="324410"/>
            <a:ext cx="9828376" cy="574209"/>
          </a:xfrm>
          <a:prstGeom prst="homePlate">
            <a:avLst>
              <a:gd name="adj" fmla="val 0"/>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fontAlgn="base"/>
            <a:r>
              <a:rPr lang="as-IN" sz="2800" b="1" dirty="0">
                <a:latin typeface="Kalpurush" panose="02000600000000000000" pitchFamily="2" charset="0"/>
                <a:cs typeface="Kalpurush" panose="02000600000000000000" pitchFamily="2" charset="0"/>
              </a:rPr>
              <a:t>অ্যাসিনক্রোনাস এবং সিনক্রোনাস ট্রান্সমিশনের মধ্যে পার্থক্য  </a:t>
            </a:r>
          </a:p>
        </p:txBody>
      </p:sp>
      <p:sp>
        <p:nvSpPr>
          <p:cNvPr id="9" name="TextBox 8">
            <a:extLst>
              <a:ext uri="{FF2B5EF4-FFF2-40B4-BE49-F238E27FC236}">
                <a16:creationId xmlns:a16="http://schemas.microsoft.com/office/drawing/2014/main" id="{AD80830B-3810-F793-5B69-F454A6A43C73}"/>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60A9696C-23F9-6B9B-7B67-57E522AB82D2}"/>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aphicFrame>
        <p:nvGraphicFramePr>
          <p:cNvPr id="2" name="Table 1">
            <a:extLst>
              <a:ext uri="{FF2B5EF4-FFF2-40B4-BE49-F238E27FC236}">
                <a16:creationId xmlns:a16="http://schemas.microsoft.com/office/drawing/2014/main" id="{D5F0A242-AA33-7AFD-F228-22E6FFF2D766}"/>
              </a:ext>
            </a:extLst>
          </p:cNvPr>
          <p:cNvGraphicFramePr>
            <a:graphicFrameLocks noGrp="1"/>
          </p:cNvGraphicFramePr>
          <p:nvPr>
            <p:extLst>
              <p:ext uri="{D42A27DB-BD31-4B8C-83A1-F6EECF244321}">
                <p14:modId xmlns:p14="http://schemas.microsoft.com/office/powerpoint/2010/main" val="1311117676"/>
              </p:ext>
            </p:extLst>
          </p:nvPr>
        </p:nvGraphicFramePr>
        <p:xfrm>
          <a:off x="1180462" y="1107679"/>
          <a:ext cx="9828376" cy="4642642"/>
        </p:xfrm>
        <a:graphic>
          <a:graphicData uri="http://schemas.openxmlformats.org/drawingml/2006/table">
            <a:tbl>
              <a:tblPr firstRow="1" bandRow="1">
                <a:tableStyleId>{5C22544A-7EE6-4342-B048-85BDC9FD1C3A}</a:tableStyleId>
              </a:tblPr>
              <a:tblGrid>
                <a:gridCol w="4914188">
                  <a:extLst>
                    <a:ext uri="{9D8B030D-6E8A-4147-A177-3AD203B41FA5}">
                      <a16:colId xmlns:a16="http://schemas.microsoft.com/office/drawing/2014/main" val="1782580187"/>
                    </a:ext>
                  </a:extLst>
                </a:gridCol>
                <a:gridCol w="4914188">
                  <a:extLst>
                    <a:ext uri="{9D8B030D-6E8A-4147-A177-3AD203B41FA5}">
                      <a16:colId xmlns:a16="http://schemas.microsoft.com/office/drawing/2014/main" val="1689145567"/>
                    </a:ext>
                  </a:extLst>
                </a:gridCol>
              </a:tblGrid>
              <a:tr h="455528">
                <a:tc>
                  <a:txBody>
                    <a:bodyPr/>
                    <a:lstStyle/>
                    <a:p>
                      <a:pPr algn="ctr"/>
                      <a:r>
                        <a:rPr lang="as-IN" dirty="0">
                          <a:latin typeface="Kalpurush" panose="02000600000000000000" pitchFamily="2" charset="0"/>
                          <a:cs typeface="Kalpurush" panose="02000600000000000000" pitchFamily="2" charset="0"/>
                        </a:rPr>
                        <a:t>অ্যাসিনক্রোনাস ট্রান্সমিশন</a:t>
                      </a:r>
                      <a:endParaRPr lang="en-US" dirty="0">
                        <a:latin typeface="Kalpurush" panose="02000600000000000000" pitchFamily="2" charset="0"/>
                        <a:cs typeface="Kalpurush" panose="02000600000000000000" pitchFamily="2" charset="0"/>
                      </a:endParaRPr>
                    </a:p>
                  </a:txBody>
                  <a:tcPr/>
                </a:tc>
                <a:tc>
                  <a:txBody>
                    <a:bodyPr/>
                    <a:lstStyle/>
                    <a:p>
                      <a:pPr algn="ctr"/>
                      <a:r>
                        <a:rPr lang="as-IN" dirty="0">
                          <a:latin typeface="Kalpurush" panose="02000600000000000000" pitchFamily="2" charset="0"/>
                          <a:cs typeface="Kalpurush" panose="02000600000000000000" pitchFamily="2" charset="0"/>
                        </a:rPr>
                        <a:t>সিনক্রোনাস ট্রান্সমিশন</a:t>
                      </a:r>
                      <a:endParaRPr lang="en-US" dirty="0">
                        <a:latin typeface="Kalpurush" panose="02000600000000000000" pitchFamily="2" charset="0"/>
                        <a:cs typeface="Kalpurush" panose="02000600000000000000" pitchFamily="2" charset="0"/>
                      </a:endParaRPr>
                    </a:p>
                  </a:txBody>
                  <a:tcPr/>
                </a:tc>
                <a:extLst>
                  <a:ext uri="{0D108BD9-81ED-4DB2-BD59-A6C34878D82A}">
                    <a16:rowId xmlns:a16="http://schemas.microsoft.com/office/drawing/2014/main" val="3475013298"/>
                  </a:ext>
                </a:extLst>
              </a:tr>
              <a:tr h="455528">
                <a:tc>
                  <a:txBody>
                    <a:bodyPr/>
                    <a:lstStyle/>
                    <a:p>
                      <a:pPr algn="just">
                        <a:buNone/>
                      </a:pPr>
                      <a:r>
                        <a:rPr lang="as-IN" b="0" dirty="0">
                          <a:latin typeface="Kalpurush" panose="02000600000000000000" pitchFamily="2" charset="0"/>
                          <a:cs typeface="Kalpurush" panose="02000600000000000000" pitchFamily="2" charset="0"/>
                        </a:rPr>
                        <a:t>ডেটা ক্যারেক্টার বাই ক্যারেক্টার আকারে পাঠানো হয়।</a:t>
                      </a:r>
                    </a:p>
                  </a:txBody>
                  <a:tcPr anchor="ctr"/>
                </a:tc>
                <a:tc>
                  <a:txBody>
                    <a:bodyPr/>
                    <a:lstStyle/>
                    <a:p>
                      <a:pPr algn="just">
                        <a:buNone/>
                      </a:pPr>
                      <a:r>
                        <a:rPr lang="as-IN" b="0" dirty="0">
                          <a:latin typeface="Kalpurush" panose="02000600000000000000" pitchFamily="2" charset="0"/>
                          <a:cs typeface="Kalpurush" panose="02000600000000000000" pitchFamily="2" charset="0"/>
                        </a:rPr>
                        <a:t>ডেটা ব্লক বা ফ্রেম আকারে পাঠানো হয়।</a:t>
                      </a:r>
                    </a:p>
                  </a:txBody>
                  <a:tcPr anchor="ctr"/>
                </a:tc>
                <a:extLst>
                  <a:ext uri="{0D108BD9-81ED-4DB2-BD59-A6C34878D82A}">
                    <a16:rowId xmlns:a16="http://schemas.microsoft.com/office/drawing/2014/main" val="498901704"/>
                  </a:ext>
                </a:extLst>
              </a:tr>
              <a:tr h="455528">
                <a:tc>
                  <a:txBody>
                    <a:bodyPr/>
                    <a:lstStyle/>
                    <a:p>
                      <a:pPr algn="just">
                        <a:buNone/>
                      </a:pPr>
                      <a:r>
                        <a:rPr lang="as-IN" b="0" dirty="0">
                          <a:latin typeface="Kalpurush" panose="02000600000000000000" pitchFamily="2" charset="0"/>
                          <a:cs typeface="Kalpurush" panose="02000600000000000000" pitchFamily="2" charset="0"/>
                        </a:rPr>
                        <a:t>দুটি ক্যারেক্টার প্রেরণের মাঝে অনির্দিষ্ট সময় বিরতি থা</a:t>
                      </a:r>
                      <a:r>
                        <a:rPr lang="en-US" b="0" dirty="0" err="1">
                          <a:latin typeface="Kalpurush" panose="02000600000000000000" pitchFamily="2" charset="0"/>
                          <a:cs typeface="Kalpurush" panose="02000600000000000000" pitchFamily="2" charset="0"/>
                        </a:rPr>
                        <a:t>কে</a:t>
                      </a:r>
                      <a:r>
                        <a:rPr lang="en-US" b="0" dirty="0">
                          <a:latin typeface="Kalpurush" panose="02000600000000000000" pitchFamily="2" charset="0"/>
                          <a:cs typeface="Kalpurush" panose="02000600000000000000" pitchFamily="2" charset="0"/>
                        </a:rPr>
                        <a:t>।</a:t>
                      </a:r>
                      <a:endParaRPr lang="as-IN" b="0" dirty="0">
                        <a:latin typeface="Kalpurush" panose="02000600000000000000" pitchFamily="2" charset="0"/>
                        <a:cs typeface="Kalpurush" panose="02000600000000000000" pitchFamily="2" charset="0"/>
                      </a:endParaRPr>
                    </a:p>
                  </a:txBody>
                  <a:tcPr anchor="ctr"/>
                </a:tc>
                <a:tc>
                  <a:txBody>
                    <a:bodyPr/>
                    <a:lstStyle/>
                    <a:p>
                      <a:pPr algn="just">
                        <a:buNone/>
                      </a:pPr>
                      <a:r>
                        <a:rPr lang="as-IN" b="0" dirty="0">
                          <a:latin typeface="Kalpurush" panose="02000600000000000000" pitchFamily="2" charset="0"/>
                          <a:cs typeface="Kalpurush" panose="02000600000000000000" pitchFamily="2" charset="0"/>
                        </a:rPr>
                        <a:t>ডেটা ব্লকগুলির মধ্যে</a:t>
                      </a:r>
                      <a:r>
                        <a:rPr lang="en-US" b="0" dirty="0">
                          <a:latin typeface="Kalpurush" panose="02000600000000000000" pitchFamily="2" charset="0"/>
                          <a:cs typeface="Kalpurush" panose="02000600000000000000" pitchFamily="2" charset="0"/>
                        </a:rPr>
                        <a:t> </a:t>
                      </a:r>
                      <a:r>
                        <a:rPr lang="as-IN" b="0" dirty="0">
                          <a:latin typeface="Kalpurush" panose="02000600000000000000" pitchFamily="2" charset="0"/>
                          <a:cs typeface="Kalpurush" panose="02000600000000000000" pitchFamily="2" charset="0"/>
                        </a:rPr>
                        <a:t>নির্দিষ্ট </a:t>
                      </a:r>
                      <a:r>
                        <a:rPr lang="en-US" b="0" dirty="0" err="1">
                          <a:latin typeface="Kalpurush" panose="02000600000000000000" pitchFamily="2" charset="0"/>
                          <a:cs typeface="Kalpurush" panose="02000600000000000000" pitchFamily="2" charset="0"/>
                        </a:rPr>
                        <a:t>সময়</a:t>
                      </a:r>
                      <a:r>
                        <a:rPr lang="as-IN" b="0" dirty="0">
                          <a:latin typeface="Kalpurush" panose="02000600000000000000" pitchFamily="2" charset="0"/>
                          <a:cs typeface="Kalpurush" panose="02000600000000000000" pitchFamily="2" charset="0"/>
                        </a:rPr>
                        <a:t> বিরতি থাকে ।</a:t>
                      </a:r>
                    </a:p>
                  </a:txBody>
                  <a:tcPr anchor="ctr"/>
                </a:tc>
                <a:extLst>
                  <a:ext uri="{0D108BD9-81ED-4DB2-BD59-A6C34878D82A}">
                    <a16:rowId xmlns:a16="http://schemas.microsoft.com/office/drawing/2014/main" val="1735278002"/>
                  </a:ext>
                </a:extLst>
              </a:tr>
              <a:tr h="786254">
                <a:tc>
                  <a:txBody>
                    <a:bodyPr/>
                    <a:lstStyle/>
                    <a:p>
                      <a:pPr algn="just">
                        <a:buNone/>
                      </a:pPr>
                      <a:r>
                        <a:rPr lang="as-IN" b="0" dirty="0">
                          <a:latin typeface="Kalpurush" panose="02000600000000000000" pitchFamily="2" charset="0"/>
                          <a:cs typeface="Kalpurush" panose="02000600000000000000" pitchFamily="2" charset="0"/>
                        </a:rPr>
                        <a:t>প্রতিটি ক্যারেক্টারের শুরুতে স্টার্ট বিট এবং শেষে স্টপ বিট যোগ করতে হয়।</a:t>
                      </a:r>
                    </a:p>
                  </a:txBody>
                  <a:tcPr anchor="ctr"/>
                </a:tc>
                <a:tc>
                  <a:txBody>
                    <a:bodyPr/>
                    <a:lstStyle/>
                    <a:p>
                      <a:pPr algn="just">
                        <a:buNone/>
                      </a:pPr>
                      <a:r>
                        <a:rPr lang="as-IN" b="0" dirty="0">
                          <a:latin typeface="Kalpurush" panose="02000600000000000000" pitchFamily="2" charset="0"/>
                          <a:cs typeface="Kalpurush" panose="02000600000000000000" pitchFamily="2" charset="0"/>
                        </a:rPr>
                        <a:t>প্রতিটি ব্লকের শুরুতে হেডার এবং শেষে ট্রেইলার যোগ করা হয়।</a:t>
                      </a:r>
                    </a:p>
                  </a:txBody>
                  <a:tcPr anchor="ctr"/>
                </a:tc>
                <a:extLst>
                  <a:ext uri="{0D108BD9-81ED-4DB2-BD59-A6C34878D82A}">
                    <a16:rowId xmlns:a16="http://schemas.microsoft.com/office/drawing/2014/main" val="3898920554"/>
                  </a:ext>
                </a:extLst>
              </a:tr>
              <a:tr h="455528">
                <a:tc>
                  <a:txBody>
                    <a:bodyPr/>
                    <a:lstStyle/>
                    <a:p>
                      <a:pPr algn="just">
                        <a:buNone/>
                      </a:pPr>
                      <a:r>
                        <a:rPr lang="as-IN" b="0" dirty="0">
                          <a:latin typeface="Kalpurush" panose="02000600000000000000" pitchFamily="2" charset="0"/>
                          <a:cs typeface="Kalpurush" panose="02000600000000000000" pitchFamily="2" charset="0"/>
                        </a:rPr>
                        <a:t>তুলনামূলকভাবে ধীর গতিসম্পন্ন।</a:t>
                      </a:r>
                    </a:p>
                  </a:txBody>
                  <a:tcPr anchor="ctr"/>
                </a:tc>
                <a:tc>
                  <a:txBody>
                    <a:bodyPr/>
                    <a:lstStyle/>
                    <a:p>
                      <a:pPr algn="just">
                        <a:buNone/>
                      </a:pPr>
                      <a:r>
                        <a:rPr lang="as-IN" b="0" dirty="0">
                          <a:latin typeface="Kalpurush" panose="02000600000000000000" pitchFamily="2" charset="0"/>
                          <a:cs typeface="Kalpurush" panose="02000600000000000000" pitchFamily="2" charset="0"/>
                        </a:rPr>
                        <a:t>অনেক দ্রুত গতিসম্পন্ন।</a:t>
                      </a:r>
                    </a:p>
                  </a:txBody>
                  <a:tcPr anchor="ctr"/>
                </a:tc>
                <a:extLst>
                  <a:ext uri="{0D108BD9-81ED-4DB2-BD59-A6C34878D82A}">
                    <a16:rowId xmlns:a16="http://schemas.microsoft.com/office/drawing/2014/main" val="2296848788"/>
                  </a:ext>
                </a:extLst>
              </a:tr>
              <a:tr h="455528">
                <a:tc>
                  <a:txBody>
                    <a:bodyPr/>
                    <a:lstStyle/>
                    <a:p>
                      <a:pPr algn="just">
                        <a:buNone/>
                      </a:pPr>
                      <a:r>
                        <a:rPr lang="en-US" b="0" dirty="0" err="1">
                          <a:latin typeface="Kalpurush" panose="02000600000000000000" pitchFamily="2" charset="0"/>
                          <a:cs typeface="Kalpurush" panose="02000600000000000000" pitchFamily="2" charset="0"/>
                        </a:rPr>
                        <a:t>দক্ষতা</a:t>
                      </a:r>
                      <a:r>
                        <a:rPr lang="en-US" b="0" dirty="0">
                          <a:latin typeface="Kalpurush" panose="02000600000000000000" pitchFamily="2" charset="0"/>
                          <a:cs typeface="Kalpurush" panose="02000600000000000000" pitchFamily="2" charset="0"/>
                        </a:rPr>
                        <a:t> </a:t>
                      </a:r>
                      <a:r>
                        <a:rPr lang="as-IN" b="0" dirty="0">
                          <a:latin typeface="Kalpurush" panose="02000600000000000000" pitchFamily="2" charset="0"/>
                          <a:cs typeface="Kalpurush" panose="02000600000000000000" pitchFamily="2" charset="0"/>
                        </a:rPr>
                        <a:t>কম।</a:t>
                      </a:r>
                    </a:p>
                  </a:txBody>
                  <a:tcPr anchor="ctr"/>
                </a:tc>
                <a:tc>
                  <a:txBody>
                    <a:bodyPr/>
                    <a:lstStyle/>
                    <a:p>
                      <a:pPr algn="just">
                        <a:buNone/>
                      </a:pPr>
                      <a:r>
                        <a:rPr lang="en-US" b="0" dirty="0" err="1">
                          <a:latin typeface="Kalpurush" panose="02000600000000000000" pitchFamily="2" charset="0"/>
                          <a:cs typeface="Kalpurush" panose="02000600000000000000" pitchFamily="2" charset="0"/>
                        </a:rPr>
                        <a:t>দক্ষতা</a:t>
                      </a:r>
                      <a:r>
                        <a:rPr lang="en-US" b="0" dirty="0">
                          <a:latin typeface="Kalpurush" panose="02000600000000000000" pitchFamily="2" charset="0"/>
                          <a:cs typeface="Kalpurush" panose="02000600000000000000" pitchFamily="2" charset="0"/>
                        </a:rPr>
                        <a:t> </a:t>
                      </a:r>
                      <a:r>
                        <a:rPr lang="as-IN" b="0" dirty="0">
                          <a:latin typeface="Kalpurush" panose="02000600000000000000" pitchFamily="2" charset="0"/>
                          <a:cs typeface="Kalpurush" panose="02000600000000000000" pitchFamily="2" charset="0"/>
                        </a:rPr>
                        <a:t>বেশি।</a:t>
                      </a:r>
                    </a:p>
                  </a:txBody>
                  <a:tcPr anchor="ctr"/>
                </a:tc>
                <a:extLst>
                  <a:ext uri="{0D108BD9-81ED-4DB2-BD59-A6C34878D82A}">
                    <a16:rowId xmlns:a16="http://schemas.microsoft.com/office/drawing/2014/main" val="658082979"/>
                  </a:ext>
                </a:extLst>
              </a:tr>
              <a:tr h="455528">
                <a:tc>
                  <a:txBody>
                    <a:bodyPr/>
                    <a:lstStyle/>
                    <a:p>
                      <a:pPr algn="just">
                        <a:buNone/>
                      </a:pPr>
                      <a:r>
                        <a:rPr lang="as-IN" b="0" dirty="0">
                          <a:latin typeface="Kalpurush" panose="02000600000000000000" pitchFamily="2" charset="0"/>
                          <a:cs typeface="Kalpurush" panose="02000600000000000000" pitchFamily="2" charset="0"/>
                        </a:rPr>
                        <a:t>তুলনামূলকভাবে সরল এবং কম ব্যয়বহুল।</a:t>
                      </a:r>
                    </a:p>
                  </a:txBody>
                  <a:tcPr anchor="ctr"/>
                </a:tc>
                <a:tc>
                  <a:txBody>
                    <a:bodyPr/>
                    <a:lstStyle/>
                    <a:p>
                      <a:pPr algn="just">
                        <a:buNone/>
                      </a:pPr>
                      <a:r>
                        <a:rPr lang="as-IN" b="0" dirty="0">
                          <a:latin typeface="Kalpurush" panose="02000600000000000000" pitchFamily="2" charset="0"/>
                          <a:cs typeface="Kalpurush" panose="02000600000000000000" pitchFamily="2" charset="0"/>
                        </a:rPr>
                        <a:t>এটি তুলনামূলকভাবে জটিল এবং ব্যয়বহুল।</a:t>
                      </a:r>
                    </a:p>
                  </a:txBody>
                  <a:tcPr anchor="ctr"/>
                </a:tc>
                <a:extLst>
                  <a:ext uri="{0D108BD9-81ED-4DB2-BD59-A6C34878D82A}">
                    <a16:rowId xmlns:a16="http://schemas.microsoft.com/office/drawing/2014/main" val="2802726828"/>
                  </a:ext>
                </a:extLst>
              </a:tr>
              <a:tr h="1123220">
                <a:tc>
                  <a:txBody>
                    <a:bodyPr/>
                    <a:lstStyle/>
                    <a:p>
                      <a:pPr algn="just">
                        <a:buNone/>
                      </a:pPr>
                      <a:r>
                        <a:rPr lang="as-IN" b="0" dirty="0">
                          <a:latin typeface="Kalpurush" panose="02000600000000000000" pitchFamily="2" charset="0"/>
                          <a:cs typeface="Kalpurush" panose="02000600000000000000" pitchFamily="2" charset="0"/>
                        </a:rPr>
                        <a:t>স্বল্প দূরত্বে এবং কম গতিতে ডেটা প্রেরণে ব্যবহৃত হয় (যেমন: পুরানো মডেলের প্রিন্টার, কিবোর্ড, মাউস)।</a:t>
                      </a:r>
                    </a:p>
                  </a:txBody>
                  <a:tcPr anchor="ctr"/>
                </a:tc>
                <a:tc>
                  <a:txBody>
                    <a:bodyPr/>
                    <a:lstStyle/>
                    <a:p>
                      <a:pPr algn="just">
                        <a:buNone/>
                      </a:pPr>
                      <a:r>
                        <a:rPr lang="as-IN" b="0" dirty="0">
                          <a:latin typeface="Kalpurush" panose="02000600000000000000" pitchFamily="2" charset="0"/>
                          <a:cs typeface="Kalpurush" panose="02000600000000000000" pitchFamily="2" charset="0"/>
                        </a:rPr>
                        <a:t>দীর্ঘ দূরত্বে এবং উচ্চ গতিতে বেশি ডেটা প্রেরণে ব্যবহৃত হয় (যেমন: ইথারনেট, হাই-স্পিড মডেম, উপগ্রহ যোগাযোগ)।</a:t>
                      </a:r>
                    </a:p>
                  </a:txBody>
                  <a:tcPr anchor="ctr"/>
                </a:tc>
                <a:extLst>
                  <a:ext uri="{0D108BD9-81ED-4DB2-BD59-A6C34878D82A}">
                    <a16:rowId xmlns:a16="http://schemas.microsoft.com/office/drawing/2014/main" val="971256622"/>
                  </a:ext>
                </a:extLst>
              </a:tr>
            </a:tbl>
          </a:graphicData>
        </a:graphic>
      </p:graphicFrame>
    </p:spTree>
    <p:extLst>
      <p:ext uri="{BB962C8B-B14F-4D97-AF65-F5344CB8AC3E}">
        <p14:creationId xmlns:p14="http://schemas.microsoft.com/office/powerpoint/2010/main" val="3802752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0-#ppt_w/2"/>
                                          </p:val>
                                        </p:tav>
                                        <p:tav tm="100000">
                                          <p:val>
                                            <p:strVal val="#ppt_x"/>
                                          </p:val>
                                        </p:tav>
                                      </p:tavLst>
                                    </p:anim>
                                    <p:anim calcmode="lin" valueType="num">
                                      <p:cBhvr additive="base">
                                        <p:cTn id="8" dur="1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randombar(horizontal)">
                                      <p:cBhvr>
                                        <p:cTn id="13"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8C6D5-0DEF-F4F6-8881-74DD36202D8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51CBB4A-427F-3843-8957-9E9E3F1040A8}"/>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pSp>
        <p:nvGrpSpPr>
          <p:cNvPr id="3" name="Group 2">
            <a:extLst>
              <a:ext uri="{FF2B5EF4-FFF2-40B4-BE49-F238E27FC236}">
                <a16:creationId xmlns:a16="http://schemas.microsoft.com/office/drawing/2014/main" id="{C60D9F86-38AA-6533-A09F-847F3FB88476}"/>
              </a:ext>
            </a:extLst>
          </p:cNvPr>
          <p:cNvGrpSpPr/>
          <p:nvPr/>
        </p:nvGrpSpPr>
        <p:grpSpPr>
          <a:xfrm>
            <a:off x="4364822" y="482789"/>
            <a:ext cx="3084981" cy="1118196"/>
            <a:chOff x="4157979" y="495700"/>
            <a:chExt cx="3084981" cy="1118196"/>
          </a:xfrm>
        </p:grpSpPr>
        <p:sp>
          <p:nvSpPr>
            <p:cNvPr id="6" name="Arrow: Pentagon 5">
              <a:extLst>
                <a:ext uri="{FF2B5EF4-FFF2-40B4-BE49-F238E27FC236}">
                  <a16:creationId xmlns:a16="http://schemas.microsoft.com/office/drawing/2014/main" id="{4E816C9D-8AC2-5BE9-757D-0DE7E042843A}"/>
                </a:ext>
              </a:extLst>
            </p:cNvPr>
            <p:cNvSpPr/>
            <p:nvPr/>
          </p:nvSpPr>
          <p:spPr>
            <a:xfrm>
              <a:off x="4949040" y="784850"/>
              <a:ext cx="2293920" cy="565387"/>
            </a:xfrm>
            <a:prstGeom prst="homePlate">
              <a:avLst>
                <a:gd name="adj" fmla="val 0"/>
              </a:avLst>
            </a:prstGeom>
            <a:solidFill>
              <a:srgbClr val="487FB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a:latin typeface="Kalpurush" panose="02000600000000000000" pitchFamily="2" charset="0"/>
                  <a:cs typeface="Kalpurush" panose="02000600000000000000" pitchFamily="2" charset="0"/>
                </a:rPr>
                <a:t>একক</a:t>
              </a:r>
              <a:r>
                <a:rPr lang="en-US" sz="2800" b="1" dirty="0">
                  <a:latin typeface="Kalpurush" panose="02000600000000000000" pitchFamily="2" charset="0"/>
                  <a:cs typeface="Kalpurush" panose="02000600000000000000" pitchFamily="2" charset="0"/>
                </a:rPr>
                <a:t> </a:t>
              </a:r>
              <a:r>
                <a:rPr lang="en-US" sz="2800" b="1" dirty="0" err="1">
                  <a:latin typeface="Kalpurush" panose="02000600000000000000" pitchFamily="2" charset="0"/>
                  <a:cs typeface="Kalpurush" panose="02000600000000000000" pitchFamily="2" charset="0"/>
                </a:rPr>
                <a:t>কাজ</a:t>
              </a:r>
              <a:endParaRPr lang="en-US" sz="2800" b="1" dirty="0"/>
            </a:p>
          </p:txBody>
        </p:sp>
        <p:pic>
          <p:nvPicPr>
            <p:cNvPr id="7" name="Picture 6">
              <a:extLst>
                <a:ext uri="{FF2B5EF4-FFF2-40B4-BE49-F238E27FC236}">
                  <a16:creationId xmlns:a16="http://schemas.microsoft.com/office/drawing/2014/main" id="{A615648B-026C-51BA-2FBE-F1D82452EC1B}"/>
                </a:ext>
              </a:extLst>
            </p:cNvPr>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4157979" y="495700"/>
              <a:ext cx="1112144" cy="1118196"/>
            </a:xfrm>
            <a:prstGeom prst="rect">
              <a:avLst/>
            </a:prstGeom>
          </p:spPr>
        </p:pic>
      </p:grpSp>
      <p:sp>
        <p:nvSpPr>
          <p:cNvPr id="12" name="TextBox 11">
            <a:extLst>
              <a:ext uri="{FF2B5EF4-FFF2-40B4-BE49-F238E27FC236}">
                <a16:creationId xmlns:a16="http://schemas.microsoft.com/office/drawing/2014/main" id="{3D731F22-9EDA-AF14-9357-5A4BC14F1701}"/>
              </a:ext>
            </a:extLst>
          </p:cNvPr>
          <p:cNvSpPr txBox="1"/>
          <p:nvPr/>
        </p:nvSpPr>
        <p:spPr>
          <a:xfrm>
            <a:off x="4739834" y="2551837"/>
            <a:ext cx="3826650" cy="1754326"/>
          </a:xfrm>
          <a:prstGeom prst="rect">
            <a:avLst/>
          </a:prstGeom>
          <a:noFill/>
        </p:spPr>
        <p:txBody>
          <a:bodyPr wrap="square" rtlCol="0">
            <a:spAutoFit/>
          </a:bodyPr>
          <a:lstStyle/>
          <a:p>
            <a:pPr fontAlgn="base"/>
            <a:r>
              <a:rPr lang="en-US" b="1" dirty="0">
                <a:solidFill>
                  <a:srgbClr val="8368A7"/>
                </a:solidFill>
                <a:latin typeface="Kalpurush" panose="02000600000000000000" pitchFamily="2" charset="0"/>
                <a:cs typeface="Kalpurush" panose="02000600000000000000" pitchFamily="2" charset="0"/>
              </a:rPr>
              <a:t>১</a:t>
            </a:r>
            <a:r>
              <a:rPr lang="as-IN" b="1" dirty="0">
                <a:solidFill>
                  <a:srgbClr val="8368A7"/>
                </a:solidFill>
                <a:latin typeface="Kalpurush" panose="02000600000000000000" pitchFamily="2" charset="0"/>
                <a:cs typeface="Kalpurush" panose="02000600000000000000" pitchFamily="2" charset="0"/>
              </a:rPr>
              <a:t>) ডেটা ট্রান্সমিশন মেথড কী?</a:t>
            </a:r>
          </a:p>
          <a:p>
            <a:pPr fontAlgn="base"/>
            <a:r>
              <a:rPr lang="en-US" b="1" dirty="0">
                <a:solidFill>
                  <a:srgbClr val="8368A7"/>
                </a:solidFill>
                <a:latin typeface="Kalpurush" panose="02000600000000000000" pitchFamily="2" charset="0"/>
                <a:cs typeface="Kalpurush" panose="02000600000000000000" pitchFamily="2" charset="0"/>
              </a:rPr>
              <a:t>২</a:t>
            </a:r>
            <a:r>
              <a:rPr lang="as-IN" b="1" dirty="0">
                <a:solidFill>
                  <a:srgbClr val="8368A7"/>
                </a:solidFill>
                <a:latin typeface="Kalpurush" panose="02000600000000000000" pitchFamily="2" charset="0"/>
                <a:cs typeface="Kalpurush" panose="02000600000000000000" pitchFamily="2" charset="0"/>
              </a:rPr>
              <a:t>) সমান্তরাল ট্রান্সমিশন মেথড কী?</a:t>
            </a:r>
          </a:p>
          <a:p>
            <a:pPr fontAlgn="base"/>
            <a:r>
              <a:rPr lang="en-US" b="1" dirty="0">
                <a:solidFill>
                  <a:srgbClr val="8368A7"/>
                </a:solidFill>
                <a:latin typeface="Kalpurush" panose="02000600000000000000" pitchFamily="2" charset="0"/>
                <a:cs typeface="Kalpurush" panose="02000600000000000000" pitchFamily="2" charset="0"/>
              </a:rPr>
              <a:t>৩</a:t>
            </a:r>
            <a:r>
              <a:rPr lang="as-IN" b="1" dirty="0">
                <a:solidFill>
                  <a:srgbClr val="8368A7"/>
                </a:solidFill>
                <a:latin typeface="Kalpurush" panose="02000600000000000000" pitchFamily="2" charset="0"/>
                <a:cs typeface="Kalpurush" panose="02000600000000000000" pitchFamily="2" charset="0"/>
              </a:rPr>
              <a:t>) সিরিয়াল ট্রান্সমিশন মেথড কী?</a:t>
            </a:r>
          </a:p>
          <a:p>
            <a:pPr fontAlgn="base"/>
            <a:r>
              <a:rPr lang="en-US" b="1" dirty="0">
                <a:solidFill>
                  <a:srgbClr val="8368A7"/>
                </a:solidFill>
                <a:latin typeface="Kalpurush" panose="02000600000000000000" pitchFamily="2" charset="0"/>
                <a:cs typeface="Kalpurush" panose="02000600000000000000" pitchFamily="2" charset="0"/>
              </a:rPr>
              <a:t>৪</a:t>
            </a:r>
            <a:r>
              <a:rPr lang="as-IN" b="1" dirty="0">
                <a:solidFill>
                  <a:srgbClr val="8368A7"/>
                </a:solidFill>
                <a:latin typeface="Kalpurush" panose="02000600000000000000" pitchFamily="2" charset="0"/>
                <a:cs typeface="Kalpurush" panose="02000600000000000000" pitchFamily="2" charset="0"/>
              </a:rPr>
              <a:t>) অ্যাসিনক্রোনাস ট্রান্সমিশন কী?</a:t>
            </a:r>
          </a:p>
          <a:p>
            <a:pPr fontAlgn="base"/>
            <a:r>
              <a:rPr lang="en-US" b="1" dirty="0">
                <a:solidFill>
                  <a:srgbClr val="8368A7"/>
                </a:solidFill>
                <a:latin typeface="Kalpurush" panose="02000600000000000000" pitchFamily="2" charset="0"/>
                <a:cs typeface="Kalpurush" panose="02000600000000000000" pitchFamily="2" charset="0"/>
              </a:rPr>
              <a:t>৫</a:t>
            </a:r>
            <a:r>
              <a:rPr lang="as-IN" b="1" dirty="0">
                <a:solidFill>
                  <a:srgbClr val="8368A7"/>
                </a:solidFill>
                <a:latin typeface="Kalpurush" panose="02000600000000000000" pitchFamily="2" charset="0"/>
                <a:cs typeface="Kalpurush" panose="02000600000000000000" pitchFamily="2" charset="0"/>
              </a:rPr>
              <a:t>) সিনক্রোনাস ট্রান্সমিশন কী?</a:t>
            </a:r>
          </a:p>
          <a:p>
            <a:pPr fontAlgn="base"/>
            <a:r>
              <a:rPr lang="en-US" b="1" dirty="0">
                <a:solidFill>
                  <a:srgbClr val="8368A7"/>
                </a:solidFill>
                <a:latin typeface="Kalpurush" panose="02000600000000000000" pitchFamily="2" charset="0"/>
                <a:cs typeface="Kalpurush" panose="02000600000000000000" pitchFamily="2" charset="0"/>
              </a:rPr>
              <a:t>৬</a:t>
            </a:r>
            <a:r>
              <a:rPr lang="as-IN" b="1" dirty="0">
                <a:solidFill>
                  <a:srgbClr val="8368A7"/>
                </a:solidFill>
                <a:latin typeface="Kalpurush" panose="02000600000000000000" pitchFamily="2" charset="0"/>
                <a:cs typeface="Kalpurush" panose="02000600000000000000" pitchFamily="2" charset="0"/>
              </a:rPr>
              <a:t>) আইসোক্রোনাস ট্রান্সমিশন কী?</a:t>
            </a:r>
            <a:endParaRPr lang="en-US" b="1" dirty="0">
              <a:solidFill>
                <a:srgbClr val="8368A7"/>
              </a:solidFill>
              <a:latin typeface="Kalpurush" panose="02000600000000000000" pitchFamily="2" charset="0"/>
              <a:cs typeface="Kalpurush" panose="02000600000000000000" pitchFamily="2" charset="0"/>
            </a:endParaRPr>
          </a:p>
        </p:txBody>
      </p:sp>
    </p:spTree>
    <p:extLst>
      <p:ext uri="{BB962C8B-B14F-4D97-AF65-F5344CB8AC3E}">
        <p14:creationId xmlns:p14="http://schemas.microsoft.com/office/powerpoint/2010/main" val="2063404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500"/>
                                        <p:tgtEl>
                                          <p:spTgt spid="3"/>
                                        </p:tgtEl>
                                      </p:cBhvr>
                                    </p:animEffect>
                                  </p:childTnLst>
                                </p:cTn>
                              </p:par>
                              <p:par>
                                <p:cTn id="8" presetID="42" presetClass="entr" presetSubtype="0" fill="hold" grpId="0" nodeType="withEffect">
                                  <p:stCondLst>
                                    <p:cond delay="150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1000"/>
                                        <p:tgtEl>
                                          <p:spTgt spid="12"/>
                                        </p:tgtEl>
                                      </p:cBhvr>
                                    </p:animEffect>
                                    <p:anim calcmode="lin" valueType="num">
                                      <p:cBhvr>
                                        <p:cTn id="11" dur="1000" fill="hold"/>
                                        <p:tgtEl>
                                          <p:spTgt spid="12"/>
                                        </p:tgtEl>
                                        <p:attrNameLst>
                                          <p:attrName>ppt_x</p:attrName>
                                        </p:attrNameLst>
                                      </p:cBhvr>
                                      <p:tavLst>
                                        <p:tav tm="0">
                                          <p:val>
                                            <p:strVal val="#ppt_x"/>
                                          </p:val>
                                        </p:tav>
                                        <p:tav tm="100000">
                                          <p:val>
                                            <p:strVal val="#ppt_x"/>
                                          </p:val>
                                        </p:tav>
                                      </p:tavLst>
                                    </p:anim>
                                    <p:anim calcmode="lin" valueType="num">
                                      <p:cBhvr>
                                        <p:cTn id="1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40D8E-D759-D2F4-5285-16C7B857BBD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C17E289-6EFD-CD46-7E75-CC023A419D6A}"/>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pSp>
        <p:nvGrpSpPr>
          <p:cNvPr id="3" name="Group 2">
            <a:extLst>
              <a:ext uri="{FF2B5EF4-FFF2-40B4-BE49-F238E27FC236}">
                <a16:creationId xmlns:a16="http://schemas.microsoft.com/office/drawing/2014/main" id="{96C66FFE-A266-17FE-21A5-D5360E5D9CC1}"/>
              </a:ext>
            </a:extLst>
          </p:cNvPr>
          <p:cNvGrpSpPr/>
          <p:nvPr/>
        </p:nvGrpSpPr>
        <p:grpSpPr>
          <a:xfrm>
            <a:off x="4248567" y="654008"/>
            <a:ext cx="3114294" cy="1363198"/>
            <a:chOff x="4537029" y="756799"/>
            <a:chExt cx="3114294" cy="1363198"/>
          </a:xfrm>
        </p:grpSpPr>
        <p:sp>
          <p:nvSpPr>
            <p:cNvPr id="6" name="Rectangle 5">
              <a:extLst>
                <a:ext uri="{FF2B5EF4-FFF2-40B4-BE49-F238E27FC236}">
                  <a16:creationId xmlns:a16="http://schemas.microsoft.com/office/drawing/2014/main" id="{08C164DD-8C30-7AFB-8E38-A8F8935BC9E0}"/>
                </a:ext>
              </a:extLst>
            </p:cNvPr>
            <p:cNvSpPr/>
            <p:nvPr/>
          </p:nvSpPr>
          <p:spPr>
            <a:xfrm>
              <a:off x="5733888" y="1452912"/>
              <a:ext cx="1917435" cy="493363"/>
            </a:xfrm>
            <a:prstGeom prst="rect">
              <a:avLst/>
            </a:prstGeom>
            <a:solidFill>
              <a:srgbClr val="427A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a:latin typeface="Kalpurush" panose="02000600000000000000" pitchFamily="2" charset="0"/>
                  <a:cs typeface="Kalpurush" panose="02000600000000000000" pitchFamily="2" charset="0"/>
                </a:rPr>
                <a:t>বাড়ির</a:t>
              </a:r>
              <a:r>
                <a:rPr lang="en-US" sz="2800" b="1" dirty="0">
                  <a:latin typeface="Kalpurush" panose="02000600000000000000" pitchFamily="2" charset="0"/>
                  <a:cs typeface="Kalpurush" panose="02000600000000000000" pitchFamily="2" charset="0"/>
                </a:rPr>
                <a:t> </a:t>
              </a:r>
              <a:r>
                <a:rPr lang="en-US" sz="2800" b="1" dirty="0" err="1">
                  <a:latin typeface="Kalpurush" panose="02000600000000000000" pitchFamily="2" charset="0"/>
                  <a:cs typeface="Kalpurush" panose="02000600000000000000" pitchFamily="2" charset="0"/>
                </a:rPr>
                <a:t>কাজ</a:t>
              </a:r>
              <a:endParaRPr lang="en-US" sz="2800" b="1" dirty="0"/>
            </a:p>
          </p:txBody>
        </p:sp>
        <p:pic>
          <p:nvPicPr>
            <p:cNvPr id="7" name="Picture 6">
              <a:extLst>
                <a:ext uri="{FF2B5EF4-FFF2-40B4-BE49-F238E27FC236}">
                  <a16:creationId xmlns:a16="http://schemas.microsoft.com/office/drawing/2014/main" id="{B9AE5B9A-0B20-3188-8D68-D49C805AC563}"/>
                </a:ext>
              </a:extLst>
            </p:cNvPr>
            <p:cNvPicPr>
              <a:picLocks noChangeAspect="1"/>
            </p:cNvPicPr>
            <p:nvPr/>
          </p:nvPicPr>
          <p:blipFill>
            <a:blip r:embed="rId2">
              <a:duotone>
                <a:schemeClr val="accent5">
                  <a:shade val="45000"/>
                  <a:satMod val="135000"/>
                </a:schemeClr>
                <a:prstClr val="white"/>
              </a:duotone>
              <a:extLst>
                <a:ext uri="{BEBA8EAE-BF5A-486C-A8C5-ECC9F3942E4B}">
                  <a14:imgProps xmlns:a14="http://schemas.microsoft.com/office/drawing/2010/main">
                    <a14:imgLayer r:embed="rId3">
                      <a14:imgEffect>
                        <a14:artisticMarker/>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4537029" y="756799"/>
              <a:ext cx="1455825" cy="1363198"/>
            </a:xfrm>
            <a:prstGeom prst="rect">
              <a:avLst/>
            </a:prstGeom>
          </p:spPr>
        </p:pic>
      </p:grpSp>
      <p:sp>
        <p:nvSpPr>
          <p:cNvPr id="5" name="TextBox 4">
            <a:extLst>
              <a:ext uri="{FF2B5EF4-FFF2-40B4-BE49-F238E27FC236}">
                <a16:creationId xmlns:a16="http://schemas.microsoft.com/office/drawing/2014/main" id="{478C8E13-FEDE-4BD0-E4BF-5179FCED1C50}"/>
              </a:ext>
            </a:extLst>
          </p:cNvPr>
          <p:cNvSpPr txBox="1"/>
          <p:nvPr/>
        </p:nvSpPr>
        <p:spPr>
          <a:xfrm>
            <a:off x="1338166" y="2539597"/>
            <a:ext cx="9512968" cy="2031325"/>
          </a:xfrm>
          <a:prstGeom prst="rect">
            <a:avLst/>
          </a:prstGeom>
          <a:noFill/>
        </p:spPr>
        <p:txBody>
          <a:bodyPr wrap="square" rtlCol="0">
            <a:spAutoFit/>
          </a:bodyPr>
          <a:lstStyle/>
          <a:p>
            <a:pPr algn="just" fontAlgn="base"/>
            <a:r>
              <a:rPr lang="as-IN" b="1" u="sng" dirty="0">
                <a:solidFill>
                  <a:srgbClr val="8368A7"/>
                </a:solidFill>
                <a:latin typeface="Kalpurush" panose="02000600000000000000" pitchFamily="2" charset="0"/>
                <a:cs typeface="Kalpurush" panose="02000600000000000000" pitchFamily="2" charset="0"/>
              </a:rPr>
              <a:t>উদ্দীপকটি পড় এবং প্রশ্নের উত্তর দাও: </a:t>
            </a:r>
            <a:endParaRPr lang="en-US" b="1" u="sng" dirty="0">
              <a:solidFill>
                <a:srgbClr val="8368A7"/>
              </a:solidFill>
              <a:latin typeface="Kalpurush" panose="02000600000000000000" pitchFamily="2" charset="0"/>
              <a:cs typeface="Kalpurush" panose="02000600000000000000" pitchFamily="2" charset="0"/>
            </a:endParaRPr>
          </a:p>
          <a:p>
            <a:pPr algn="just" fontAlgn="base"/>
            <a:endParaRPr lang="as-IN" dirty="0">
              <a:solidFill>
                <a:srgbClr val="8368A7"/>
              </a:solidFill>
              <a:latin typeface="Kalpurush" panose="02000600000000000000" pitchFamily="2" charset="0"/>
              <a:cs typeface="Kalpurush" panose="02000600000000000000" pitchFamily="2" charset="0"/>
            </a:endParaRPr>
          </a:p>
          <a:p>
            <a:pPr algn="just" fontAlgn="base"/>
            <a:r>
              <a:rPr lang="as-IN" b="1" dirty="0">
                <a:solidFill>
                  <a:srgbClr val="8368A7"/>
                </a:solidFill>
                <a:latin typeface="Kalpurush" panose="02000600000000000000" pitchFamily="2" charset="0"/>
                <a:cs typeface="Kalpurush" panose="02000600000000000000" pitchFamily="2" charset="0"/>
              </a:rPr>
              <a:t>রাজ আইসিটি ক্লাসে শিক্ষকের আলোচনা হতে জানতে পারে যে, ডেটা ক্যারেক্টার বাই ক্যারেক্টার ট্রান্সমিট হয় এবং অপর একটি পদ্ধতিতে ডেটা ব্লক আকারে ট্রান্সমিট হয়। সে তার বাসায় তারবিহীন ইন্টারনেট সংযোগ নেয়। ফলে সে দ্রুতগতির ইন্টারনেট ব্যবহার করতে পারে।</a:t>
            </a:r>
            <a:endParaRPr lang="en-US" b="1" dirty="0">
              <a:solidFill>
                <a:srgbClr val="8368A7"/>
              </a:solidFill>
              <a:latin typeface="Kalpurush" panose="02000600000000000000" pitchFamily="2" charset="0"/>
              <a:cs typeface="Kalpurush" panose="02000600000000000000" pitchFamily="2" charset="0"/>
            </a:endParaRPr>
          </a:p>
          <a:p>
            <a:pPr algn="just" fontAlgn="base"/>
            <a:endParaRPr lang="as-IN" dirty="0">
              <a:solidFill>
                <a:srgbClr val="8368A7"/>
              </a:solidFill>
              <a:latin typeface="Kalpurush" panose="02000600000000000000" pitchFamily="2" charset="0"/>
              <a:cs typeface="Kalpurush" panose="02000600000000000000" pitchFamily="2" charset="0"/>
            </a:endParaRPr>
          </a:p>
          <a:p>
            <a:pPr algn="just" fontAlgn="base"/>
            <a:r>
              <a:rPr lang="as-IN" b="1" dirty="0">
                <a:solidFill>
                  <a:srgbClr val="8368A7"/>
                </a:solidFill>
                <a:latin typeface="Kalpurush" panose="02000600000000000000" pitchFamily="2" charset="0"/>
                <a:cs typeface="Kalpurush" panose="02000600000000000000" pitchFamily="2" charset="0"/>
              </a:rPr>
              <a:t>ঘ)</a:t>
            </a:r>
            <a:r>
              <a:rPr lang="as-IN" dirty="0">
                <a:solidFill>
                  <a:srgbClr val="8368A7"/>
                </a:solidFill>
                <a:latin typeface="Kalpurush" panose="02000600000000000000" pitchFamily="2" charset="0"/>
                <a:cs typeface="Kalpurush" panose="02000600000000000000" pitchFamily="2" charset="0"/>
              </a:rPr>
              <a:t> উদ্দীপকে ট্রান্সমিশন পদ্ধতি দুটির মধ্যে কোনটির দক্ষতা বেশি? বিশ্লেষণপূর্বক মতামত দাও।</a:t>
            </a:r>
          </a:p>
        </p:txBody>
      </p:sp>
    </p:spTree>
    <p:extLst>
      <p:ext uri="{BB962C8B-B14F-4D97-AF65-F5344CB8AC3E}">
        <p14:creationId xmlns:p14="http://schemas.microsoft.com/office/powerpoint/2010/main" val="1508484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500"/>
                                        <p:tgtEl>
                                          <p:spTgt spid="3"/>
                                        </p:tgtEl>
                                      </p:cBhvr>
                                    </p:animEffect>
                                  </p:childTnLst>
                                </p:cTn>
                              </p:par>
                              <p:par>
                                <p:cTn id="8" presetID="42" presetClass="entr" presetSubtype="0" fill="hold" grpId="0" nodeType="withEffect">
                                  <p:stCondLst>
                                    <p:cond delay="150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1000"/>
                                        <p:tgtEl>
                                          <p:spTgt spid="5"/>
                                        </p:tgtEl>
                                      </p:cBhvr>
                                    </p:animEffect>
                                    <p:anim calcmode="lin" valueType="num">
                                      <p:cBhvr>
                                        <p:cTn id="11" dur="1000" fill="hold"/>
                                        <p:tgtEl>
                                          <p:spTgt spid="5"/>
                                        </p:tgtEl>
                                        <p:attrNameLst>
                                          <p:attrName>ppt_x</p:attrName>
                                        </p:attrNameLst>
                                      </p:cBhvr>
                                      <p:tavLst>
                                        <p:tav tm="0">
                                          <p:val>
                                            <p:strVal val="#ppt_x"/>
                                          </p:val>
                                        </p:tav>
                                        <p:tav tm="100000">
                                          <p:val>
                                            <p:strVal val="#ppt_x"/>
                                          </p:val>
                                        </p:tav>
                                      </p:tavLst>
                                    </p:anim>
                                    <p:anim calcmode="lin" valueType="num">
                                      <p:cBhvr>
                                        <p:cTn id="1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95BC6-64FF-7624-F57F-287447C6D5DF}"/>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CA1283C3-D5C5-584E-159E-88ACD8D54AA7}"/>
              </a:ext>
            </a:extLst>
          </p:cNvPr>
          <p:cNvSpPr txBox="1"/>
          <p:nvPr/>
        </p:nvSpPr>
        <p:spPr>
          <a:xfrm>
            <a:off x="4486992" y="2767280"/>
            <a:ext cx="3217987" cy="1323439"/>
          </a:xfrm>
          <a:prstGeom prst="rect">
            <a:avLst/>
          </a:prstGeom>
          <a:noFill/>
        </p:spPr>
        <p:txBody>
          <a:bodyPr wrap="square" rtlCol="0">
            <a:spAutoFit/>
          </a:bodyPr>
          <a:lstStyle/>
          <a:p>
            <a:pPr algn="ctr"/>
            <a:r>
              <a:rPr lang="en-US" sz="8000" dirty="0">
                <a:solidFill>
                  <a:srgbClr val="896CAD"/>
                </a:solidFill>
                <a:latin typeface="Agency FB" panose="020B0804020202020204" pitchFamily="34" charset="0"/>
              </a:rPr>
              <a:t>THANKS</a:t>
            </a:r>
          </a:p>
        </p:txBody>
      </p:sp>
      <p:grpSp>
        <p:nvGrpSpPr>
          <p:cNvPr id="4" name="Group 3">
            <a:extLst>
              <a:ext uri="{FF2B5EF4-FFF2-40B4-BE49-F238E27FC236}">
                <a16:creationId xmlns:a16="http://schemas.microsoft.com/office/drawing/2014/main" id="{95888129-D15A-75CD-E4F0-B412B321666D}"/>
              </a:ext>
            </a:extLst>
          </p:cNvPr>
          <p:cNvGrpSpPr/>
          <p:nvPr/>
        </p:nvGrpSpPr>
        <p:grpSpPr>
          <a:xfrm>
            <a:off x="3113637" y="156223"/>
            <a:ext cx="5964702" cy="2358017"/>
            <a:chOff x="3113649" y="736916"/>
            <a:chExt cx="5964702" cy="1795270"/>
          </a:xfrm>
        </p:grpSpPr>
        <p:sp>
          <p:nvSpPr>
            <p:cNvPr id="2" name="Rectangle: Rounded Corners 1">
              <a:extLst>
                <a:ext uri="{FF2B5EF4-FFF2-40B4-BE49-F238E27FC236}">
                  <a16:creationId xmlns:a16="http://schemas.microsoft.com/office/drawing/2014/main" id="{A480C5FD-6C64-07FF-961F-8A0906FC213C}"/>
                </a:ext>
              </a:extLst>
            </p:cNvPr>
            <p:cNvSpPr/>
            <p:nvPr/>
          </p:nvSpPr>
          <p:spPr>
            <a:xfrm>
              <a:off x="3113649" y="2481311"/>
              <a:ext cx="5964702" cy="50875"/>
            </a:xfrm>
            <a:prstGeom prst="roundRect">
              <a:avLst>
                <a:gd name="adj" fmla="val 50000"/>
              </a:avLst>
            </a:prstGeom>
            <a:solidFill>
              <a:srgbClr val="896C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A8F2E53-07F2-FC77-8765-1FD771879901}"/>
                </a:ext>
              </a:extLst>
            </p:cNvPr>
            <p:cNvSpPr/>
            <p:nvPr/>
          </p:nvSpPr>
          <p:spPr>
            <a:xfrm>
              <a:off x="3437205" y="736916"/>
              <a:ext cx="5317587" cy="17443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B86A5672-A2A1-1FC0-7E4D-97ACEC7968C3}"/>
              </a:ext>
            </a:extLst>
          </p:cNvPr>
          <p:cNvGrpSpPr/>
          <p:nvPr/>
        </p:nvGrpSpPr>
        <p:grpSpPr>
          <a:xfrm rot="10800000">
            <a:off x="3113635" y="4343760"/>
            <a:ext cx="5964702" cy="2358017"/>
            <a:chOff x="3113649" y="736916"/>
            <a:chExt cx="5964702" cy="1795270"/>
          </a:xfrm>
        </p:grpSpPr>
        <p:sp>
          <p:nvSpPr>
            <p:cNvPr id="6" name="Rectangle: Rounded Corners 5">
              <a:extLst>
                <a:ext uri="{FF2B5EF4-FFF2-40B4-BE49-F238E27FC236}">
                  <a16:creationId xmlns:a16="http://schemas.microsoft.com/office/drawing/2014/main" id="{8E0B3865-8090-1554-D980-A9EB0D2A3F2C}"/>
                </a:ext>
              </a:extLst>
            </p:cNvPr>
            <p:cNvSpPr/>
            <p:nvPr/>
          </p:nvSpPr>
          <p:spPr>
            <a:xfrm>
              <a:off x="3113649" y="2481311"/>
              <a:ext cx="5964702" cy="50875"/>
            </a:xfrm>
            <a:prstGeom prst="roundRect">
              <a:avLst>
                <a:gd name="adj" fmla="val 50000"/>
              </a:avLst>
            </a:prstGeom>
            <a:solidFill>
              <a:srgbClr val="896C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0F98FB53-302D-36B2-2AF3-9D069C803D15}"/>
                </a:ext>
              </a:extLst>
            </p:cNvPr>
            <p:cNvSpPr/>
            <p:nvPr/>
          </p:nvSpPr>
          <p:spPr>
            <a:xfrm>
              <a:off x="3437205" y="736916"/>
              <a:ext cx="5317587" cy="17443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76549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0-#ppt_w/2"/>
                                          </p:val>
                                        </p:tav>
                                        <p:tav tm="100000">
                                          <p:val>
                                            <p:strVal val="#ppt_x"/>
                                          </p:val>
                                        </p:tav>
                                      </p:tavLst>
                                    </p:anim>
                                    <p:anim calcmode="lin" valueType="num">
                                      <p:cBhvr additive="base">
                                        <p:cTn id="8" dur="2000" fill="hold"/>
                                        <p:tgtEl>
                                          <p:spTgt spid="4"/>
                                        </p:tgtEl>
                                        <p:attrNameLst>
                                          <p:attrName>ppt_y</p:attrName>
                                        </p:attrNameLst>
                                      </p:cBhvr>
                                      <p:tavLst>
                                        <p:tav tm="0">
                                          <p:val>
                                            <p:strVal val="#ppt_y"/>
                                          </p:val>
                                        </p:tav>
                                        <p:tav tm="100000">
                                          <p:val>
                                            <p:strVal val="#ppt_y"/>
                                          </p:val>
                                        </p:tav>
                                      </p:tavLst>
                                    </p:anim>
                                  </p:childTnLst>
                                </p:cTn>
                              </p:par>
                              <p:par>
                                <p:cTn id="9" presetID="42" presetClass="path" presetSubtype="0" decel="100000" fill="hold" nodeType="withEffect">
                                  <p:stCondLst>
                                    <p:cond delay="2250"/>
                                  </p:stCondLst>
                                  <p:childTnLst>
                                    <p:animMotion origin="layout" path="M 0 4.07407E-6 L 0 0.13773 " pathEditMode="relative" rAng="0" ptsTypes="AA">
                                      <p:cBhvr>
                                        <p:cTn id="10" dur="2000" fill="hold"/>
                                        <p:tgtEl>
                                          <p:spTgt spid="4"/>
                                        </p:tgtEl>
                                        <p:attrNameLst>
                                          <p:attrName>ppt_x</p:attrName>
                                          <p:attrName>ppt_y</p:attrName>
                                        </p:attrNameLst>
                                      </p:cBhvr>
                                      <p:rCtr x="0" y="6875"/>
                                    </p:animMotion>
                                  </p:childTnLst>
                                </p:cTn>
                              </p:par>
                              <p:par>
                                <p:cTn id="11" presetID="2" presetClass="entr" presetSubtype="2" decel="10000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2000" fill="hold"/>
                                        <p:tgtEl>
                                          <p:spTgt spid="5"/>
                                        </p:tgtEl>
                                        <p:attrNameLst>
                                          <p:attrName>ppt_x</p:attrName>
                                        </p:attrNameLst>
                                      </p:cBhvr>
                                      <p:tavLst>
                                        <p:tav tm="0">
                                          <p:val>
                                            <p:strVal val="1+#ppt_w/2"/>
                                          </p:val>
                                        </p:tav>
                                        <p:tav tm="100000">
                                          <p:val>
                                            <p:strVal val="#ppt_x"/>
                                          </p:val>
                                        </p:tav>
                                      </p:tavLst>
                                    </p:anim>
                                    <p:anim calcmode="lin" valueType="num">
                                      <p:cBhvr additive="base">
                                        <p:cTn id="14" dur="2000" fill="hold"/>
                                        <p:tgtEl>
                                          <p:spTgt spid="5"/>
                                        </p:tgtEl>
                                        <p:attrNameLst>
                                          <p:attrName>ppt_y</p:attrName>
                                        </p:attrNameLst>
                                      </p:cBhvr>
                                      <p:tavLst>
                                        <p:tav tm="0">
                                          <p:val>
                                            <p:strVal val="#ppt_y"/>
                                          </p:val>
                                        </p:tav>
                                        <p:tav tm="100000">
                                          <p:val>
                                            <p:strVal val="#ppt_y"/>
                                          </p:val>
                                        </p:tav>
                                      </p:tavLst>
                                    </p:anim>
                                  </p:childTnLst>
                                </p:cTn>
                              </p:par>
                              <p:par>
                                <p:cTn id="15" presetID="42" presetClass="path" presetSubtype="0" decel="100000" fill="hold" nodeType="withEffect">
                                  <p:stCondLst>
                                    <p:cond delay="2250"/>
                                  </p:stCondLst>
                                  <p:childTnLst>
                                    <p:animMotion origin="layout" path="M 0 -4.07407E-6 L 0 -0.13865 " pathEditMode="relative" rAng="0" ptsTypes="AA">
                                      <p:cBhvr>
                                        <p:cTn id="16" dur="2000" fill="hold"/>
                                        <p:tgtEl>
                                          <p:spTgt spid="5"/>
                                        </p:tgtEl>
                                        <p:attrNameLst>
                                          <p:attrName>ppt_x</p:attrName>
                                          <p:attrName>ppt_y</p:attrName>
                                        </p:attrNameLst>
                                      </p:cBhvr>
                                      <p:rCtr x="0" y="-6944"/>
                                    </p:animMotion>
                                  </p:childTnLst>
                                </p:cTn>
                              </p:par>
                              <p:par>
                                <p:cTn id="17" presetID="10" presetClass="exit" presetSubtype="0" fill="hold" grpId="0" nodeType="withEffect">
                                  <p:stCondLst>
                                    <p:cond delay="2400"/>
                                  </p:stCondLst>
                                  <p:childTnLst>
                                    <p:animEffect transition="out" filter="fade">
                                      <p:cBhvr>
                                        <p:cTn id="18" dur="1250"/>
                                        <p:tgtEl>
                                          <p:spTgt spid="11"/>
                                        </p:tgtEl>
                                      </p:cBhvr>
                                    </p:animEffect>
                                    <p:set>
                                      <p:cBhvr>
                                        <p:cTn id="19" dur="1" fill="hold">
                                          <p:stCondLst>
                                            <p:cond delay="124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D04C5-988A-05AB-A4A0-A0B0E8EE446C}"/>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F4232936-ABBD-7F1D-77F4-7540497E5D34}"/>
              </a:ext>
            </a:extLst>
          </p:cNvPr>
          <p:cNvSpPr txBox="1"/>
          <p:nvPr/>
        </p:nvSpPr>
        <p:spPr>
          <a:xfrm>
            <a:off x="3505639" y="2247907"/>
            <a:ext cx="5178020" cy="2362185"/>
          </a:xfrm>
          <a:prstGeom prst="rect">
            <a:avLst/>
          </a:prstGeom>
          <a:noFill/>
        </p:spPr>
        <p:txBody>
          <a:bodyPr wrap="none" rtlCol="0" anchor="ctr">
            <a:spAutoFit/>
          </a:bodyPr>
          <a:lstStyle/>
          <a:p>
            <a:pPr algn="ctr">
              <a:lnSpc>
                <a:spcPct val="150000"/>
              </a:lnSpc>
            </a:pPr>
            <a:r>
              <a:rPr lang="en-US" sz="2000" b="1" dirty="0" err="1">
                <a:solidFill>
                  <a:srgbClr val="5089C1"/>
                </a:solidFill>
                <a:latin typeface="Kalpurush" panose="02000600000000000000" pitchFamily="2" charset="0"/>
                <a:cs typeface="Kalpurush" panose="02000600000000000000" pitchFamily="2" charset="0"/>
              </a:rPr>
              <a:t>বিষয়</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5089C1"/>
                </a:solidFill>
                <a:latin typeface="Kalpurush" panose="02000600000000000000" pitchFamily="2" charset="0"/>
                <a:cs typeface="Kalpurush" panose="02000600000000000000" pitchFamily="2" charset="0"/>
              </a:rPr>
              <a:t>তথ্য</a:t>
            </a:r>
            <a:r>
              <a:rPr lang="en-US" sz="2000" b="1" dirty="0">
                <a:solidFill>
                  <a:srgbClr val="5089C1"/>
                </a:solidFill>
                <a:latin typeface="Kalpurush" panose="02000600000000000000" pitchFamily="2" charset="0"/>
                <a:cs typeface="Kalpurush" panose="02000600000000000000" pitchFamily="2" charset="0"/>
              </a:rPr>
              <a:t> ও </a:t>
            </a:r>
            <a:r>
              <a:rPr lang="en-US" sz="2000" b="1" dirty="0" err="1">
                <a:solidFill>
                  <a:srgbClr val="5089C1"/>
                </a:solidFill>
                <a:latin typeface="Kalpurush" panose="02000600000000000000" pitchFamily="2" charset="0"/>
                <a:cs typeface="Kalpurush" panose="02000600000000000000" pitchFamily="2" charset="0"/>
              </a:rPr>
              <a:t>যোগাযোগ</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5089C1"/>
                </a:solidFill>
                <a:latin typeface="Kalpurush" panose="02000600000000000000" pitchFamily="2" charset="0"/>
                <a:cs typeface="Kalpurush" panose="02000600000000000000" pitchFamily="2" charset="0"/>
              </a:rPr>
              <a:t>প্রযুক্তি</a:t>
            </a:r>
            <a:endParaRPr lang="en-US" sz="2000" b="1" dirty="0">
              <a:solidFill>
                <a:srgbClr val="5089C1"/>
              </a:solidFill>
              <a:latin typeface="Kalpurush" panose="02000600000000000000" pitchFamily="2" charset="0"/>
              <a:cs typeface="Kalpurush" panose="02000600000000000000" pitchFamily="2" charset="0"/>
            </a:endParaRPr>
          </a:p>
          <a:p>
            <a:pPr algn="ctr">
              <a:lnSpc>
                <a:spcPct val="150000"/>
              </a:lnSpc>
            </a:pPr>
            <a:r>
              <a:rPr lang="en-US" sz="2000" b="1" dirty="0" err="1">
                <a:solidFill>
                  <a:srgbClr val="5089C1"/>
                </a:solidFill>
                <a:latin typeface="Kalpurush" panose="02000600000000000000" pitchFamily="2" charset="0"/>
                <a:cs typeface="Kalpurush" panose="02000600000000000000" pitchFamily="2" charset="0"/>
              </a:rPr>
              <a:t>শ্রেণি</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5089C1"/>
                </a:solidFill>
                <a:latin typeface="Kalpurush" panose="02000600000000000000" pitchFamily="2" charset="0"/>
                <a:cs typeface="Kalpurush" panose="02000600000000000000" pitchFamily="2" charset="0"/>
              </a:rPr>
              <a:t>একাদশ</a:t>
            </a:r>
            <a:r>
              <a:rPr lang="en-US" sz="2000" b="1" dirty="0">
                <a:solidFill>
                  <a:srgbClr val="5089C1"/>
                </a:solidFill>
                <a:latin typeface="Kalpurush" panose="02000600000000000000" pitchFamily="2" charset="0"/>
                <a:cs typeface="Kalpurush" panose="02000600000000000000" pitchFamily="2" charset="0"/>
              </a:rPr>
              <a:t> - </a:t>
            </a:r>
            <a:r>
              <a:rPr lang="en-US" sz="2000" b="1" dirty="0" err="1">
                <a:solidFill>
                  <a:srgbClr val="5089C1"/>
                </a:solidFill>
                <a:latin typeface="Kalpurush" panose="02000600000000000000" pitchFamily="2" charset="0"/>
                <a:cs typeface="Kalpurush" panose="02000600000000000000" pitchFamily="2" charset="0"/>
              </a:rPr>
              <a:t>দ্বাদশ</a:t>
            </a:r>
            <a:endParaRPr lang="en-US" sz="2000" b="1" dirty="0">
              <a:solidFill>
                <a:srgbClr val="5089C1"/>
              </a:solidFill>
              <a:latin typeface="Kalpurush" panose="02000600000000000000" pitchFamily="2" charset="0"/>
              <a:cs typeface="Kalpurush" panose="02000600000000000000" pitchFamily="2" charset="0"/>
            </a:endParaRPr>
          </a:p>
          <a:p>
            <a:pPr algn="ctr">
              <a:lnSpc>
                <a:spcPct val="150000"/>
              </a:lnSpc>
            </a:pPr>
            <a:r>
              <a:rPr lang="en-US" sz="2000" b="1" dirty="0" err="1">
                <a:solidFill>
                  <a:srgbClr val="5089C1"/>
                </a:solidFill>
                <a:latin typeface="Kalpurush" panose="02000600000000000000" pitchFamily="2" charset="0"/>
                <a:cs typeface="Kalpurush" panose="02000600000000000000" pitchFamily="2" charset="0"/>
              </a:rPr>
              <a:t>অধ্যায়</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5089C1"/>
                </a:solidFill>
                <a:latin typeface="Kalpurush" panose="02000600000000000000" pitchFamily="2" charset="0"/>
                <a:cs typeface="Kalpurush" panose="02000600000000000000" pitchFamily="2" charset="0"/>
              </a:rPr>
              <a:t>দ্বিতীয়</a:t>
            </a:r>
            <a:r>
              <a:rPr lang="en-US" sz="2000" b="1" dirty="0">
                <a:solidFill>
                  <a:srgbClr val="5089C1"/>
                </a:solidFill>
                <a:latin typeface="Kalpurush" panose="02000600000000000000" pitchFamily="2" charset="0"/>
                <a:cs typeface="Kalpurush" panose="02000600000000000000" pitchFamily="2" charset="0"/>
              </a:rPr>
              <a:t> (</a:t>
            </a:r>
            <a:r>
              <a:rPr lang="as-IN" sz="2000" b="1" dirty="0">
                <a:solidFill>
                  <a:srgbClr val="5089C1"/>
                </a:solidFill>
                <a:latin typeface="Kalpurush" panose="02000600000000000000" pitchFamily="2" charset="0"/>
                <a:cs typeface="Kalpurush" panose="02000600000000000000" pitchFamily="2" charset="0"/>
              </a:rPr>
              <a:t>কমিউনিকেশন সিস্টেমস ও নেটওয়ার্কিং</a:t>
            </a:r>
            <a:r>
              <a:rPr lang="en-US" sz="2000" b="1" dirty="0">
                <a:solidFill>
                  <a:srgbClr val="5089C1"/>
                </a:solidFill>
                <a:latin typeface="Kalpurush" panose="02000600000000000000" pitchFamily="2" charset="0"/>
                <a:cs typeface="Kalpurush" panose="02000600000000000000" pitchFamily="2" charset="0"/>
              </a:rPr>
              <a:t>)</a:t>
            </a:r>
          </a:p>
          <a:p>
            <a:pPr algn="ctr">
              <a:lnSpc>
                <a:spcPct val="150000"/>
              </a:lnSpc>
            </a:pPr>
            <a:r>
              <a:rPr lang="en-US" sz="2000" b="1" dirty="0" err="1">
                <a:solidFill>
                  <a:srgbClr val="5089C1"/>
                </a:solidFill>
                <a:latin typeface="Kalpurush" panose="02000600000000000000" pitchFamily="2" charset="0"/>
                <a:cs typeface="Kalpurush" panose="02000600000000000000" pitchFamily="2" charset="0"/>
              </a:rPr>
              <a:t>আলোচনার</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5089C1"/>
                </a:solidFill>
                <a:latin typeface="Kalpurush" panose="02000600000000000000" pitchFamily="2" charset="0"/>
                <a:cs typeface="Kalpurush" panose="02000600000000000000" pitchFamily="2" charset="0"/>
              </a:rPr>
              <a:t>বিষয়বস্তু</a:t>
            </a:r>
            <a:r>
              <a:rPr lang="en-US" sz="2000" b="1" dirty="0">
                <a:solidFill>
                  <a:srgbClr val="5089C1"/>
                </a:solidFill>
                <a:latin typeface="Kalpurush" panose="02000600000000000000" pitchFamily="2" charset="0"/>
                <a:cs typeface="Kalpurush" panose="02000600000000000000" pitchFamily="2" charset="0"/>
              </a:rPr>
              <a:t>: </a:t>
            </a:r>
            <a:r>
              <a:rPr lang="as-IN" sz="2000" b="1" dirty="0">
                <a:solidFill>
                  <a:srgbClr val="5089C1"/>
                </a:solidFill>
                <a:latin typeface="Kalpurush" panose="02000600000000000000" pitchFamily="2" charset="0"/>
                <a:cs typeface="Kalpurush" panose="02000600000000000000" pitchFamily="2" charset="0"/>
              </a:rPr>
              <a:t>ডেটা ট্রান্সমিশন মেথড</a:t>
            </a:r>
            <a:endParaRPr lang="en-US" sz="2000" b="1" dirty="0">
              <a:solidFill>
                <a:srgbClr val="5089C1"/>
              </a:solidFill>
              <a:latin typeface="Kalpurush" panose="02000600000000000000" pitchFamily="2" charset="0"/>
              <a:cs typeface="Kalpurush" panose="02000600000000000000" pitchFamily="2" charset="0"/>
            </a:endParaRPr>
          </a:p>
          <a:p>
            <a:pPr algn="ctr">
              <a:lnSpc>
                <a:spcPct val="150000"/>
              </a:lnSpc>
            </a:pPr>
            <a:r>
              <a:rPr lang="en-US" sz="2000" b="1" dirty="0" err="1">
                <a:solidFill>
                  <a:srgbClr val="5089C1"/>
                </a:solidFill>
                <a:latin typeface="Kalpurush" panose="02000600000000000000" pitchFamily="2" charset="0"/>
                <a:cs typeface="Kalpurush" panose="02000600000000000000" pitchFamily="2" charset="0"/>
              </a:rPr>
              <a:t>সময়</a:t>
            </a:r>
            <a:r>
              <a:rPr lang="en-US" sz="2000" b="1" dirty="0">
                <a:solidFill>
                  <a:srgbClr val="5089C1"/>
                </a:solidFill>
                <a:latin typeface="Kalpurush" panose="02000600000000000000" pitchFamily="2" charset="0"/>
                <a:cs typeface="Kalpurush" panose="02000600000000000000" pitchFamily="2" charset="0"/>
              </a:rPr>
              <a:t>: ৪০ </a:t>
            </a:r>
            <a:r>
              <a:rPr lang="en-US" sz="2000" b="1" dirty="0" err="1">
                <a:solidFill>
                  <a:srgbClr val="5089C1"/>
                </a:solidFill>
                <a:latin typeface="Kalpurush" panose="02000600000000000000" pitchFamily="2" charset="0"/>
                <a:cs typeface="Kalpurush" panose="02000600000000000000" pitchFamily="2" charset="0"/>
              </a:rPr>
              <a:t>মিনিট</a:t>
            </a:r>
            <a:endParaRPr lang="en-US" sz="2000" b="1" dirty="0">
              <a:solidFill>
                <a:srgbClr val="5089C1"/>
              </a:solidFill>
              <a:latin typeface="Kalpurush" panose="02000600000000000000" pitchFamily="2" charset="0"/>
              <a:cs typeface="Kalpurush" panose="02000600000000000000" pitchFamily="2" charset="0"/>
            </a:endParaRPr>
          </a:p>
        </p:txBody>
      </p:sp>
      <p:sp>
        <p:nvSpPr>
          <p:cNvPr id="2" name="TextBox 1">
            <a:extLst>
              <a:ext uri="{FF2B5EF4-FFF2-40B4-BE49-F238E27FC236}">
                <a16:creationId xmlns:a16="http://schemas.microsoft.com/office/drawing/2014/main" id="{D63846FE-C6A3-D56C-CC63-D8E434F0D00D}"/>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3" name="TextBox 2">
            <a:extLst>
              <a:ext uri="{FF2B5EF4-FFF2-40B4-BE49-F238E27FC236}">
                <a16:creationId xmlns:a16="http://schemas.microsoft.com/office/drawing/2014/main" id="{72F24C6E-47DC-C2A1-2130-F954001AF70C}"/>
              </a:ext>
            </a:extLst>
          </p:cNvPr>
          <p:cNvSpPr txBox="1"/>
          <p:nvPr/>
        </p:nvSpPr>
        <p:spPr>
          <a:xfrm>
            <a:off x="4573147" y="639205"/>
            <a:ext cx="3043001" cy="523220"/>
          </a:xfrm>
          <a:prstGeom prst="rect">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800" b="1" dirty="0" err="1">
                <a:solidFill>
                  <a:schemeClr val="bg1"/>
                </a:solidFill>
                <a:latin typeface="Kalpurush" panose="02000600000000000000" pitchFamily="2" charset="0"/>
                <a:cs typeface="Kalpurush" panose="02000600000000000000" pitchFamily="2" charset="0"/>
              </a:rPr>
              <a:t>পাঠ</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পরিচিতি</a:t>
            </a:r>
            <a:endParaRPr lang="en-US" sz="2800" b="1" dirty="0">
              <a:solidFill>
                <a:schemeClr val="bg1"/>
              </a:solidFill>
              <a:latin typeface="Kalpurush" panose="02000600000000000000" pitchFamily="2" charset="0"/>
              <a:cs typeface="Kalpurush" panose="02000600000000000000" pitchFamily="2" charset="0"/>
            </a:endParaRPr>
          </a:p>
        </p:txBody>
      </p:sp>
      <p:sp>
        <p:nvSpPr>
          <p:cNvPr id="4" name="TextBox 3">
            <a:extLst>
              <a:ext uri="{FF2B5EF4-FFF2-40B4-BE49-F238E27FC236}">
                <a16:creationId xmlns:a16="http://schemas.microsoft.com/office/drawing/2014/main" id="{DC7BC198-FD10-AA4B-3F96-402BAB3EE843}"/>
              </a:ext>
            </a:extLst>
          </p:cNvPr>
          <p:cNvSpPr txBox="1"/>
          <p:nvPr/>
        </p:nvSpPr>
        <p:spPr>
          <a:xfrm>
            <a:off x="32084" y="6375211"/>
            <a:ext cx="12125132" cy="461665"/>
          </a:xfrm>
          <a:prstGeom prst="rect">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Tree>
    <p:extLst>
      <p:ext uri="{BB962C8B-B14F-4D97-AF65-F5344CB8AC3E}">
        <p14:creationId xmlns:p14="http://schemas.microsoft.com/office/powerpoint/2010/main" val="404446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500" fill="hold"/>
                                        <p:tgtEl>
                                          <p:spTgt spid="3"/>
                                        </p:tgtEl>
                                        <p:attrNameLst>
                                          <p:attrName>ppt_w</p:attrName>
                                        </p:attrNameLst>
                                      </p:cBhvr>
                                      <p:tavLst>
                                        <p:tav tm="0">
                                          <p:val>
                                            <p:fltVal val="0"/>
                                          </p:val>
                                        </p:tav>
                                        <p:tav tm="100000">
                                          <p:val>
                                            <p:strVal val="#ppt_w"/>
                                          </p:val>
                                        </p:tav>
                                      </p:tavLst>
                                    </p:anim>
                                    <p:anim calcmode="lin" valueType="num">
                                      <p:cBhvr>
                                        <p:cTn id="8" dur="1500" fill="hold"/>
                                        <p:tgtEl>
                                          <p:spTgt spid="3"/>
                                        </p:tgtEl>
                                        <p:attrNameLst>
                                          <p:attrName>ppt_h</p:attrName>
                                        </p:attrNameLst>
                                      </p:cBhvr>
                                      <p:tavLst>
                                        <p:tav tm="0">
                                          <p:val>
                                            <p:fltVal val="0"/>
                                          </p:val>
                                        </p:tav>
                                        <p:tav tm="100000">
                                          <p:val>
                                            <p:strVal val="#ppt_h"/>
                                          </p:val>
                                        </p:tav>
                                      </p:tavLst>
                                    </p:anim>
                                    <p:animEffect transition="in" filter="fade">
                                      <p:cBhvr>
                                        <p:cTn id="9" dur="1500"/>
                                        <p:tgtEl>
                                          <p:spTgt spid="3"/>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1500"/>
                                        <p:tgtEl>
                                          <p:spTgt spid="18"/>
                                        </p:tgtEl>
                                      </p:cBhvr>
                                    </p:animEffect>
                                    <p:anim calcmode="lin" valueType="num">
                                      <p:cBhvr>
                                        <p:cTn id="13" dur="1500" fill="hold"/>
                                        <p:tgtEl>
                                          <p:spTgt spid="18"/>
                                        </p:tgtEl>
                                        <p:attrNameLst>
                                          <p:attrName>ppt_x</p:attrName>
                                        </p:attrNameLst>
                                      </p:cBhvr>
                                      <p:tavLst>
                                        <p:tav tm="0">
                                          <p:val>
                                            <p:strVal val="#ppt_x"/>
                                          </p:val>
                                        </p:tav>
                                        <p:tav tm="100000">
                                          <p:val>
                                            <p:strVal val="#ppt_x"/>
                                          </p:val>
                                        </p:tav>
                                      </p:tavLst>
                                    </p:anim>
                                    <p:anim calcmode="lin" valueType="num">
                                      <p:cBhvr>
                                        <p:cTn id="14" dur="15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B03CA-AD27-7EC2-4CA9-2F47BC5A4A8F}"/>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1FD4F823-AD7D-36E4-C70A-423C8A4A0712}"/>
              </a:ext>
            </a:extLst>
          </p:cNvPr>
          <p:cNvSpPr txBox="1"/>
          <p:nvPr/>
        </p:nvSpPr>
        <p:spPr>
          <a:xfrm>
            <a:off x="2699328" y="2709572"/>
            <a:ext cx="7483139" cy="1438855"/>
          </a:xfrm>
          <a:prstGeom prst="rect">
            <a:avLst/>
          </a:prstGeom>
          <a:noFill/>
        </p:spPr>
        <p:txBody>
          <a:bodyPr wrap="none" rtlCol="0">
            <a:spAutoFit/>
          </a:bodyPr>
          <a:lstStyle/>
          <a:p>
            <a:pPr marL="342900" indent="-342900">
              <a:lnSpc>
                <a:spcPct val="150000"/>
              </a:lnSpc>
              <a:buFont typeface="Wingdings" panose="05000000000000000000" pitchFamily="2" charset="2"/>
              <a:buChar char="ü"/>
            </a:pPr>
            <a:r>
              <a:rPr lang="as-IN" sz="2000" b="1" dirty="0">
                <a:solidFill>
                  <a:srgbClr val="896CAD"/>
                </a:solidFill>
                <a:latin typeface="Kalpurush" panose="02000600000000000000" pitchFamily="2" charset="0"/>
                <a:cs typeface="Kalpurush" panose="02000600000000000000" pitchFamily="2" charset="0"/>
              </a:rPr>
              <a:t>ডেটা ট্রান্সমিশন মেথড</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সম্পর্কে</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ব্যাখ্যা</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করতে</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পারবে</a:t>
            </a:r>
            <a:r>
              <a:rPr lang="en-US" sz="2000" b="1" dirty="0">
                <a:solidFill>
                  <a:srgbClr val="896CAD"/>
                </a:solidFill>
                <a:latin typeface="Kalpurush" panose="02000600000000000000" pitchFamily="2" charset="0"/>
                <a:cs typeface="Kalpurush" panose="02000600000000000000" pitchFamily="2" charset="0"/>
              </a:rPr>
              <a:t>।</a:t>
            </a:r>
          </a:p>
          <a:p>
            <a:pPr marL="342900" indent="-342900">
              <a:lnSpc>
                <a:spcPct val="150000"/>
              </a:lnSpc>
              <a:buFont typeface="Wingdings" panose="05000000000000000000" pitchFamily="2" charset="2"/>
              <a:buChar char="ü"/>
            </a:pPr>
            <a:r>
              <a:rPr lang="as-IN" sz="2000" b="1" dirty="0">
                <a:solidFill>
                  <a:srgbClr val="896CAD"/>
                </a:solidFill>
                <a:latin typeface="Kalpurush" panose="02000600000000000000" pitchFamily="2" charset="0"/>
                <a:cs typeface="Kalpurush" panose="02000600000000000000" pitchFamily="2" charset="0"/>
              </a:rPr>
              <a:t>ডেটা ট্রান্সমিশন মেথ</a:t>
            </a:r>
            <a:r>
              <a:rPr lang="en-US" sz="2000" b="1" dirty="0" err="1">
                <a:solidFill>
                  <a:srgbClr val="896CAD"/>
                </a:solidFill>
                <a:latin typeface="Kalpurush" panose="02000600000000000000" pitchFamily="2" charset="0"/>
                <a:cs typeface="Kalpurush" panose="02000600000000000000" pitchFamily="2" charset="0"/>
              </a:rPr>
              <a:t>ডের</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প্রকারভেদ</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ব্যাখ্যা</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করতে</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পারবে</a:t>
            </a:r>
            <a:r>
              <a:rPr lang="en-US" sz="2000" b="1" dirty="0">
                <a:solidFill>
                  <a:srgbClr val="896CAD"/>
                </a:solidFill>
                <a:latin typeface="Kalpurush" panose="02000600000000000000" pitchFamily="2" charset="0"/>
                <a:cs typeface="Kalpurush" panose="02000600000000000000" pitchFamily="2" charset="0"/>
              </a:rPr>
              <a:t>।</a:t>
            </a:r>
          </a:p>
          <a:p>
            <a:pPr marL="342900" indent="-342900">
              <a:lnSpc>
                <a:spcPct val="150000"/>
              </a:lnSpc>
              <a:buFont typeface="Wingdings" panose="05000000000000000000" pitchFamily="2" charset="2"/>
              <a:buChar char="ü"/>
            </a:pPr>
            <a:r>
              <a:rPr lang="en-US" sz="2000" b="1" dirty="0" err="1">
                <a:solidFill>
                  <a:srgbClr val="896CAD"/>
                </a:solidFill>
                <a:latin typeface="Kalpurush" panose="02000600000000000000" pitchFamily="2" charset="0"/>
                <a:cs typeface="Kalpurush" panose="02000600000000000000" pitchFamily="2" charset="0"/>
              </a:rPr>
              <a:t>অ্যাসিক্রোনাস</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সিনক্রোনাস</a:t>
            </a:r>
            <a:r>
              <a:rPr lang="en-US" sz="2000" b="1" dirty="0">
                <a:solidFill>
                  <a:srgbClr val="896CAD"/>
                </a:solidFill>
                <a:latin typeface="Kalpurush" panose="02000600000000000000" pitchFamily="2" charset="0"/>
                <a:cs typeface="Kalpurush" panose="02000600000000000000" pitchFamily="2" charset="0"/>
              </a:rPr>
              <a:t> ও </a:t>
            </a:r>
            <a:r>
              <a:rPr lang="en-US" sz="2000" b="1" dirty="0" err="1">
                <a:solidFill>
                  <a:srgbClr val="896CAD"/>
                </a:solidFill>
                <a:latin typeface="Kalpurush" panose="02000600000000000000" pitchFamily="2" charset="0"/>
                <a:cs typeface="Kalpurush" panose="02000600000000000000" pitchFamily="2" charset="0"/>
              </a:rPr>
              <a:t>আইসোক্রোনাস</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ট্রান্সমিশন</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ব্যাখ্যা</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করতে</a:t>
            </a:r>
            <a:r>
              <a:rPr lang="en-US" sz="2000" b="1" dirty="0">
                <a:solidFill>
                  <a:srgbClr val="896CAD"/>
                </a:solidFill>
                <a:latin typeface="Kalpurush" panose="02000600000000000000" pitchFamily="2" charset="0"/>
                <a:cs typeface="Kalpurush" panose="02000600000000000000" pitchFamily="2" charset="0"/>
              </a:rPr>
              <a:t> </a:t>
            </a:r>
            <a:r>
              <a:rPr lang="en-US" sz="2000" b="1" dirty="0" err="1">
                <a:solidFill>
                  <a:srgbClr val="896CAD"/>
                </a:solidFill>
                <a:latin typeface="Kalpurush" panose="02000600000000000000" pitchFamily="2" charset="0"/>
                <a:cs typeface="Kalpurush" panose="02000600000000000000" pitchFamily="2" charset="0"/>
              </a:rPr>
              <a:t>পারবে</a:t>
            </a:r>
            <a:r>
              <a:rPr lang="en-US" sz="2000" b="1" dirty="0">
                <a:solidFill>
                  <a:srgbClr val="896CAD"/>
                </a:solidFill>
                <a:latin typeface="Kalpurush" panose="02000600000000000000" pitchFamily="2" charset="0"/>
                <a:cs typeface="Kalpurush" panose="02000600000000000000" pitchFamily="2" charset="0"/>
              </a:rPr>
              <a:t>।</a:t>
            </a:r>
          </a:p>
        </p:txBody>
      </p:sp>
      <p:sp>
        <p:nvSpPr>
          <p:cNvPr id="3" name="TextBox 2">
            <a:extLst>
              <a:ext uri="{FF2B5EF4-FFF2-40B4-BE49-F238E27FC236}">
                <a16:creationId xmlns:a16="http://schemas.microsoft.com/office/drawing/2014/main" id="{C62A6535-1039-D97C-5AF9-555E32B71563}"/>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4" name="TextBox 3">
            <a:extLst>
              <a:ext uri="{FF2B5EF4-FFF2-40B4-BE49-F238E27FC236}">
                <a16:creationId xmlns:a16="http://schemas.microsoft.com/office/drawing/2014/main" id="{C68DD242-3D8D-048F-6BC1-CB355DFC4CDC}"/>
              </a:ext>
            </a:extLst>
          </p:cNvPr>
          <p:cNvSpPr txBox="1"/>
          <p:nvPr/>
        </p:nvSpPr>
        <p:spPr>
          <a:xfrm>
            <a:off x="3914466" y="647341"/>
            <a:ext cx="4360367" cy="523220"/>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800" b="1" dirty="0" err="1">
                <a:solidFill>
                  <a:schemeClr val="bg1"/>
                </a:solidFill>
                <a:latin typeface="Kalpurush" panose="02000600000000000000" pitchFamily="2" charset="0"/>
                <a:cs typeface="Kalpurush" panose="02000600000000000000" pitchFamily="2" charset="0"/>
              </a:rPr>
              <a:t>এই</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পাঠ</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শেষে</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শিক্ষার্থীরা</a:t>
            </a:r>
            <a:endParaRPr lang="en-US" sz="2800" b="1" dirty="0">
              <a:solidFill>
                <a:schemeClr val="bg1"/>
              </a:solidFill>
              <a:latin typeface="Kalpurush" panose="02000600000000000000" pitchFamily="2" charset="0"/>
              <a:cs typeface="Kalpurush" panose="02000600000000000000" pitchFamily="2" charset="0"/>
            </a:endParaRPr>
          </a:p>
        </p:txBody>
      </p:sp>
      <p:sp>
        <p:nvSpPr>
          <p:cNvPr id="2" name="TextBox 1">
            <a:extLst>
              <a:ext uri="{FF2B5EF4-FFF2-40B4-BE49-F238E27FC236}">
                <a16:creationId xmlns:a16="http://schemas.microsoft.com/office/drawing/2014/main" id="{DDC2413D-80B1-8DF4-E34C-3E013135B287}"/>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Tree>
    <p:extLst>
      <p:ext uri="{BB962C8B-B14F-4D97-AF65-F5344CB8AC3E}">
        <p14:creationId xmlns:p14="http://schemas.microsoft.com/office/powerpoint/2010/main" val="252210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500" fill="hold"/>
                                        <p:tgtEl>
                                          <p:spTgt spid="4"/>
                                        </p:tgtEl>
                                        <p:attrNameLst>
                                          <p:attrName>ppt_w</p:attrName>
                                        </p:attrNameLst>
                                      </p:cBhvr>
                                      <p:tavLst>
                                        <p:tav tm="0">
                                          <p:val>
                                            <p:fltVal val="0"/>
                                          </p:val>
                                        </p:tav>
                                        <p:tav tm="100000">
                                          <p:val>
                                            <p:strVal val="#ppt_w"/>
                                          </p:val>
                                        </p:tav>
                                      </p:tavLst>
                                    </p:anim>
                                    <p:anim calcmode="lin" valueType="num">
                                      <p:cBhvr>
                                        <p:cTn id="8" dur="1500" fill="hold"/>
                                        <p:tgtEl>
                                          <p:spTgt spid="4"/>
                                        </p:tgtEl>
                                        <p:attrNameLst>
                                          <p:attrName>ppt_h</p:attrName>
                                        </p:attrNameLst>
                                      </p:cBhvr>
                                      <p:tavLst>
                                        <p:tav tm="0">
                                          <p:val>
                                            <p:fltVal val="0"/>
                                          </p:val>
                                        </p:tav>
                                        <p:tav tm="100000">
                                          <p:val>
                                            <p:strVal val="#ppt_h"/>
                                          </p:val>
                                        </p:tav>
                                      </p:tavLst>
                                    </p:anim>
                                    <p:animEffect transition="in" filter="fade">
                                      <p:cBhvr>
                                        <p:cTn id="9" dur="1500"/>
                                        <p:tgtEl>
                                          <p:spTgt spid="4"/>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1500"/>
                                        <p:tgtEl>
                                          <p:spTgt spid="18"/>
                                        </p:tgtEl>
                                      </p:cBhvr>
                                    </p:animEffect>
                                    <p:anim calcmode="lin" valueType="num">
                                      <p:cBhvr>
                                        <p:cTn id="13" dur="1500" fill="hold"/>
                                        <p:tgtEl>
                                          <p:spTgt spid="18"/>
                                        </p:tgtEl>
                                        <p:attrNameLst>
                                          <p:attrName>ppt_x</p:attrName>
                                        </p:attrNameLst>
                                      </p:cBhvr>
                                      <p:tavLst>
                                        <p:tav tm="0">
                                          <p:val>
                                            <p:strVal val="#ppt_x"/>
                                          </p:val>
                                        </p:tav>
                                        <p:tav tm="100000">
                                          <p:val>
                                            <p:strVal val="#ppt_x"/>
                                          </p:val>
                                        </p:tav>
                                      </p:tavLst>
                                    </p:anim>
                                    <p:anim calcmode="lin" valueType="num">
                                      <p:cBhvr>
                                        <p:cTn id="14" dur="15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TextBox 219">
            <a:extLst>
              <a:ext uri="{FF2B5EF4-FFF2-40B4-BE49-F238E27FC236}">
                <a16:creationId xmlns:a16="http://schemas.microsoft.com/office/drawing/2014/main" id="{BFA37E98-B701-65BC-4E30-FDD9437332C4}"/>
              </a:ext>
            </a:extLst>
          </p:cNvPr>
          <p:cNvSpPr txBox="1"/>
          <p:nvPr/>
        </p:nvSpPr>
        <p:spPr>
          <a:xfrm>
            <a:off x="763895" y="166977"/>
            <a:ext cx="10661510" cy="523220"/>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800" b="1" dirty="0" err="1">
                <a:solidFill>
                  <a:schemeClr val="bg1"/>
                </a:solidFill>
                <a:latin typeface="Kalpurush" panose="02000600000000000000" pitchFamily="2" charset="0"/>
                <a:cs typeface="Kalpurush" panose="02000600000000000000" pitchFamily="2" charset="0"/>
              </a:rPr>
              <a:t>প্রিয়</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শিক্ষার্থীরা</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তোমরা</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ছবিতে</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কি</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দেখতে</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পাচ্ছো</a:t>
            </a:r>
            <a:r>
              <a:rPr lang="en-US" sz="2800" b="1" dirty="0">
                <a:solidFill>
                  <a:schemeClr val="bg1"/>
                </a:solidFill>
                <a:latin typeface="Kalpurush" panose="02000600000000000000" pitchFamily="2" charset="0"/>
                <a:cs typeface="Kalpurush" panose="02000600000000000000" pitchFamily="2" charset="0"/>
              </a:rPr>
              <a:t>?</a:t>
            </a:r>
          </a:p>
        </p:txBody>
      </p:sp>
      <p:sp>
        <p:nvSpPr>
          <p:cNvPr id="2" name="TextBox 1">
            <a:extLst>
              <a:ext uri="{FF2B5EF4-FFF2-40B4-BE49-F238E27FC236}">
                <a16:creationId xmlns:a16="http://schemas.microsoft.com/office/drawing/2014/main" id="{1EFC8E92-97EB-56FE-5752-940E16D22F80}"/>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3" name="TextBox 2">
            <a:extLst>
              <a:ext uri="{FF2B5EF4-FFF2-40B4-BE49-F238E27FC236}">
                <a16:creationId xmlns:a16="http://schemas.microsoft.com/office/drawing/2014/main" id="{C9EA9C10-5D6F-8125-5A2E-792AF1DA48C1}"/>
              </a:ext>
            </a:extLst>
          </p:cNvPr>
          <p:cNvSpPr txBox="1"/>
          <p:nvPr/>
        </p:nvSpPr>
        <p:spPr>
          <a:xfrm>
            <a:off x="32084" y="6375211"/>
            <a:ext cx="12125132" cy="461665"/>
          </a:xfrm>
          <a:prstGeom prst="rect">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pSp>
        <p:nvGrpSpPr>
          <p:cNvPr id="257" name="Group 256">
            <a:extLst>
              <a:ext uri="{FF2B5EF4-FFF2-40B4-BE49-F238E27FC236}">
                <a16:creationId xmlns:a16="http://schemas.microsoft.com/office/drawing/2014/main" id="{408B5B30-CE60-2A91-E639-C38BDE3BBAF2}"/>
              </a:ext>
            </a:extLst>
          </p:cNvPr>
          <p:cNvGrpSpPr/>
          <p:nvPr/>
        </p:nvGrpSpPr>
        <p:grpSpPr>
          <a:xfrm>
            <a:off x="2445343" y="1067192"/>
            <a:ext cx="7298613" cy="1982355"/>
            <a:chOff x="2287988" y="1158127"/>
            <a:chExt cx="7298613" cy="1982355"/>
          </a:xfrm>
        </p:grpSpPr>
        <p:grpSp>
          <p:nvGrpSpPr>
            <p:cNvPr id="11" name="Group 10">
              <a:extLst>
                <a:ext uri="{FF2B5EF4-FFF2-40B4-BE49-F238E27FC236}">
                  <a16:creationId xmlns:a16="http://schemas.microsoft.com/office/drawing/2014/main" id="{32A8B00D-5C2D-C4AF-899C-3C3A31988CDA}"/>
                </a:ext>
              </a:extLst>
            </p:cNvPr>
            <p:cNvGrpSpPr/>
            <p:nvPr/>
          </p:nvGrpSpPr>
          <p:grpSpPr>
            <a:xfrm>
              <a:off x="2287988" y="1205093"/>
              <a:ext cx="1476992" cy="1476992"/>
              <a:chOff x="1981199" y="1767782"/>
              <a:chExt cx="1744394" cy="1744394"/>
            </a:xfrm>
          </p:grpSpPr>
          <p:pic>
            <p:nvPicPr>
              <p:cNvPr id="7" name="Graphic 6" descr="Cell Tower">
                <a:extLst>
                  <a:ext uri="{FF2B5EF4-FFF2-40B4-BE49-F238E27FC236}">
                    <a16:creationId xmlns:a16="http://schemas.microsoft.com/office/drawing/2014/main" id="{D57569CD-C54D-AE9A-06D8-86EAA607571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81199" y="1767782"/>
                <a:ext cx="1744394" cy="1744394"/>
              </a:xfrm>
              <a:prstGeom prst="rect">
                <a:avLst/>
              </a:prstGeom>
            </p:spPr>
          </p:pic>
          <p:sp>
            <p:nvSpPr>
              <p:cNvPr id="9" name="Oval 8">
                <a:extLst>
                  <a:ext uri="{FF2B5EF4-FFF2-40B4-BE49-F238E27FC236}">
                    <a16:creationId xmlns:a16="http://schemas.microsoft.com/office/drawing/2014/main" id="{A90A0C99-688C-4D6A-DB08-1A35E8BA4586}"/>
                  </a:ext>
                </a:extLst>
              </p:cNvPr>
              <p:cNvSpPr/>
              <p:nvPr/>
            </p:nvSpPr>
            <p:spPr>
              <a:xfrm>
                <a:off x="2771335" y="2152357"/>
                <a:ext cx="182880" cy="182880"/>
              </a:xfrm>
              <a:prstGeom prst="ellips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38CB7967-E1D8-862A-1166-D7F799171CD5}"/>
                </a:ext>
              </a:extLst>
            </p:cNvPr>
            <p:cNvGrpSpPr/>
            <p:nvPr/>
          </p:nvGrpSpPr>
          <p:grpSpPr>
            <a:xfrm>
              <a:off x="7842207" y="1162620"/>
              <a:ext cx="1744394" cy="1744394"/>
              <a:chOff x="7341928" y="1684607"/>
              <a:chExt cx="1744394" cy="1744394"/>
            </a:xfrm>
          </p:grpSpPr>
          <p:pic>
            <p:nvPicPr>
              <p:cNvPr id="15" name="Graphic 14" descr="Laptop">
                <a:extLst>
                  <a:ext uri="{FF2B5EF4-FFF2-40B4-BE49-F238E27FC236}">
                    <a16:creationId xmlns:a16="http://schemas.microsoft.com/office/drawing/2014/main" id="{0B4D022D-D227-934B-E5B9-66C85F08A62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341928" y="1684607"/>
                <a:ext cx="1744394" cy="1744394"/>
              </a:xfrm>
              <a:prstGeom prst="rect">
                <a:avLst/>
              </a:prstGeom>
            </p:spPr>
          </p:pic>
          <p:pic>
            <p:nvPicPr>
              <p:cNvPr id="19" name="Graphic 18" descr="Open envelope">
                <a:extLst>
                  <a:ext uri="{FF2B5EF4-FFF2-40B4-BE49-F238E27FC236}">
                    <a16:creationId xmlns:a16="http://schemas.microsoft.com/office/drawing/2014/main" id="{DEF29F0A-8F5D-27CF-04F0-785AFFADC63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952515" y="2202825"/>
                <a:ext cx="523220" cy="523220"/>
              </a:xfrm>
              <a:prstGeom prst="rect">
                <a:avLst/>
              </a:prstGeom>
            </p:spPr>
          </p:pic>
        </p:grpSp>
        <p:grpSp>
          <p:nvGrpSpPr>
            <p:cNvPr id="211" name="Group 210">
              <a:extLst>
                <a:ext uri="{FF2B5EF4-FFF2-40B4-BE49-F238E27FC236}">
                  <a16:creationId xmlns:a16="http://schemas.microsoft.com/office/drawing/2014/main" id="{45F25065-66A6-6562-5666-EAB158209F8A}"/>
                </a:ext>
              </a:extLst>
            </p:cNvPr>
            <p:cNvGrpSpPr/>
            <p:nvPr/>
          </p:nvGrpSpPr>
          <p:grpSpPr>
            <a:xfrm>
              <a:off x="4077282" y="1350564"/>
              <a:ext cx="3392666" cy="1438767"/>
              <a:chOff x="3486438" y="2222695"/>
              <a:chExt cx="3392666" cy="1438767"/>
            </a:xfrm>
          </p:grpSpPr>
          <p:cxnSp>
            <p:nvCxnSpPr>
              <p:cNvPr id="23" name="Straight Arrow Connector 22">
                <a:extLst>
                  <a:ext uri="{FF2B5EF4-FFF2-40B4-BE49-F238E27FC236}">
                    <a16:creationId xmlns:a16="http://schemas.microsoft.com/office/drawing/2014/main" id="{7C4546DB-4EA5-F458-0E61-9C19E59CBB7F}"/>
                  </a:ext>
                </a:extLst>
              </p:cNvPr>
              <p:cNvCxnSpPr>
                <a:cxnSpLocks/>
              </p:cNvCxnSpPr>
              <p:nvPr/>
            </p:nvCxnSpPr>
            <p:spPr>
              <a:xfrm>
                <a:off x="3486445" y="2222695"/>
                <a:ext cx="339265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C2B434F0-A1C8-8728-0E24-3FC21262F8C9}"/>
                  </a:ext>
                </a:extLst>
              </p:cNvPr>
              <p:cNvCxnSpPr>
                <a:cxnSpLocks/>
              </p:cNvCxnSpPr>
              <p:nvPr/>
            </p:nvCxnSpPr>
            <p:spPr>
              <a:xfrm>
                <a:off x="3486444" y="2428233"/>
                <a:ext cx="339265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13A7448C-7FDB-18E3-1094-8A48F3D603A8}"/>
                  </a:ext>
                </a:extLst>
              </p:cNvPr>
              <p:cNvCxnSpPr>
                <a:cxnSpLocks/>
              </p:cNvCxnSpPr>
              <p:nvPr/>
            </p:nvCxnSpPr>
            <p:spPr>
              <a:xfrm>
                <a:off x="3486443" y="2633771"/>
                <a:ext cx="339265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A3B3ECFF-B363-CF42-6FA6-D29CE076F0AA}"/>
                  </a:ext>
                </a:extLst>
              </p:cNvPr>
              <p:cNvCxnSpPr>
                <a:cxnSpLocks/>
              </p:cNvCxnSpPr>
              <p:nvPr/>
            </p:nvCxnSpPr>
            <p:spPr>
              <a:xfrm>
                <a:off x="3486442" y="2839309"/>
                <a:ext cx="339265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4B5AE107-5CEF-2047-B22E-13CF6BD58BFB}"/>
                  </a:ext>
                </a:extLst>
              </p:cNvPr>
              <p:cNvCxnSpPr>
                <a:cxnSpLocks/>
              </p:cNvCxnSpPr>
              <p:nvPr/>
            </p:nvCxnSpPr>
            <p:spPr>
              <a:xfrm>
                <a:off x="3486441" y="3044847"/>
                <a:ext cx="339265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57468D69-4EF4-4A52-DBF6-F4D0FD585F76}"/>
                  </a:ext>
                </a:extLst>
              </p:cNvPr>
              <p:cNvCxnSpPr>
                <a:cxnSpLocks/>
              </p:cNvCxnSpPr>
              <p:nvPr/>
            </p:nvCxnSpPr>
            <p:spPr>
              <a:xfrm>
                <a:off x="3486440" y="3250385"/>
                <a:ext cx="339265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E8D5147C-D211-E509-8CEF-BF94EC41CBBA}"/>
                  </a:ext>
                </a:extLst>
              </p:cNvPr>
              <p:cNvCxnSpPr>
                <a:cxnSpLocks/>
              </p:cNvCxnSpPr>
              <p:nvPr/>
            </p:nvCxnSpPr>
            <p:spPr>
              <a:xfrm>
                <a:off x="3486439" y="3455923"/>
                <a:ext cx="339265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BAA66B4A-C1C9-775E-C63B-FCA0CF4506D5}"/>
                  </a:ext>
                </a:extLst>
              </p:cNvPr>
              <p:cNvCxnSpPr>
                <a:cxnSpLocks/>
              </p:cNvCxnSpPr>
              <p:nvPr/>
            </p:nvCxnSpPr>
            <p:spPr>
              <a:xfrm>
                <a:off x="3486438" y="3661462"/>
                <a:ext cx="339265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01" name="Group 200">
              <a:extLst>
                <a:ext uri="{FF2B5EF4-FFF2-40B4-BE49-F238E27FC236}">
                  <a16:creationId xmlns:a16="http://schemas.microsoft.com/office/drawing/2014/main" id="{778D8B83-040C-7D8B-A329-D7BB78C817A8}"/>
                </a:ext>
              </a:extLst>
            </p:cNvPr>
            <p:cNvGrpSpPr/>
            <p:nvPr/>
          </p:nvGrpSpPr>
          <p:grpSpPr>
            <a:xfrm>
              <a:off x="3750912" y="1160689"/>
              <a:ext cx="282762" cy="1825787"/>
              <a:chOff x="2791034" y="3839947"/>
              <a:chExt cx="282762" cy="1825787"/>
            </a:xfrm>
          </p:grpSpPr>
          <p:sp>
            <p:nvSpPr>
              <p:cNvPr id="193" name="TextBox 192">
                <a:extLst>
                  <a:ext uri="{FF2B5EF4-FFF2-40B4-BE49-F238E27FC236}">
                    <a16:creationId xmlns:a16="http://schemas.microsoft.com/office/drawing/2014/main" id="{D2D0BEA7-784D-03CE-F083-E148565A7248}"/>
                  </a:ext>
                </a:extLst>
              </p:cNvPr>
              <p:cNvSpPr txBox="1"/>
              <p:nvPr/>
            </p:nvSpPr>
            <p:spPr>
              <a:xfrm>
                <a:off x="2791034" y="383994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194" name="TextBox 193">
                <a:extLst>
                  <a:ext uri="{FF2B5EF4-FFF2-40B4-BE49-F238E27FC236}">
                    <a16:creationId xmlns:a16="http://schemas.microsoft.com/office/drawing/2014/main" id="{F43F1387-E18E-A3BF-4068-226FF06D806D}"/>
                  </a:ext>
                </a:extLst>
              </p:cNvPr>
              <p:cNvSpPr txBox="1"/>
              <p:nvPr/>
            </p:nvSpPr>
            <p:spPr>
              <a:xfrm>
                <a:off x="2791034" y="404801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195" name="TextBox 194">
                <a:extLst>
                  <a:ext uri="{FF2B5EF4-FFF2-40B4-BE49-F238E27FC236}">
                    <a16:creationId xmlns:a16="http://schemas.microsoft.com/office/drawing/2014/main" id="{1064AC6C-DA63-F5C8-9F27-2B8A9BE8B8F0}"/>
                  </a:ext>
                </a:extLst>
              </p:cNvPr>
              <p:cNvSpPr txBox="1"/>
              <p:nvPr/>
            </p:nvSpPr>
            <p:spPr>
              <a:xfrm>
                <a:off x="2791034" y="425607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196" name="TextBox 195">
                <a:extLst>
                  <a:ext uri="{FF2B5EF4-FFF2-40B4-BE49-F238E27FC236}">
                    <a16:creationId xmlns:a16="http://schemas.microsoft.com/office/drawing/2014/main" id="{9D7CF0EC-4AA7-EF74-67D3-C50BD8314C27}"/>
                  </a:ext>
                </a:extLst>
              </p:cNvPr>
              <p:cNvSpPr txBox="1"/>
              <p:nvPr/>
            </p:nvSpPr>
            <p:spPr>
              <a:xfrm>
                <a:off x="2791034" y="446414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197" name="TextBox 196">
                <a:extLst>
                  <a:ext uri="{FF2B5EF4-FFF2-40B4-BE49-F238E27FC236}">
                    <a16:creationId xmlns:a16="http://schemas.microsoft.com/office/drawing/2014/main" id="{48F16F4D-C5C3-46D4-4175-68B353A9A0A2}"/>
                  </a:ext>
                </a:extLst>
              </p:cNvPr>
              <p:cNvSpPr txBox="1"/>
              <p:nvPr/>
            </p:nvSpPr>
            <p:spPr>
              <a:xfrm>
                <a:off x="2791034" y="467220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198" name="TextBox 197">
                <a:extLst>
                  <a:ext uri="{FF2B5EF4-FFF2-40B4-BE49-F238E27FC236}">
                    <a16:creationId xmlns:a16="http://schemas.microsoft.com/office/drawing/2014/main" id="{CE8996FC-C7E8-690F-DACB-ACD3811667FB}"/>
                  </a:ext>
                </a:extLst>
              </p:cNvPr>
              <p:cNvSpPr txBox="1"/>
              <p:nvPr/>
            </p:nvSpPr>
            <p:spPr>
              <a:xfrm>
                <a:off x="2791034" y="488027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199" name="TextBox 198">
                <a:extLst>
                  <a:ext uri="{FF2B5EF4-FFF2-40B4-BE49-F238E27FC236}">
                    <a16:creationId xmlns:a16="http://schemas.microsoft.com/office/drawing/2014/main" id="{3C80F8AE-4BDF-C1C8-A9FF-FA627DD78415}"/>
                  </a:ext>
                </a:extLst>
              </p:cNvPr>
              <p:cNvSpPr txBox="1"/>
              <p:nvPr/>
            </p:nvSpPr>
            <p:spPr>
              <a:xfrm>
                <a:off x="2791034" y="508833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00" name="TextBox 199">
                <a:extLst>
                  <a:ext uri="{FF2B5EF4-FFF2-40B4-BE49-F238E27FC236}">
                    <a16:creationId xmlns:a16="http://schemas.microsoft.com/office/drawing/2014/main" id="{8D6D1D77-2680-9A67-AA23-50BA56ABDBB4}"/>
                  </a:ext>
                </a:extLst>
              </p:cNvPr>
              <p:cNvSpPr txBox="1"/>
              <p:nvPr/>
            </p:nvSpPr>
            <p:spPr>
              <a:xfrm>
                <a:off x="2791034" y="529640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grpSp>
        <p:grpSp>
          <p:nvGrpSpPr>
            <p:cNvPr id="202" name="Group 201">
              <a:extLst>
                <a:ext uri="{FF2B5EF4-FFF2-40B4-BE49-F238E27FC236}">
                  <a16:creationId xmlns:a16="http://schemas.microsoft.com/office/drawing/2014/main" id="{925979BF-6517-9E38-6DBA-FAE49C6EFD5F}"/>
                </a:ext>
              </a:extLst>
            </p:cNvPr>
            <p:cNvGrpSpPr/>
            <p:nvPr/>
          </p:nvGrpSpPr>
          <p:grpSpPr>
            <a:xfrm>
              <a:off x="7513549" y="1158127"/>
              <a:ext cx="282762" cy="1825787"/>
              <a:chOff x="2791034" y="3839947"/>
              <a:chExt cx="282762" cy="1825787"/>
            </a:xfrm>
          </p:grpSpPr>
          <p:sp>
            <p:nvSpPr>
              <p:cNvPr id="203" name="TextBox 202">
                <a:extLst>
                  <a:ext uri="{FF2B5EF4-FFF2-40B4-BE49-F238E27FC236}">
                    <a16:creationId xmlns:a16="http://schemas.microsoft.com/office/drawing/2014/main" id="{5830FCEF-FC54-5315-3349-4349714D5B28}"/>
                  </a:ext>
                </a:extLst>
              </p:cNvPr>
              <p:cNvSpPr txBox="1"/>
              <p:nvPr/>
            </p:nvSpPr>
            <p:spPr>
              <a:xfrm>
                <a:off x="2791034" y="383994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04" name="TextBox 203">
                <a:extLst>
                  <a:ext uri="{FF2B5EF4-FFF2-40B4-BE49-F238E27FC236}">
                    <a16:creationId xmlns:a16="http://schemas.microsoft.com/office/drawing/2014/main" id="{010AC339-5E45-D2F8-C9DA-7B769EDC9110}"/>
                  </a:ext>
                </a:extLst>
              </p:cNvPr>
              <p:cNvSpPr txBox="1"/>
              <p:nvPr/>
            </p:nvSpPr>
            <p:spPr>
              <a:xfrm>
                <a:off x="2791034" y="404801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05" name="TextBox 204">
                <a:extLst>
                  <a:ext uri="{FF2B5EF4-FFF2-40B4-BE49-F238E27FC236}">
                    <a16:creationId xmlns:a16="http://schemas.microsoft.com/office/drawing/2014/main" id="{D27711CC-5016-2D26-F9A4-994D3FA57D31}"/>
                  </a:ext>
                </a:extLst>
              </p:cNvPr>
              <p:cNvSpPr txBox="1"/>
              <p:nvPr/>
            </p:nvSpPr>
            <p:spPr>
              <a:xfrm>
                <a:off x="2791034" y="425607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06" name="TextBox 205">
                <a:extLst>
                  <a:ext uri="{FF2B5EF4-FFF2-40B4-BE49-F238E27FC236}">
                    <a16:creationId xmlns:a16="http://schemas.microsoft.com/office/drawing/2014/main" id="{12B28A31-9F6C-E3A1-63E1-62113CA9E43E}"/>
                  </a:ext>
                </a:extLst>
              </p:cNvPr>
              <p:cNvSpPr txBox="1"/>
              <p:nvPr/>
            </p:nvSpPr>
            <p:spPr>
              <a:xfrm>
                <a:off x="2791034" y="446414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07" name="TextBox 206">
                <a:extLst>
                  <a:ext uri="{FF2B5EF4-FFF2-40B4-BE49-F238E27FC236}">
                    <a16:creationId xmlns:a16="http://schemas.microsoft.com/office/drawing/2014/main" id="{2038FB65-32E9-9C87-EC82-6FF0294294FA}"/>
                  </a:ext>
                </a:extLst>
              </p:cNvPr>
              <p:cNvSpPr txBox="1"/>
              <p:nvPr/>
            </p:nvSpPr>
            <p:spPr>
              <a:xfrm>
                <a:off x="2791034" y="467220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08" name="TextBox 207">
                <a:extLst>
                  <a:ext uri="{FF2B5EF4-FFF2-40B4-BE49-F238E27FC236}">
                    <a16:creationId xmlns:a16="http://schemas.microsoft.com/office/drawing/2014/main" id="{E5CA6748-A03C-B63D-EB57-ED6B96D331A4}"/>
                  </a:ext>
                </a:extLst>
              </p:cNvPr>
              <p:cNvSpPr txBox="1"/>
              <p:nvPr/>
            </p:nvSpPr>
            <p:spPr>
              <a:xfrm>
                <a:off x="2791034" y="488027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09" name="TextBox 208">
                <a:extLst>
                  <a:ext uri="{FF2B5EF4-FFF2-40B4-BE49-F238E27FC236}">
                    <a16:creationId xmlns:a16="http://schemas.microsoft.com/office/drawing/2014/main" id="{C27AEDE1-3AE6-C610-460E-4DE2EA16242D}"/>
                  </a:ext>
                </a:extLst>
              </p:cNvPr>
              <p:cNvSpPr txBox="1"/>
              <p:nvPr/>
            </p:nvSpPr>
            <p:spPr>
              <a:xfrm>
                <a:off x="2791034" y="508833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10" name="TextBox 209">
                <a:extLst>
                  <a:ext uri="{FF2B5EF4-FFF2-40B4-BE49-F238E27FC236}">
                    <a16:creationId xmlns:a16="http://schemas.microsoft.com/office/drawing/2014/main" id="{2F2359E1-4866-02FA-A85C-C849B2B0B79E}"/>
                  </a:ext>
                </a:extLst>
              </p:cNvPr>
              <p:cNvSpPr txBox="1"/>
              <p:nvPr/>
            </p:nvSpPr>
            <p:spPr>
              <a:xfrm>
                <a:off x="2791034" y="529640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grpSp>
        <p:sp>
          <p:nvSpPr>
            <p:cNvPr id="212" name="TextBox 211">
              <a:extLst>
                <a:ext uri="{FF2B5EF4-FFF2-40B4-BE49-F238E27FC236}">
                  <a16:creationId xmlns:a16="http://schemas.microsoft.com/office/drawing/2014/main" id="{D9AEF785-9E97-9CEC-080C-6E73F4069577}"/>
                </a:ext>
              </a:extLst>
            </p:cNvPr>
            <p:cNvSpPr txBox="1"/>
            <p:nvPr/>
          </p:nvSpPr>
          <p:spPr>
            <a:xfrm>
              <a:off x="2398180" y="2771150"/>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Sender</a:t>
              </a:r>
              <a:endParaRPr lang="en-US" dirty="0">
                <a:solidFill>
                  <a:srgbClr val="00B050"/>
                </a:solidFill>
              </a:endParaRPr>
            </a:p>
          </p:txBody>
        </p:sp>
        <p:sp>
          <p:nvSpPr>
            <p:cNvPr id="213" name="TextBox 212">
              <a:extLst>
                <a:ext uri="{FF2B5EF4-FFF2-40B4-BE49-F238E27FC236}">
                  <a16:creationId xmlns:a16="http://schemas.microsoft.com/office/drawing/2014/main" id="{A033B884-2A50-D7C3-649E-EC85232E2D61}"/>
                </a:ext>
              </a:extLst>
            </p:cNvPr>
            <p:cNvSpPr txBox="1"/>
            <p:nvPr/>
          </p:nvSpPr>
          <p:spPr>
            <a:xfrm>
              <a:off x="8111669" y="2771150"/>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Receiver</a:t>
              </a:r>
              <a:endParaRPr lang="en-US" dirty="0">
                <a:solidFill>
                  <a:srgbClr val="00B050"/>
                </a:solidFill>
              </a:endParaRPr>
            </a:p>
          </p:txBody>
        </p:sp>
      </p:grpSp>
      <p:sp>
        <p:nvSpPr>
          <p:cNvPr id="214" name="TextBox 213">
            <a:extLst>
              <a:ext uri="{FF2B5EF4-FFF2-40B4-BE49-F238E27FC236}">
                <a16:creationId xmlns:a16="http://schemas.microsoft.com/office/drawing/2014/main" id="{6B701FA4-3ED5-D1BD-CE01-39449BC45C59}"/>
              </a:ext>
            </a:extLst>
          </p:cNvPr>
          <p:cNvSpPr txBox="1"/>
          <p:nvPr/>
        </p:nvSpPr>
        <p:spPr>
          <a:xfrm>
            <a:off x="4568306" y="2986690"/>
            <a:ext cx="3052685" cy="430887"/>
          </a:xfrm>
          <a:prstGeom prst="rect">
            <a:avLst/>
          </a:prstGeom>
          <a:solidFill>
            <a:schemeClr val="accent6">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ctr"/>
            <a:r>
              <a:rPr lang="en-US" sz="2200" b="1" dirty="0" err="1">
                <a:solidFill>
                  <a:srgbClr val="00B050"/>
                </a:solidFill>
                <a:latin typeface="Kalpurush" panose="02000600000000000000" pitchFamily="2" charset="0"/>
                <a:cs typeface="Kalpurush" panose="02000600000000000000" pitchFamily="2" charset="0"/>
              </a:rPr>
              <a:t>প্যারালাল</a:t>
            </a:r>
            <a:r>
              <a:rPr lang="en-US" sz="2200" b="1" dirty="0">
                <a:solidFill>
                  <a:srgbClr val="00B050"/>
                </a:solidFill>
                <a:latin typeface="Kalpurush" panose="02000600000000000000" pitchFamily="2" charset="0"/>
                <a:cs typeface="Kalpurush" panose="02000600000000000000" pitchFamily="2" charset="0"/>
              </a:rPr>
              <a:t> </a:t>
            </a:r>
            <a:r>
              <a:rPr lang="en-US" sz="2200" b="1" dirty="0" err="1">
                <a:solidFill>
                  <a:srgbClr val="00B050"/>
                </a:solidFill>
                <a:latin typeface="Kalpurush" panose="02000600000000000000" pitchFamily="2" charset="0"/>
                <a:cs typeface="Kalpurush" panose="02000600000000000000" pitchFamily="2" charset="0"/>
              </a:rPr>
              <a:t>ডেটা</a:t>
            </a:r>
            <a:r>
              <a:rPr lang="en-US" sz="2200" b="1" dirty="0">
                <a:solidFill>
                  <a:srgbClr val="00B050"/>
                </a:solidFill>
                <a:latin typeface="Kalpurush" panose="02000600000000000000" pitchFamily="2" charset="0"/>
                <a:cs typeface="Kalpurush" panose="02000600000000000000" pitchFamily="2" charset="0"/>
              </a:rPr>
              <a:t> </a:t>
            </a:r>
            <a:r>
              <a:rPr lang="en-US" sz="2200" b="1" dirty="0" err="1">
                <a:solidFill>
                  <a:srgbClr val="00B050"/>
                </a:solidFill>
                <a:latin typeface="Kalpurush" panose="02000600000000000000" pitchFamily="2" charset="0"/>
                <a:cs typeface="Kalpurush" panose="02000600000000000000" pitchFamily="2" charset="0"/>
              </a:rPr>
              <a:t>ট্রান্সমিশন</a:t>
            </a:r>
            <a:endParaRPr lang="en-US" sz="2200" dirty="0">
              <a:solidFill>
                <a:srgbClr val="00B050"/>
              </a:solidFill>
            </a:endParaRPr>
          </a:p>
        </p:txBody>
      </p:sp>
      <p:sp>
        <p:nvSpPr>
          <p:cNvPr id="226" name="TextBox 225">
            <a:extLst>
              <a:ext uri="{FF2B5EF4-FFF2-40B4-BE49-F238E27FC236}">
                <a16:creationId xmlns:a16="http://schemas.microsoft.com/office/drawing/2014/main" id="{C771F3DD-37D6-DE4B-54A3-E9BE52DCBF0A}"/>
              </a:ext>
            </a:extLst>
          </p:cNvPr>
          <p:cNvSpPr txBox="1"/>
          <p:nvPr/>
        </p:nvSpPr>
        <p:spPr>
          <a:xfrm>
            <a:off x="4568307" y="5653467"/>
            <a:ext cx="3052685" cy="430887"/>
          </a:xfrm>
          <a:prstGeom prst="rect">
            <a:avLst/>
          </a:prstGeom>
          <a:solidFill>
            <a:schemeClr val="accent6">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ctr"/>
            <a:r>
              <a:rPr lang="en-US" sz="2200" b="1" dirty="0" err="1">
                <a:solidFill>
                  <a:srgbClr val="00B050"/>
                </a:solidFill>
                <a:latin typeface="Kalpurush" panose="02000600000000000000" pitchFamily="2" charset="0"/>
                <a:cs typeface="Kalpurush" panose="02000600000000000000" pitchFamily="2" charset="0"/>
              </a:rPr>
              <a:t>সিরিয়াল</a:t>
            </a:r>
            <a:r>
              <a:rPr lang="en-US" sz="2200" b="1" dirty="0">
                <a:solidFill>
                  <a:srgbClr val="00B050"/>
                </a:solidFill>
                <a:latin typeface="Kalpurush" panose="02000600000000000000" pitchFamily="2" charset="0"/>
                <a:cs typeface="Kalpurush" panose="02000600000000000000" pitchFamily="2" charset="0"/>
              </a:rPr>
              <a:t> </a:t>
            </a:r>
            <a:r>
              <a:rPr lang="en-US" sz="2200" b="1" dirty="0" err="1">
                <a:solidFill>
                  <a:srgbClr val="00B050"/>
                </a:solidFill>
                <a:latin typeface="Kalpurush" panose="02000600000000000000" pitchFamily="2" charset="0"/>
                <a:cs typeface="Kalpurush" panose="02000600000000000000" pitchFamily="2" charset="0"/>
              </a:rPr>
              <a:t>ডেটা</a:t>
            </a:r>
            <a:r>
              <a:rPr lang="en-US" sz="2200" b="1" dirty="0">
                <a:solidFill>
                  <a:srgbClr val="00B050"/>
                </a:solidFill>
                <a:latin typeface="Kalpurush" panose="02000600000000000000" pitchFamily="2" charset="0"/>
                <a:cs typeface="Kalpurush" panose="02000600000000000000" pitchFamily="2" charset="0"/>
              </a:rPr>
              <a:t> </a:t>
            </a:r>
            <a:r>
              <a:rPr lang="en-US" sz="2200" b="1" dirty="0" err="1">
                <a:solidFill>
                  <a:srgbClr val="00B050"/>
                </a:solidFill>
                <a:latin typeface="Kalpurush" panose="02000600000000000000" pitchFamily="2" charset="0"/>
                <a:cs typeface="Kalpurush" panose="02000600000000000000" pitchFamily="2" charset="0"/>
              </a:rPr>
              <a:t>ট্রান্সমিশন</a:t>
            </a:r>
            <a:endParaRPr lang="en-US" sz="2200" dirty="0">
              <a:solidFill>
                <a:srgbClr val="00B050"/>
              </a:solidFill>
            </a:endParaRPr>
          </a:p>
        </p:txBody>
      </p:sp>
      <p:grpSp>
        <p:nvGrpSpPr>
          <p:cNvPr id="256" name="Group 255">
            <a:extLst>
              <a:ext uri="{FF2B5EF4-FFF2-40B4-BE49-F238E27FC236}">
                <a16:creationId xmlns:a16="http://schemas.microsoft.com/office/drawing/2014/main" id="{671895F6-CE27-4487-63AB-58FF11E0B59B}"/>
              </a:ext>
            </a:extLst>
          </p:cNvPr>
          <p:cNvGrpSpPr/>
          <p:nvPr/>
        </p:nvGrpSpPr>
        <p:grpSpPr>
          <a:xfrm>
            <a:off x="2445343" y="3729106"/>
            <a:ext cx="7298613" cy="1982355"/>
            <a:chOff x="2287988" y="3562212"/>
            <a:chExt cx="7298613" cy="1982355"/>
          </a:xfrm>
        </p:grpSpPr>
        <p:grpSp>
          <p:nvGrpSpPr>
            <p:cNvPr id="218" name="Group 217">
              <a:extLst>
                <a:ext uri="{FF2B5EF4-FFF2-40B4-BE49-F238E27FC236}">
                  <a16:creationId xmlns:a16="http://schemas.microsoft.com/office/drawing/2014/main" id="{77A3C4A4-DA25-FD23-4A0B-A7BE148C2AD7}"/>
                </a:ext>
              </a:extLst>
            </p:cNvPr>
            <p:cNvGrpSpPr/>
            <p:nvPr/>
          </p:nvGrpSpPr>
          <p:grpSpPr>
            <a:xfrm>
              <a:off x="2287988" y="3609178"/>
              <a:ext cx="1476992" cy="1476992"/>
              <a:chOff x="1981199" y="1767782"/>
              <a:chExt cx="1744394" cy="1744394"/>
            </a:xfrm>
          </p:grpSpPr>
          <p:pic>
            <p:nvPicPr>
              <p:cNvPr id="253" name="Graphic 252" descr="Cell Tower">
                <a:extLst>
                  <a:ext uri="{FF2B5EF4-FFF2-40B4-BE49-F238E27FC236}">
                    <a16:creationId xmlns:a16="http://schemas.microsoft.com/office/drawing/2014/main" id="{87BC1903-817A-988F-F436-937CDE49166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81199" y="1767782"/>
                <a:ext cx="1744394" cy="1744394"/>
              </a:xfrm>
              <a:prstGeom prst="rect">
                <a:avLst/>
              </a:prstGeom>
            </p:spPr>
          </p:pic>
          <p:sp>
            <p:nvSpPr>
              <p:cNvPr id="254" name="Oval 253">
                <a:extLst>
                  <a:ext uri="{FF2B5EF4-FFF2-40B4-BE49-F238E27FC236}">
                    <a16:creationId xmlns:a16="http://schemas.microsoft.com/office/drawing/2014/main" id="{C90274D3-9D59-C033-2465-72B69BFFC703}"/>
                  </a:ext>
                </a:extLst>
              </p:cNvPr>
              <p:cNvSpPr/>
              <p:nvPr/>
            </p:nvSpPr>
            <p:spPr>
              <a:xfrm>
                <a:off x="2771335" y="2152357"/>
                <a:ext cx="182880" cy="182880"/>
              </a:xfrm>
              <a:prstGeom prst="ellips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9" name="Group 218">
              <a:extLst>
                <a:ext uri="{FF2B5EF4-FFF2-40B4-BE49-F238E27FC236}">
                  <a16:creationId xmlns:a16="http://schemas.microsoft.com/office/drawing/2014/main" id="{1DA6C6EA-D5B2-79EC-FDA2-B5E57F0A2970}"/>
                </a:ext>
              </a:extLst>
            </p:cNvPr>
            <p:cNvGrpSpPr/>
            <p:nvPr/>
          </p:nvGrpSpPr>
          <p:grpSpPr>
            <a:xfrm>
              <a:off x="7842207" y="3566705"/>
              <a:ext cx="1744394" cy="1744394"/>
              <a:chOff x="7341928" y="1684607"/>
              <a:chExt cx="1744394" cy="1744394"/>
            </a:xfrm>
          </p:grpSpPr>
          <p:pic>
            <p:nvPicPr>
              <p:cNvPr id="251" name="Graphic 250" descr="Laptop">
                <a:extLst>
                  <a:ext uri="{FF2B5EF4-FFF2-40B4-BE49-F238E27FC236}">
                    <a16:creationId xmlns:a16="http://schemas.microsoft.com/office/drawing/2014/main" id="{A9EBF17C-0EC1-D5A4-4592-C76AAF413EE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341928" y="1684607"/>
                <a:ext cx="1744394" cy="1744394"/>
              </a:xfrm>
              <a:prstGeom prst="rect">
                <a:avLst/>
              </a:prstGeom>
            </p:spPr>
          </p:pic>
          <p:pic>
            <p:nvPicPr>
              <p:cNvPr id="252" name="Graphic 251" descr="Open envelope">
                <a:extLst>
                  <a:ext uri="{FF2B5EF4-FFF2-40B4-BE49-F238E27FC236}">
                    <a16:creationId xmlns:a16="http://schemas.microsoft.com/office/drawing/2014/main" id="{E306C4C9-E90F-5F75-D86A-B31902D3979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952515" y="2202825"/>
                <a:ext cx="523220" cy="523220"/>
              </a:xfrm>
              <a:prstGeom prst="rect">
                <a:avLst/>
              </a:prstGeom>
            </p:spPr>
          </p:pic>
        </p:grpSp>
        <p:cxnSp>
          <p:nvCxnSpPr>
            <p:cNvPr id="243" name="Straight Arrow Connector 242">
              <a:extLst>
                <a:ext uri="{FF2B5EF4-FFF2-40B4-BE49-F238E27FC236}">
                  <a16:creationId xmlns:a16="http://schemas.microsoft.com/office/drawing/2014/main" id="{8229BB59-B25C-72B2-DB2C-DA00C39E6EB8}"/>
                </a:ext>
              </a:extLst>
            </p:cNvPr>
            <p:cNvCxnSpPr>
              <a:cxnSpLocks/>
            </p:cNvCxnSpPr>
            <p:nvPr/>
          </p:nvCxnSpPr>
          <p:spPr>
            <a:xfrm>
              <a:off x="4120890" y="4465613"/>
              <a:ext cx="339265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2" name="Group 221">
              <a:extLst>
                <a:ext uri="{FF2B5EF4-FFF2-40B4-BE49-F238E27FC236}">
                  <a16:creationId xmlns:a16="http://schemas.microsoft.com/office/drawing/2014/main" id="{D42DB11A-BBA5-9B03-3014-4A23EAC6AA5E}"/>
                </a:ext>
              </a:extLst>
            </p:cNvPr>
            <p:cNvGrpSpPr/>
            <p:nvPr/>
          </p:nvGrpSpPr>
          <p:grpSpPr>
            <a:xfrm>
              <a:off x="3750912" y="3564774"/>
              <a:ext cx="282762" cy="1825787"/>
              <a:chOff x="2791034" y="3839947"/>
              <a:chExt cx="282762" cy="1825787"/>
            </a:xfrm>
          </p:grpSpPr>
          <p:sp>
            <p:nvSpPr>
              <p:cNvPr id="235" name="TextBox 234">
                <a:extLst>
                  <a:ext uri="{FF2B5EF4-FFF2-40B4-BE49-F238E27FC236}">
                    <a16:creationId xmlns:a16="http://schemas.microsoft.com/office/drawing/2014/main" id="{15C46B20-87A3-8595-2241-0620D2A7BA20}"/>
                  </a:ext>
                </a:extLst>
              </p:cNvPr>
              <p:cNvSpPr txBox="1"/>
              <p:nvPr/>
            </p:nvSpPr>
            <p:spPr>
              <a:xfrm>
                <a:off x="2791034" y="383994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36" name="TextBox 235">
                <a:extLst>
                  <a:ext uri="{FF2B5EF4-FFF2-40B4-BE49-F238E27FC236}">
                    <a16:creationId xmlns:a16="http://schemas.microsoft.com/office/drawing/2014/main" id="{5D0DFBE2-B64F-88FD-EA42-E96EEF1116BE}"/>
                  </a:ext>
                </a:extLst>
              </p:cNvPr>
              <p:cNvSpPr txBox="1"/>
              <p:nvPr/>
            </p:nvSpPr>
            <p:spPr>
              <a:xfrm>
                <a:off x="2791034" y="404801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37" name="TextBox 236">
                <a:extLst>
                  <a:ext uri="{FF2B5EF4-FFF2-40B4-BE49-F238E27FC236}">
                    <a16:creationId xmlns:a16="http://schemas.microsoft.com/office/drawing/2014/main" id="{909133FF-0ED7-58E0-E286-E19F742B43BF}"/>
                  </a:ext>
                </a:extLst>
              </p:cNvPr>
              <p:cNvSpPr txBox="1"/>
              <p:nvPr/>
            </p:nvSpPr>
            <p:spPr>
              <a:xfrm>
                <a:off x="2791034" y="425607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38" name="TextBox 237">
                <a:extLst>
                  <a:ext uri="{FF2B5EF4-FFF2-40B4-BE49-F238E27FC236}">
                    <a16:creationId xmlns:a16="http://schemas.microsoft.com/office/drawing/2014/main" id="{FD2816B2-35ED-205F-D87F-ED4221993C66}"/>
                  </a:ext>
                </a:extLst>
              </p:cNvPr>
              <p:cNvSpPr txBox="1"/>
              <p:nvPr/>
            </p:nvSpPr>
            <p:spPr>
              <a:xfrm>
                <a:off x="2791034" y="446414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39" name="TextBox 238">
                <a:extLst>
                  <a:ext uri="{FF2B5EF4-FFF2-40B4-BE49-F238E27FC236}">
                    <a16:creationId xmlns:a16="http://schemas.microsoft.com/office/drawing/2014/main" id="{D344AE97-FD8C-BF3D-BD50-B36A3C32BD85}"/>
                  </a:ext>
                </a:extLst>
              </p:cNvPr>
              <p:cNvSpPr txBox="1"/>
              <p:nvPr/>
            </p:nvSpPr>
            <p:spPr>
              <a:xfrm>
                <a:off x="2791034" y="467220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40" name="TextBox 239">
                <a:extLst>
                  <a:ext uri="{FF2B5EF4-FFF2-40B4-BE49-F238E27FC236}">
                    <a16:creationId xmlns:a16="http://schemas.microsoft.com/office/drawing/2014/main" id="{B63FE6CB-4558-395E-6062-C2F672D95CBB}"/>
                  </a:ext>
                </a:extLst>
              </p:cNvPr>
              <p:cNvSpPr txBox="1"/>
              <p:nvPr/>
            </p:nvSpPr>
            <p:spPr>
              <a:xfrm>
                <a:off x="2791034" y="488027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41" name="TextBox 240">
                <a:extLst>
                  <a:ext uri="{FF2B5EF4-FFF2-40B4-BE49-F238E27FC236}">
                    <a16:creationId xmlns:a16="http://schemas.microsoft.com/office/drawing/2014/main" id="{8E85EA93-3F22-D66B-5BDC-8DA1C152784F}"/>
                  </a:ext>
                </a:extLst>
              </p:cNvPr>
              <p:cNvSpPr txBox="1"/>
              <p:nvPr/>
            </p:nvSpPr>
            <p:spPr>
              <a:xfrm>
                <a:off x="2791034" y="508833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42" name="TextBox 241">
                <a:extLst>
                  <a:ext uri="{FF2B5EF4-FFF2-40B4-BE49-F238E27FC236}">
                    <a16:creationId xmlns:a16="http://schemas.microsoft.com/office/drawing/2014/main" id="{025A9A23-3E9A-9AA9-9DCF-E7B3161A4603}"/>
                  </a:ext>
                </a:extLst>
              </p:cNvPr>
              <p:cNvSpPr txBox="1"/>
              <p:nvPr/>
            </p:nvSpPr>
            <p:spPr>
              <a:xfrm>
                <a:off x="2791034" y="529640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grpSp>
        <p:grpSp>
          <p:nvGrpSpPr>
            <p:cNvPr id="223" name="Group 222">
              <a:extLst>
                <a:ext uri="{FF2B5EF4-FFF2-40B4-BE49-F238E27FC236}">
                  <a16:creationId xmlns:a16="http://schemas.microsoft.com/office/drawing/2014/main" id="{6B676F9A-DF4F-A7A5-90B6-BA7799178DF7}"/>
                </a:ext>
              </a:extLst>
            </p:cNvPr>
            <p:cNvGrpSpPr/>
            <p:nvPr/>
          </p:nvGrpSpPr>
          <p:grpSpPr>
            <a:xfrm>
              <a:off x="7513549" y="3562212"/>
              <a:ext cx="282762" cy="1825787"/>
              <a:chOff x="2791034" y="3839947"/>
              <a:chExt cx="282762" cy="1825787"/>
            </a:xfrm>
          </p:grpSpPr>
          <p:sp>
            <p:nvSpPr>
              <p:cNvPr id="227" name="TextBox 226">
                <a:extLst>
                  <a:ext uri="{FF2B5EF4-FFF2-40B4-BE49-F238E27FC236}">
                    <a16:creationId xmlns:a16="http://schemas.microsoft.com/office/drawing/2014/main" id="{B1BC3095-9719-978B-124C-2F6894DFA239}"/>
                  </a:ext>
                </a:extLst>
              </p:cNvPr>
              <p:cNvSpPr txBox="1"/>
              <p:nvPr/>
            </p:nvSpPr>
            <p:spPr>
              <a:xfrm>
                <a:off x="2791034" y="383994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28" name="TextBox 227">
                <a:extLst>
                  <a:ext uri="{FF2B5EF4-FFF2-40B4-BE49-F238E27FC236}">
                    <a16:creationId xmlns:a16="http://schemas.microsoft.com/office/drawing/2014/main" id="{1A5CDD78-D26C-3D11-CD2B-B14005C9042A}"/>
                  </a:ext>
                </a:extLst>
              </p:cNvPr>
              <p:cNvSpPr txBox="1"/>
              <p:nvPr/>
            </p:nvSpPr>
            <p:spPr>
              <a:xfrm>
                <a:off x="2791034" y="404801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29" name="TextBox 228">
                <a:extLst>
                  <a:ext uri="{FF2B5EF4-FFF2-40B4-BE49-F238E27FC236}">
                    <a16:creationId xmlns:a16="http://schemas.microsoft.com/office/drawing/2014/main" id="{35B501FA-6257-39DF-8BE5-8ED6D4F7BE47}"/>
                  </a:ext>
                </a:extLst>
              </p:cNvPr>
              <p:cNvSpPr txBox="1"/>
              <p:nvPr/>
            </p:nvSpPr>
            <p:spPr>
              <a:xfrm>
                <a:off x="2791034" y="425607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30" name="TextBox 229">
                <a:extLst>
                  <a:ext uri="{FF2B5EF4-FFF2-40B4-BE49-F238E27FC236}">
                    <a16:creationId xmlns:a16="http://schemas.microsoft.com/office/drawing/2014/main" id="{00952939-894F-398B-DB05-42FD3EB48A87}"/>
                  </a:ext>
                </a:extLst>
              </p:cNvPr>
              <p:cNvSpPr txBox="1"/>
              <p:nvPr/>
            </p:nvSpPr>
            <p:spPr>
              <a:xfrm>
                <a:off x="2791034" y="446414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31" name="TextBox 230">
                <a:extLst>
                  <a:ext uri="{FF2B5EF4-FFF2-40B4-BE49-F238E27FC236}">
                    <a16:creationId xmlns:a16="http://schemas.microsoft.com/office/drawing/2014/main" id="{2A0241BA-F67E-BEBF-ECE7-DC6D2AA4281C}"/>
                  </a:ext>
                </a:extLst>
              </p:cNvPr>
              <p:cNvSpPr txBox="1"/>
              <p:nvPr/>
            </p:nvSpPr>
            <p:spPr>
              <a:xfrm>
                <a:off x="2791034" y="467220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32" name="TextBox 231">
                <a:extLst>
                  <a:ext uri="{FF2B5EF4-FFF2-40B4-BE49-F238E27FC236}">
                    <a16:creationId xmlns:a16="http://schemas.microsoft.com/office/drawing/2014/main" id="{02743B1F-1802-685F-96C3-335C798E1009}"/>
                  </a:ext>
                </a:extLst>
              </p:cNvPr>
              <p:cNvSpPr txBox="1"/>
              <p:nvPr/>
            </p:nvSpPr>
            <p:spPr>
              <a:xfrm>
                <a:off x="2791034" y="488027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33" name="TextBox 232">
                <a:extLst>
                  <a:ext uri="{FF2B5EF4-FFF2-40B4-BE49-F238E27FC236}">
                    <a16:creationId xmlns:a16="http://schemas.microsoft.com/office/drawing/2014/main" id="{20E9C419-DF97-F1D3-471F-DCC0FCBEDAD0}"/>
                  </a:ext>
                </a:extLst>
              </p:cNvPr>
              <p:cNvSpPr txBox="1"/>
              <p:nvPr/>
            </p:nvSpPr>
            <p:spPr>
              <a:xfrm>
                <a:off x="2791034" y="508833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34" name="TextBox 233">
                <a:extLst>
                  <a:ext uri="{FF2B5EF4-FFF2-40B4-BE49-F238E27FC236}">
                    <a16:creationId xmlns:a16="http://schemas.microsoft.com/office/drawing/2014/main" id="{92987192-1181-97A2-0128-7C347D3331A0}"/>
                  </a:ext>
                </a:extLst>
              </p:cNvPr>
              <p:cNvSpPr txBox="1"/>
              <p:nvPr/>
            </p:nvSpPr>
            <p:spPr>
              <a:xfrm>
                <a:off x="2791034" y="529640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grpSp>
        <p:sp>
          <p:nvSpPr>
            <p:cNvPr id="224" name="TextBox 223">
              <a:extLst>
                <a:ext uri="{FF2B5EF4-FFF2-40B4-BE49-F238E27FC236}">
                  <a16:creationId xmlns:a16="http://schemas.microsoft.com/office/drawing/2014/main" id="{30489AF1-0D86-DF52-DA3B-C68C3463B291}"/>
                </a:ext>
              </a:extLst>
            </p:cNvPr>
            <p:cNvSpPr txBox="1"/>
            <p:nvPr/>
          </p:nvSpPr>
          <p:spPr>
            <a:xfrm>
              <a:off x="2398180" y="5175235"/>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Sender</a:t>
              </a:r>
              <a:endParaRPr lang="en-US" dirty="0">
                <a:solidFill>
                  <a:srgbClr val="00B050"/>
                </a:solidFill>
              </a:endParaRPr>
            </a:p>
          </p:txBody>
        </p:sp>
        <p:sp>
          <p:nvSpPr>
            <p:cNvPr id="225" name="TextBox 224">
              <a:extLst>
                <a:ext uri="{FF2B5EF4-FFF2-40B4-BE49-F238E27FC236}">
                  <a16:creationId xmlns:a16="http://schemas.microsoft.com/office/drawing/2014/main" id="{1C38523E-81EB-1779-2D06-DD09C8BDB423}"/>
                </a:ext>
              </a:extLst>
            </p:cNvPr>
            <p:cNvSpPr txBox="1"/>
            <p:nvPr/>
          </p:nvSpPr>
          <p:spPr>
            <a:xfrm>
              <a:off x="8111669" y="5175235"/>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Receiver</a:t>
              </a:r>
              <a:endParaRPr lang="en-US" dirty="0">
                <a:solidFill>
                  <a:srgbClr val="00B050"/>
                </a:solidFill>
              </a:endParaRPr>
            </a:p>
          </p:txBody>
        </p:sp>
        <p:sp>
          <p:nvSpPr>
            <p:cNvPr id="255" name="TextBox 254">
              <a:extLst>
                <a:ext uri="{FF2B5EF4-FFF2-40B4-BE49-F238E27FC236}">
                  <a16:creationId xmlns:a16="http://schemas.microsoft.com/office/drawing/2014/main" id="{E316B4B0-9FBB-A2C7-2B18-89EAED9BDF2F}"/>
                </a:ext>
              </a:extLst>
            </p:cNvPr>
            <p:cNvSpPr txBox="1"/>
            <p:nvPr/>
          </p:nvSpPr>
          <p:spPr>
            <a:xfrm>
              <a:off x="4439925" y="4068158"/>
              <a:ext cx="2723644"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 1  0  0  1  0  0  1  1  0</a:t>
              </a:r>
              <a:endParaRPr lang="en-US" dirty="0">
                <a:solidFill>
                  <a:srgbClr val="00B050"/>
                </a:solidFill>
              </a:endParaRPr>
            </a:p>
          </p:txBody>
        </p:sp>
      </p:grpSp>
    </p:spTree>
    <p:extLst>
      <p:ext uri="{BB962C8B-B14F-4D97-AF65-F5344CB8AC3E}">
        <p14:creationId xmlns:p14="http://schemas.microsoft.com/office/powerpoint/2010/main" val="3926561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20"/>
                                        </p:tgtEl>
                                        <p:attrNameLst>
                                          <p:attrName>style.visibility</p:attrName>
                                        </p:attrNameLst>
                                      </p:cBhvr>
                                      <p:to>
                                        <p:strVal val="visible"/>
                                      </p:to>
                                    </p:set>
                                    <p:anim calcmode="lin" valueType="num">
                                      <p:cBhvr>
                                        <p:cTn id="7" dur="2000" fill="hold"/>
                                        <p:tgtEl>
                                          <p:spTgt spid="220"/>
                                        </p:tgtEl>
                                        <p:attrNameLst>
                                          <p:attrName>ppt_w</p:attrName>
                                        </p:attrNameLst>
                                      </p:cBhvr>
                                      <p:tavLst>
                                        <p:tav tm="0">
                                          <p:val>
                                            <p:fltVal val="0"/>
                                          </p:val>
                                        </p:tav>
                                        <p:tav tm="100000">
                                          <p:val>
                                            <p:strVal val="#ppt_w"/>
                                          </p:val>
                                        </p:tav>
                                      </p:tavLst>
                                    </p:anim>
                                    <p:anim calcmode="lin" valueType="num">
                                      <p:cBhvr>
                                        <p:cTn id="8" dur="2000" fill="hold"/>
                                        <p:tgtEl>
                                          <p:spTgt spid="220"/>
                                        </p:tgtEl>
                                        <p:attrNameLst>
                                          <p:attrName>ppt_h</p:attrName>
                                        </p:attrNameLst>
                                      </p:cBhvr>
                                      <p:tavLst>
                                        <p:tav tm="0">
                                          <p:val>
                                            <p:fltVal val="0"/>
                                          </p:val>
                                        </p:tav>
                                        <p:tav tm="100000">
                                          <p:val>
                                            <p:strVal val="#ppt_h"/>
                                          </p:val>
                                        </p:tav>
                                      </p:tavLst>
                                    </p:anim>
                                    <p:animEffect transition="in" filter="fade">
                                      <p:cBhvr>
                                        <p:cTn id="9" dur="2000"/>
                                        <p:tgtEl>
                                          <p:spTgt spid="220"/>
                                        </p:tgtEl>
                                      </p:cBhvr>
                                    </p:animEffect>
                                  </p:childTnLst>
                                </p:cTn>
                              </p:par>
                              <p:par>
                                <p:cTn id="10" presetID="53" presetClass="entr" presetSubtype="16" fill="hold" nodeType="withEffect">
                                  <p:stCondLst>
                                    <p:cond delay="0"/>
                                  </p:stCondLst>
                                  <p:childTnLst>
                                    <p:set>
                                      <p:cBhvr>
                                        <p:cTn id="11" dur="1" fill="hold">
                                          <p:stCondLst>
                                            <p:cond delay="0"/>
                                          </p:stCondLst>
                                        </p:cTn>
                                        <p:tgtEl>
                                          <p:spTgt spid="257"/>
                                        </p:tgtEl>
                                        <p:attrNameLst>
                                          <p:attrName>style.visibility</p:attrName>
                                        </p:attrNameLst>
                                      </p:cBhvr>
                                      <p:to>
                                        <p:strVal val="visible"/>
                                      </p:to>
                                    </p:set>
                                    <p:anim calcmode="lin" valueType="num">
                                      <p:cBhvr>
                                        <p:cTn id="12" dur="2000" fill="hold"/>
                                        <p:tgtEl>
                                          <p:spTgt spid="257"/>
                                        </p:tgtEl>
                                        <p:attrNameLst>
                                          <p:attrName>ppt_w</p:attrName>
                                        </p:attrNameLst>
                                      </p:cBhvr>
                                      <p:tavLst>
                                        <p:tav tm="0">
                                          <p:val>
                                            <p:fltVal val="0"/>
                                          </p:val>
                                        </p:tav>
                                        <p:tav tm="100000">
                                          <p:val>
                                            <p:strVal val="#ppt_w"/>
                                          </p:val>
                                        </p:tav>
                                      </p:tavLst>
                                    </p:anim>
                                    <p:anim calcmode="lin" valueType="num">
                                      <p:cBhvr>
                                        <p:cTn id="13" dur="2000" fill="hold"/>
                                        <p:tgtEl>
                                          <p:spTgt spid="257"/>
                                        </p:tgtEl>
                                        <p:attrNameLst>
                                          <p:attrName>ppt_h</p:attrName>
                                        </p:attrNameLst>
                                      </p:cBhvr>
                                      <p:tavLst>
                                        <p:tav tm="0">
                                          <p:val>
                                            <p:fltVal val="0"/>
                                          </p:val>
                                        </p:tav>
                                        <p:tav tm="100000">
                                          <p:val>
                                            <p:strVal val="#ppt_h"/>
                                          </p:val>
                                        </p:tav>
                                      </p:tavLst>
                                    </p:anim>
                                    <p:animEffect transition="in" filter="fade">
                                      <p:cBhvr>
                                        <p:cTn id="14" dur="2000"/>
                                        <p:tgtEl>
                                          <p:spTgt spid="257"/>
                                        </p:tgtEl>
                                      </p:cBhvr>
                                    </p:animEffect>
                                  </p:childTnLst>
                                </p:cTn>
                              </p:par>
                              <p:par>
                                <p:cTn id="15" presetID="53" presetClass="entr" presetSubtype="16" fill="hold" nodeType="withEffect">
                                  <p:stCondLst>
                                    <p:cond delay="0"/>
                                  </p:stCondLst>
                                  <p:childTnLst>
                                    <p:set>
                                      <p:cBhvr>
                                        <p:cTn id="16" dur="1" fill="hold">
                                          <p:stCondLst>
                                            <p:cond delay="0"/>
                                          </p:stCondLst>
                                        </p:cTn>
                                        <p:tgtEl>
                                          <p:spTgt spid="256"/>
                                        </p:tgtEl>
                                        <p:attrNameLst>
                                          <p:attrName>style.visibility</p:attrName>
                                        </p:attrNameLst>
                                      </p:cBhvr>
                                      <p:to>
                                        <p:strVal val="visible"/>
                                      </p:to>
                                    </p:set>
                                    <p:anim calcmode="lin" valueType="num">
                                      <p:cBhvr>
                                        <p:cTn id="17" dur="2000" fill="hold"/>
                                        <p:tgtEl>
                                          <p:spTgt spid="256"/>
                                        </p:tgtEl>
                                        <p:attrNameLst>
                                          <p:attrName>ppt_w</p:attrName>
                                        </p:attrNameLst>
                                      </p:cBhvr>
                                      <p:tavLst>
                                        <p:tav tm="0">
                                          <p:val>
                                            <p:fltVal val="0"/>
                                          </p:val>
                                        </p:tav>
                                        <p:tav tm="100000">
                                          <p:val>
                                            <p:strVal val="#ppt_w"/>
                                          </p:val>
                                        </p:tav>
                                      </p:tavLst>
                                    </p:anim>
                                    <p:anim calcmode="lin" valueType="num">
                                      <p:cBhvr>
                                        <p:cTn id="18" dur="2000" fill="hold"/>
                                        <p:tgtEl>
                                          <p:spTgt spid="256"/>
                                        </p:tgtEl>
                                        <p:attrNameLst>
                                          <p:attrName>ppt_h</p:attrName>
                                        </p:attrNameLst>
                                      </p:cBhvr>
                                      <p:tavLst>
                                        <p:tav tm="0">
                                          <p:val>
                                            <p:fltVal val="0"/>
                                          </p:val>
                                        </p:tav>
                                        <p:tav tm="100000">
                                          <p:val>
                                            <p:strVal val="#ppt_h"/>
                                          </p:val>
                                        </p:tav>
                                      </p:tavLst>
                                    </p:anim>
                                    <p:animEffect transition="in" filter="fade">
                                      <p:cBhvr>
                                        <p:cTn id="19" dur="2000"/>
                                        <p:tgtEl>
                                          <p:spTgt spid="256"/>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214"/>
                                        </p:tgtEl>
                                        <p:attrNameLst>
                                          <p:attrName>style.visibility</p:attrName>
                                        </p:attrNameLst>
                                      </p:cBhvr>
                                      <p:to>
                                        <p:strVal val="visible"/>
                                      </p:to>
                                    </p:set>
                                    <p:animEffect transition="in" filter="barn(inVertical)">
                                      <p:cBhvr>
                                        <p:cTn id="24" dur="2000"/>
                                        <p:tgtEl>
                                          <p:spTgt spid="214"/>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226"/>
                                        </p:tgtEl>
                                        <p:attrNameLst>
                                          <p:attrName>style.visibility</p:attrName>
                                        </p:attrNameLst>
                                      </p:cBhvr>
                                      <p:to>
                                        <p:strVal val="visible"/>
                                      </p:to>
                                    </p:set>
                                    <p:animEffect transition="in" filter="barn(inVertical)">
                                      <p:cBhvr>
                                        <p:cTn id="27" dur="2000"/>
                                        <p:tgtEl>
                                          <p:spTgt spid="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0" grpId="0" animBg="1"/>
      <p:bldP spid="214" grpId="0" animBg="1"/>
      <p:bldP spid="2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5CF28-41F5-8A83-F3FD-1B1C457A8DDF}"/>
            </a:ext>
          </a:extLst>
        </p:cNvPr>
        <p:cNvGrpSpPr/>
        <p:nvPr/>
      </p:nvGrpSpPr>
      <p:grpSpPr>
        <a:xfrm>
          <a:off x="0" y="0"/>
          <a:ext cx="0" cy="0"/>
          <a:chOff x="0" y="0"/>
          <a:chExt cx="0" cy="0"/>
        </a:xfrm>
      </p:grpSpPr>
      <p:sp>
        <p:nvSpPr>
          <p:cNvPr id="3" name="Rectangle: Diagonal Corners Rounded 2">
            <a:extLst>
              <a:ext uri="{FF2B5EF4-FFF2-40B4-BE49-F238E27FC236}">
                <a16:creationId xmlns:a16="http://schemas.microsoft.com/office/drawing/2014/main" id="{D261A307-885D-9FCB-D3DB-B95639113961}"/>
              </a:ext>
            </a:extLst>
          </p:cNvPr>
          <p:cNvSpPr/>
          <p:nvPr/>
        </p:nvSpPr>
        <p:spPr>
          <a:xfrm>
            <a:off x="1130761" y="1075361"/>
            <a:ext cx="9927772" cy="1314913"/>
          </a:xfrm>
          <a:prstGeom prst="round2DiagRect">
            <a:avLst>
              <a:gd name="adj1" fmla="val 0"/>
              <a:gd name="adj2" fmla="val 0"/>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as-IN" dirty="0">
                <a:latin typeface="Kalpurush" panose="02000600000000000000" pitchFamily="2" charset="0"/>
                <a:cs typeface="Kalpurush" panose="02000600000000000000" pitchFamily="2" charset="0"/>
              </a:rPr>
              <a:t>ডেটা ট্রান্সমিশন মেথড হলো সেই প্রক্রিয়া যার মাধ্যমে ডেটা একটি ডিভাইস থেকে অন্য ডিভাইসে পাঠানো হয়। এই পদ্ধতিগুলি সাধারণত ওয়্যারড বা ওয়্যারলেস মাধ্যমের মাধ্যমে ডেটা প্রেরণ করে।</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অন্যভাবে বলা যায়, ডেটা ট্রান্সমিশন হওয়ার জন্য প্রেরক ও প্রাপকের মধ্যে একটি সুনির্দিষ্ট পদ্ধতি থাকতে হয়, এই পদ্ধতিকে ডেটা ট্রান্সমিশন মেথড বা পদ্ধতি বলে। </a:t>
            </a:r>
            <a:r>
              <a:rPr lang="en-US" dirty="0" err="1">
                <a:latin typeface="Kalpurush" panose="02000600000000000000" pitchFamily="2" charset="0"/>
                <a:cs typeface="Kalpurush" panose="02000600000000000000" pitchFamily="2" charset="0"/>
              </a:rPr>
              <a:t>ডেটা</a:t>
            </a:r>
            <a:r>
              <a:rPr lang="en-US" dirty="0">
                <a:latin typeface="Kalpurush" panose="02000600000000000000" pitchFamily="2" charset="0"/>
                <a:cs typeface="Kalpurush" panose="02000600000000000000" pitchFamily="2" charset="0"/>
              </a:rPr>
              <a:t> </a:t>
            </a:r>
            <a:r>
              <a:rPr lang="en-US" dirty="0" err="1">
                <a:latin typeface="Kalpurush" panose="02000600000000000000" pitchFamily="2" charset="0"/>
                <a:cs typeface="Kalpurush" panose="02000600000000000000" pitchFamily="2" charset="0"/>
              </a:rPr>
              <a:t>ট্রান্সমিশন</a:t>
            </a:r>
            <a:r>
              <a:rPr lang="en-US" dirty="0">
                <a:latin typeface="Kalpurush" panose="02000600000000000000" pitchFamily="2" charset="0"/>
                <a:cs typeface="Kalpurush" panose="02000600000000000000" pitchFamily="2" charset="0"/>
              </a:rPr>
              <a:t> </a:t>
            </a:r>
            <a:r>
              <a:rPr lang="en-US" dirty="0" err="1">
                <a:latin typeface="Kalpurush" panose="02000600000000000000" pitchFamily="2" charset="0"/>
                <a:cs typeface="Kalpurush" panose="02000600000000000000" pitchFamily="2" charset="0"/>
              </a:rPr>
              <a:t>পদ্ধতির</a:t>
            </a:r>
            <a:r>
              <a:rPr lang="en-US" dirty="0">
                <a:latin typeface="Kalpurush" panose="02000600000000000000" pitchFamily="2" charset="0"/>
                <a:cs typeface="Kalpurush" panose="02000600000000000000" pitchFamily="2" charset="0"/>
              </a:rPr>
              <a:t> </a:t>
            </a:r>
            <a:r>
              <a:rPr lang="en-US" dirty="0" err="1">
                <a:latin typeface="Kalpurush" panose="02000600000000000000" pitchFamily="2" charset="0"/>
                <a:cs typeface="Kalpurush" panose="02000600000000000000" pitchFamily="2" charset="0"/>
              </a:rPr>
              <a:t>প্রকারভেদ</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 </a:t>
            </a:r>
            <a:endParaRPr lang="en-US" dirty="0">
              <a:latin typeface="Kalpurush" panose="02000600000000000000" pitchFamily="2" charset="0"/>
              <a:cs typeface="Kalpurush" panose="02000600000000000000" pitchFamily="2" charset="0"/>
            </a:endParaRPr>
          </a:p>
        </p:txBody>
      </p:sp>
      <p:sp>
        <p:nvSpPr>
          <p:cNvPr id="5" name="Arrow: Pentagon 4">
            <a:extLst>
              <a:ext uri="{FF2B5EF4-FFF2-40B4-BE49-F238E27FC236}">
                <a16:creationId xmlns:a16="http://schemas.microsoft.com/office/drawing/2014/main" id="{D4CBB812-5630-DD5C-F706-A02A44001E06}"/>
              </a:ext>
            </a:extLst>
          </p:cNvPr>
          <p:cNvSpPr/>
          <p:nvPr/>
        </p:nvSpPr>
        <p:spPr>
          <a:xfrm>
            <a:off x="4481825" y="243153"/>
            <a:ext cx="3225644" cy="574209"/>
          </a:xfrm>
          <a:prstGeom prst="homePlate">
            <a:avLst>
              <a:gd name="adj" fmla="val 0"/>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s-IN" sz="2800" b="1" dirty="0">
                <a:solidFill>
                  <a:schemeClr val="bg1"/>
                </a:solidFill>
                <a:latin typeface="Kalpurush" panose="02000600000000000000" pitchFamily="2" charset="0"/>
                <a:cs typeface="Kalpurush" panose="02000600000000000000" pitchFamily="2" charset="0"/>
              </a:rPr>
              <a:t>ডেটা ট্রান্সমিশন মেথড</a:t>
            </a:r>
            <a:endParaRPr lang="en-US" sz="2800" b="1" dirty="0">
              <a:solidFill>
                <a:schemeClr val="bg1"/>
              </a:solidFill>
              <a:latin typeface="Kalpurush" panose="02000600000000000000" pitchFamily="2" charset="0"/>
              <a:cs typeface="Kalpurush" panose="02000600000000000000" pitchFamily="2" charset="0"/>
            </a:endParaRPr>
          </a:p>
        </p:txBody>
      </p:sp>
      <p:sp>
        <p:nvSpPr>
          <p:cNvPr id="9" name="TextBox 8">
            <a:extLst>
              <a:ext uri="{FF2B5EF4-FFF2-40B4-BE49-F238E27FC236}">
                <a16:creationId xmlns:a16="http://schemas.microsoft.com/office/drawing/2014/main" id="{AE43B7D7-F6B4-1557-4B5E-9FE80E7E7AB7}"/>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1F375570-C505-1F4D-BD30-4E1FB1F1BBFC}"/>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aphicFrame>
        <p:nvGraphicFramePr>
          <p:cNvPr id="2" name="Diagram 1">
            <a:extLst>
              <a:ext uri="{FF2B5EF4-FFF2-40B4-BE49-F238E27FC236}">
                <a16:creationId xmlns:a16="http://schemas.microsoft.com/office/drawing/2014/main" id="{F0237AE9-E34D-227F-DABF-51EA44FC8008}"/>
              </a:ext>
            </a:extLst>
          </p:cNvPr>
          <p:cNvGraphicFramePr/>
          <p:nvPr>
            <p:extLst>
              <p:ext uri="{D42A27DB-BD31-4B8C-83A1-F6EECF244321}">
                <p14:modId xmlns:p14="http://schemas.microsoft.com/office/powerpoint/2010/main" val="4138153443"/>
              </p:ext>
            </p:extLst>
          </p:nvPr>
        </p:nvGraphicFramePr>
        <p:xfrm>
          <a:off x="2350525" y="2808032"/>
          <a:ext cx="9705474" cy="33193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395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0-#ppt_w/2"/>
                                          </p:val>
                                        </p:tav>
                                        <p:tav tm="100000">
                                          <p:val>
                                            <p:strVal val="#ppt_x"/>
                                          </p:val>
                                        </p:tav>
                                      </p:tavLst>
                                    </p:anim>
                                    <p:anim calcmode="lin" valueType="num">
                                      <p:cBhvr additive="base">
                                        <p:cTn id="8" dur="1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5" fill="hold" grpId="0" nodeType="clickEffect">
                                  <p:stCondLst>
                                    <p:cond delay="0"/>
                                  </p:stCondLst>
                                  <p:childTnLst>
                                    <p:set>
                                      <p:cBhvr>
                                        <p:cTn id="17" dur="1" fill="hold">
                                          <p:stCondLst>
                                            <p:cond delay="0"/>
                                          </p:stCondLst>
                                        </p:cTn>
                                        <p:tgtEl>
                                          <p:spTgt spid="2">
                                            <p:graphicEl>
                                              <a:dgm id="{0AE26DBC-1F72-4BC1-B7A5-76D59CFF73F9}"/>
                                            </p:graphicEl>
                                          </p:spTgt>
                                        </p:tgtEl>
                                        <p:attrNameLst>
                                          <p:attrName>style.visibility</p:attrName>
                                        </p:attrNameLst>
                                      </p:cBhvr>
                                      <p:to>
                                        <p:strVal val="visible"/>
                                      </p:to>
                                    </p:set>
                                    <p:animEffect transition="in" filter="randombar(vertical)">
                                      <p:cBhvr>
                                        <p:cTn id="18" dur="1500"/>
                                        <p:tgtEl>
                                          <p:spTgt spid="2">
                                            <p:graphicEl>
                                              <a:dgm id="{0AE26DBC-1F72-4BC1-B7A5-76D59CFF73F9}"/>
                                            </p:graphicEl>
                                          </p:spTgt>
                                        </p:tgtEl>
                                      </p:cBhvr>
                                    </p:animEffect>
                                  </p:childTnLst>
                                </p:cTn>
                              </p:par>
                              <p:par>
                                <p:cTn id="19" presetID="14" presetClass="entr" presetSubtype="5" fill="hold" grpId="0" nodeType="withEffect">
                                  <p:stCondLst>
                                    <p:cond delay="0"/>
                                  </p:stCondLst>
                                  <p:childTnLst>
                                    <p:set>
                                      <p:cBhvr>
                                        <p:cTn id="20" dur="1" fill="hold">
                                          <p:stCondLst>
                                            <p:cond delay="0"/>
                                          </p:stCondLst>
                                        </p:cTn>
                                        <p:tgtEl>
                                          <p:spTgt spid="2">
                                            <p:graphicEl>
                                              <a:dgm id="{4C87ECB6-4770-48F9-A7F0-1D461D14801F}"/>
                                            </p:graphicEl>
                                          </p:spTgt>
                                        </p:tgtEl>
                                        <p:attrNameLst>
                                          <p:attrName>style.visibility</p:attrName>
                                        </p:attrNameLst>
                                      </p:cBhvr>
                                      <p:to>
                                        <p:strVal val="visible"/>
                                      </p:to>
                                    </p:set>
                                    <p:animEffect transition="in" filter="randombar(vertical)">
                                      <p:cBhvr>
                                        <p:cTn id="21" dur="1500"/>
                                        <p:tgtEl>
                                          <p:spTgt spid="2">
                                            <p:graphicEl>
                                              <a:dgm id="{4C87ECB6-4770-48F9-A7F0-1D461D14801F}"/>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5" fill="hold" grpId="0" nodeType="clickEffect">
                                  <p:stCondLst>
                                    <p:cond delay="0"/>
                                  </p:stCondLst>
                                  <p:childTnLst>
                                    <p:set>
                                      <p:cBhvr>
                                        <p:cTn id="25" dur="1" fill="hold">
                                          <p:stCondLst>
                                            <p:cond delay="0"/>
                                          </p:stCondLst>
                                        </p:cTn>
                                        <p:tgtEl>
                                          <p:spTgt spid="2">
                                            <p:graphicEl>
                                              <a:dgm id="{782773DF-42F9-420C-977A-E635D1586117}"/>
                                            </p:graphicEl>
                                          </p:spTgt>
                                        </p:tgtEl>
                                        <p:attrNameLst>
                                          <p:attrName>style.visibility</p:attrName>
                                        </p:attrNameLst>
                                      </p:cBhvr>
                                      <p:to>
                                        <p:strVal val="visible"/>
                                      </p:to>
                                    </p:set>
                                    <p:animEffect transition="in" filter="randombar(vertical)">
                                      <p:cBhvr>
                                        <p:cTn id="26" dur="1500"/>
                                        <p:tgtEl>
                                          <p:spTgt spid="2">
                                            <p:graphicEl>
                                              <a:dgm id="{782773DF-42F9-420C-977A-E635D1586117}"/>
                                            </p:graphicEl>
                                          </p:spTgt>
                                        </p:tgtEl>
                                      </p:cBhvr>
                                    </p:animEffect>
                                  </p:childTnLst>
                                </p:cTn>
                              </p:par>
                              <p:par>
                                <p:cTn id="27" presetID="14" presetClass="entr" presetSubtype="5" fill="hold" grpId="0" nodeType="withEffect">
                                  <p:stCondLst>
                                    <p:cond delay="0"/>
                                  </p:stCondLst>
                                  <p:childTnLst>
                                    <p:set>
                                      <p:cBhvr>
                                        <p:cTn id="28" dur="1" fill="hold">
                                          <p:stCondLst>
                                            <p:cond delay="0"/>
                                          </p:stCondLst>
                                        </p:cTn>
                                        <p:tgtEl>
                                          <p:spTgt spid="2">
                                            <p:graphicEl>
                                              <a:dgm id="{924CFD9A-C424-4F57-AE71-4E0555BE7AE9}"/>
                                            </p:graphicEl>
                                          </p:spTgt>
                                        </p:tgtEl>
                                        <p:attrNameLst>
                                          <p:attrName>style.visibility</p:attrName>
                                        </p:attrNameLst>
                                      </p:cBhvr>
                                      <p:to>
                                        <p:strVal val="visible"/>
                                      </p:to>
                                    </p:set>
                                    <p:animEffect transition="in" filter="randombar(vertical)">
                                      <p:cBhvr>
                                        <p:cTn id="29" dur="1500"/>
                                        <p:tgtEl>
                                          <p:spTgt spid="2">
                                            <p:graphicEl>
                                              <a:dgm id="{924CFD9A-C424-4F57-AE71-4E0555BE7AE9}"/>
                                            </p:graphicEl>
                                          </p:spTgt>
                                        </p:tgtEl>
                                      </p:cBhvr>
                                    </p:animEffect>
                                  </p:childTnLst>
                                </p:cTn>
                              </p:par>
                              <p:par>
                                <p:cTn id="30" presetID="14" presetClass="entr" presetSubtype="5" fill="hold" grpId="0" nodeType="withEffect">
                                  <p:stCondLst>
                                    <p:cond delay="0"/>
                                  </p:stCondLst>
                                  <p:childTnLst>
                                    <p:set>
                                      <p:cBhvr>
                                        <p:cTn id="31" dur="1" fill="hold">
                                          <p:stCondLst>
                                            <p:cond delay="0"/>
                                          </p:stCondLst>
                                        </p:cTn>
                                        <p:tgtEl>
                                          <p:spTgt spid="2">
                                            <p:graphicEl>
                                              <a:dgm id="{D476DFB6-7664-44A2-9BD8-CA9A7D148E4A}"/>
                                            </p:graphicEl>
                                          </p:spTgt>
                                        </p:tgtEl>
                                        <p:attrNameLst>
                                          <p:attrName>style.visibility</p:attrName>
                                        </p:attrNameLst>
                                      </p:cBhvr>
                                      <p:to>
                                        <p:strVal val="visible"/>
                                      </p:to>
                                    </p:set>
                                    <p:animEffect transition="in" filter="randombar(vertical)">
                                      <p:cBhvr>
                                        <p:cTn id="32" dur="1500"/>
                                        <p:tgtEl>
                                          <p:spTgt spid="2">
                                            <p:graphicEl>
                                              <a:dgm id="{D476DFB6-7664-44A2-9BD8-CA9A7D148E4A}"/>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5" fill="hold" grpId="0" nodeType="clickEffect">
                                  <p:stCondLst>
                                    <p:cond delay="0"/>
                                  </p:stCondLst>
                                  <p:childTnLst>
                                    <p:set>
                                      <p:cBhvr>
                                        <p:cTn id="36" dur="1" fill="hold">
                                          <p:stCondLst>
                                            <p:cond delay="0"/>
                                          </p:stCondLst>
                                        </p:cTn>
                                        <p:tgtEl>
                                          <p:spTgt spid="2">
                                            <p:graphicEl>
                                              <a:dgm id="{6F526C73-5003-4E04-9B23-BBA033ED40F3}"/>
                                            </p:graphicEl>
                                          </p:spTgt>
                                        </p:tgtEl>
                                        <p:attrNameLst>
                                          <p:attrName>style.visibility</p:attrName>
                                        </p:attrNameLst>
                                      </p:cBhvr>
                                      <p:to>
                                        <p:strVal val="visible"/>
                                      </p:to>
                                    </p:set>
                                    <p:animEffect transition="in" filter="randombar(vertical)">
                                      <p:cBhvr>
                                        <p:cTn id="37" dur="1500"/>
                                        <p:tgtEl>
                                          <p:spTgt spid="2">
                                            <p:graphicEl>
                                              <a:dgm id="{6F526C73-5003-4E04-9B23-BBA033ED40F3}"/>
                                            </p:graphicEl>
                                          </p:spTgt>
                                        </p:tgtEl>
                                      </p:cBhvr>
                                    </p:animEffect>
                                  </p:childTnLst>
                                </p:cTn>
                              </p:par>
                              <p:par>
                                <p:cTn id="38" presetID="14" presetClass="entr" presetSubtype="5" fill="hold" grpId="0" nodeType="withEffect">
                                  <p:stCondLst>
                                    <p:cond delay="0"/>
                                  </p:stCondLst>
                                  <p:childTnLst>
                                    <p:set>
                                      <p:cBhvr>
                                        <p:cTn id="39" dur="1" fill="hold">
                                          <p:stCondLst>
                                            <p:cond delay="0"/>
                                          </p:stCondLst>
                                        </p:cTn>
                                        <p:tgtEl>
                                          <p:spTgt spid="2">
                                            <p:graphicEl>
                                              <a:dgm id="{5F8D3DAA-874B-4746-8EB7-0624870D695A}"/>
                                            </p:graphicEl>
                                          </p:spTgt>
                                        </p:tgtEl>
                                        <p:attrNameLst>
                                          <p:attrName>style.visibility</p:attrName>
                                        </p:attrNameLst>
                                      </p:cBhvr>
                                      <p:to>
                                        <p:strVal val="visible"/>
                                      </p:to>
                                    </p:set>
                                    <p:animEffect transition="in" filter="randombar(vertical)">
                                      <p:cBhvr>
                                        <p:cTn id="40" dur="1500"/>
                                        <p:tgtEl>
                                          <p:spTgt spid="2">
                                            <p:graphicEl>
                                              <a:dgm id="{5F8D3DAA-874B-4746-8EB7-0624870D695A}"/>
                                            </p:graphicEl>
                                          </p:spTgt>
                                        </p:tgtEl>
                                      </p:cBhvr>
                                    </p:animEffect>
                                  </p:childTnLst>
                                </p:cTn>
                              </p:par>
                              <p:par>
                                <p:cTn id="41" presetID="14" presetClass="entr" presetSubtype="5" fill="hold" grpId="0" nodeType="withEffect">
                                  <p:stCondLst>
                                    <p:cond delay="0"/>
                                  </p:stCondLst>
                                  <p:childTnLst>
                                    <p:set>
                                      <p:cBhvr>
                                        <p:cTn id="42" dur="1" fill="hold">
                                          <p:stCondLst>
                                            <p:cond delay="0"/>
                                          </p:stCondLst>
                                        </p:cTn>
                                        <p:tgtEl>
                                          <p:spTgt spid="2">
                                            <p:graphicEl>
                                              <a:dgm id="{CC63948C-3A1A-4C56-B878-7587155F58DB}"/>
                                            </p:graphicEl>
                                          </p:spTgt>
                                        </p:tgtEl>
                                        <p:attrNameLst>
                                          <p:attrName>style.visibility</p:attrName>
                                        </p:attrNameLst>
                                      </p:cBhvr>
                                      <p:to>
                                        <p:strVal val="visible"/>
                                      </p:to>
                                    </p:set>
                                    <p:animEffect transition="in" filter="randombar(vertical)">
                                      <p:cBhvr>
                                        <p:cTn id="43" dur="1500"/>
                                        <p:tgtEl>
                                          <p:spTgt spid="2">
                                            <p:graphicEl>
                                              <a:dgm id="{CC63948C-3A1A-4C56-B878-7587155F58DB}"/>
                                            </p:graphicEl>
                                          </p:spTgt>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5" fill="hold" grpId="0" nodeType="clickEffect">
                                  <p:stCondLst>
                                    <p:cond delay="0"/>
                                  </p:stCondLst>
                                  <p:childTnLst>
                                    <p:set>
                                      <p:cBhvr>
                                        <p:cTn id="47" dur="1" fill="hold">
                                          <p:stCondLst>
                                            <p:cond delay="0"/>
                                          </p:stCondLst>
                                        </p:cTn>
                                        <p:tgtEl>
                                          <p:spTgt spid="2">
                                            <p:graphicEl>
                                              <a:dgm id="{C08B3346-891E-4440-BD04-683D03B2AC6F}"/>
                                            </p:graphicEl>
                                          </p:spTgt>
                                        </p:tgtEl>
                                        <p:attrNameLst>
                                          <p:attrName>style.visibility</p:attrName>
                                        </p:attrNameLst>
                                      </p:cBhvr>
                                      <p:to>
                                        <p:strVal val="visible"/>
                                      </p:to>
                                    </p:set>
                                    <p:animEffect transition="in" filter="randombar(vertical)">
                                      <p:cBhvr>
                                        <p:cTn id="48" dur="1500"/>
                                        <p:tgtEl>
                                          <p:spTgt spid="2">
                                            <p:graphicEl>
                                              <a:dgm id="{C08B3346-891E-4440-BD04-683D03B2AC6F}"/>
                                            </p:graphicEl>
                                          </p:spTgt>
                                        </p:tgtEl>
                                      </p:cBhvr>
                                    </p:animEffect>
                                  </p:childTnLst>
                                </p:cTn>
                              </p:par>
                              <p:par>
                                <p:cTn id="49" presetID="14" presetClass="entr" presetSubtype="5" fill="hold" grpId="0" nodeType="withEffect">
                                  <p:stCondLst>
                                    <p:cond delay="0"/>
                                  </p:stCondLst>
                                  <p:childTnLst>
                                    <p:set>
                                      <p:cBhvr>
                                        <p:cTn id="50" dur="1" fill="hold">
                                          <p:stCondLst>
                                            <p:cond delay="0"/>
                                          </p:stCondLst>
                                        </p:cTn>
                                        <p:tgtEl>
                                          <p:spTgt spid="2">
                                            <p:graphicEl>
                                              <a:dgm id="{73DE9FEC-CE29-4792-9166-70A77BC2F8CC}"/>
                                            </p:graphicEl>
                                          </p:spTgt>
                                        </p:tgtEl>
                                        <p:attrNameLst>
                                          <p:attrName>style.visibility</p:attrName>
                                        </p:attrNameLst>
                                      </p:cBhvr>
                                      <p:to>
                                        <p:strVal val="visible"/>
                                      </p:to>
                                    </p:set>
                                    <p:animEffect transition="in" filter="randombar(vertical)">
                                      <p:cBhvr>
                                        <p:cTn id="51" dur="1500"/>
                                        <p:tgtEl>
                                          <p:spTgt spid="2">
                                            <p:graphicEl>
                                              <a:dgm id="{73DE9FEC-CE29-4792-9166-70A77BC2F8CC}"/>
                                            </p:graphicEl>
                                          </p:spTgt>
                                        </p:tgtEl>
                                      </p:cBhvr>
                                    </p:animEffect>
                                  </p:childTnLst>
                                </p:cTn>
                              </p:par>
                              <p:par>
                                <p:cTn id="52" presetID="14" presetClass="entr" presetSubtype="5" fill="hold" grpId="0" nodeType="withEffect">
                                  <p:stCondLst>
                                    <p:cond delay="0"/>
                                  </p:stCondLst>
                                  <p:childTnLst>
                                    <p:set>
                                      <p:cBhvr>
                                        <p:cTn id="53" dur="1" fill="hold">
                                          <p:stCondLst>
                                            <p:cond delay="0"/>
                                          </p:stCondLst>
                                        </p:cTn>
                                        <p:tgtEl>
                                          <p:spTgt spid="2">
                                            <p:graphicEl>
                                              <a:dgm id="{931D1E1F-1FAC-4E98-BE19-4DF3CC26F723}"/>
                                            </p:graphicEl>
                                          </p:spTgt>
                                        </p:tgtEl>
                                        <p:attrNameLst>
                                          <p:attrName>style.visibility</p:attrName>
                                        </p:attrNameLst>
                                      </p:cBhvr>
                                      <p:to>
                                        <p:strVal val="visible"/>
                                      </p:to>
                                    </p:set>
                                    <p:animEffect transition="in" filter="randombar(vertical)">
                                      <p:cBhvr>
                                        <p:cTn id="54" dur="1500"/>
                                        <p:tgtEl>
                                          <p:spTgt spid="2">
                                            <p:graphicEl>
                                              <a:dgm id="{931D1E1F-1FAC-4E98-BE19-4DF3CC26F723}"/>
                                            </p:graphicEl>
                                          </p:spTgt>
                                        </p:tgtEl>
                                      </p:cBhvr>
                                    </p:animEffect>
                                  </p:childTnLst>
                                </p:cTn>
                              </p:par>
                            </p:childTnLst>
                          </p:cTn>
                        </p:par>
                      </p:childTnLst>
                    </p:cTn>
                  </p:par>
                  <p:par>
                    <p:cTn id="55" fill="hold">
                      <p:stCondLst>
                        <p:cond delay="indefinite"/>
                      </p:stCondLst>
                      <p:childTnLst>
                        <p:par>
                          <p:cTn id="56" fill="hold">
                            <p:stCondLst>
                              <p:cond delay="0"/>
                            </p:stCondLst>
                            <p:childTnLst>
                              <p:par>
                                <p:cTn id="57" presetID="14" presetClass="entr" presetSubtype="5" fill="hold" grpId="0" nodeType="clickEffect">
                                  <p:stCondLst>
                                    <p:cond delay="0"/>
                                  </p:stCondLst>
                                  <p:childTnLst>
                                    <p:set>
                                      <p:cBhvr>
                                        <p:cTn id="58" dur="1" fill="hold">
                                          <p:stCondLst>
                                            <p:cond delay="0"/>
                                          </p:stCondLst>
                                        </p:cTn>
                                        <p:tgtEl>
                                          <p:spTgt spid="2">
                                            <p:graphicEl>
                                              <a:dgm id="{758A4616-B743-4B88-93B2-3557B845155C}"/>
                                            </p:graphicEl>
                                          </p:spTgt>
                                        </p:tgtEl>
                                        <p:attrNameLst>
                                          <p:attrName>style.visibility</p:attrName>
                                        </p:attrNameLst>
                                      </p:cBhvr>
                                      <p:to>
                                        <p:strVal val="visible"/>
                                      </p:to>
                                    </p:set>
                                    <p:animEffect transition="in" filter="randombar(vertical)">
                                      <p:cBhvr>
                                        <p:cTn id="59" dur="1500"/>
                                        <p:tgtEl>
                                          <p:spTgt spid="2">
                                            <p:graphicEl>
                                              <a:dgm id="{758A4616-B743-4B88-93B2-3557B845155C}"/>
                                            </p:graphicEl>
                                          </p:spTgt>
                                        </p:tgtEl>
                                      </p:cBhvr>
                                    </p:animEffect>
                                  </p:childTnLst>
                                </p:cTn>
                              </p:par>
                              <p:par>
                                <p:cTn id="60" presetID="14" presetClass="entr" presetSubtype="5" fill="hold" grpId="0" nodeType="withEffect">
                                  <p:stCondLst>
                                    <p:cond delay="0"/>
                                  </p:stCondLst>
                                  <p:childTnLst>
                                    <p:set>
                                      <p:cBhvr>
                                        <p:cTn id="61" dur="1" fill="hold">
                                          <p:stCondLst>
                                            <p:cond delay="0"/>
                                          </p:stCondLst>
                                        </p:cTn>
                                        <p:tgtEl>
                                          <p:spTgt spid="2">
                                            <p:graphicEl>
                                              <a:dgm id="{61FE73A1-756D-48BE-ACB6-C66772761E2B}"/>
                                            </p:graphicEl>
                                          </p:spTgt>
                                        </p:tgtEl>
                                        <p:attrNameLst>
                                          <p:attrName>style.visibility</p:attrName>
                                        </p:attrNameLst>
                                      </p:cBhvr>
                                      <p:to>
                                        <p:strVal val="visible"/>
                                      </p:to>
                                    </p:set>
                                    <p:animEffect transition="in" filter="randombar(vertical)">
                                      <p:cBhvr>
                                        <p:cTn id="62" dur="1500"/>
                                        <p:tgtEl>
                                          <p:spTgt spid="2">
                                            <p:graphicEl>
                                              <a:dgm id="{61FE73A1-756D-48BE-ACB6-C66772761E2B}"/>
                                            </p:graphicEl>
                                          </p:spTgt>
                                        </p:tgtEl>
                                      </p:cBhvr>
                                    </p:animEffect>
                                  </p:childTnLst>
                                </p:cTn>
                              </p:par>
                              <p:par>
                                <p:cTn id="63" presetID="14" presetClass="entr" presetSubtype="5" fill="hold" grpId="0" nodeType="withEffect">
                                  <p:stCondLst>
                                    <p:cond delay="0"/>
                                  </p:stCondLst>
                                  <p:childTnLst>
                                    <p:set>
                                      <p:cBhvr>
                                        <p:cTn id="64" dur="1" fill="hold">
                                          <p:stCondLst>
                                            <p:cond delay="0"/>
                                          </p:stCondLst>
                                        </p:cTn>
                                        <p:tgtEl>
                                          <p:spTgt spid="2">
                                            <p:graphicEl>
                                              <a:dgm id="{3512908D-4811-47AD-8AF5-50B61583870E}"/>
                                            </p:graphicEl>
                                          </p:spTgt>
                                        </p:tgtEl>
                                        <p:attrNameLst>
                                          <p:attrName>style.visibility</p:attrName>
                                        </p:attrNameLst>
                                      </p:cBhvr>
                                      <p:to>
                                        <p:strVal val="visible"/>
                                      </p:to>
                                    </p:set>
                                    <p:animEffect transition="in" filter="randombar(vertical)">
                                      <p:cBhvr>
                                        <p:cTn id="65" dur="1500"/>
                                        <p:tgtEl>
                                          <p:spTgt spid="2">
                                            <p:graphicEl>
                                              <a:dgm id="{3512908D-4811-47AD-8AF5-50B61583870E}"/>
                                            </p:graphicEl>
                                          </p:spTgt>
                                        </p:tgtEl>
                                      </p:cBhvr>
                                    </p:animEffect>
                                  </p:childTnLst>
                                </p:cTn>
                              </p:par>
                            </p:childTnLst>
                          </p:cTn>
                        </p:par>
                      </p:childTnLst>
                    </p:cTn>
                  </p:par>
                  <p:par>
                    <p:cTn id="66" fill="hold">
                      <p:stCondLst>
                        <p:cond delay="indefinite"/>
                      </p:stCondLst>
                      <p:childTnLst>
                        <p:par>
                          <p:cTn id="67" fill="hold">
                            <p:stCondLst>
                              <p:cond delay="0"/>
                            </p:stCondLst>
                            <p:childTnLst>
                              <p:par>
                                <p:cTn id="68" presetID="14" presetClass="entr" presetSubtype="5" fill="hold" grpId="0" nodeType="clickEffect">
                                  <p:stCondLst>
                                    <p:cond delay="0"/>
                                  </p:stCondLst>
                                  <p:childTnLst>
                                    <p:set>
                                      <p:cBhvr>
                                        <p:cTn id="69" dur="1" fill="hold">
                                          <p:stCondLst>
                                            <p:cond delay="0"/>
                                          </p:stCondLst>
                                        </p:cTn>
                                        <p:tgtEl>
                                          <p:spTgt spid="2">
                                            <p:graphicEl>
                                              <a:dgm id="{288429B2-ED82-4114-83BD-1E7240C7EDDA}"/>
                                            </p:graphicEl>
                                          </p:spTgt>
                                        </p:tgtEl>
                                        <p:attrNameLst>
                                          <p:attrName>style.visibility</p:attrName>
                                        </p:attrNameLst>
                                      </p:cBhvr>
                                      <p:to>
                                        <p:strVal val="visible"/>
                                      </p:to>
                                    </p:set>
                                    <p:animEffect transition="in" filter="randombar(vertical)">
                                      <p:cBhvr>
                                        <p:cTn id="70" dur="1500"/>
                                        <p:tgtEl>
                                          <p:spTgt spid="2">
                                            <p:graphicEl>
                                              <a:dgm id="{288429B2-ED82-4114-83BD-1E7240C7EDDA}"/>
                                            </p:graphicEl>
                                          </p:spTgt>
                                        </p:tgtEl>
                                      </p:cBhvr>
                                    </p:animEffect>
                                  </p:childTnLst>
                                </p:cTn>
                              </p:par>
                              <p:par>
                                <p:cTn id="71" presetID="14" presetClass="entr" presetSubtype="5" fill="hold" grpId="0" nodeType="withEffect">
                                  <p:stCondLst>
                                    <p:cond delay="0"/>
                                  </p:stCondLst>
                                  <p:childTnLst>
                                    <p:set>
                                      <p:cBhvr>
                                        <p:cTn id="72" dur="1" fill="hold">
                                          <p:stCondLst>
                                            <p:cond delay="0"/>
                                          </p:stCondLst>
                                        </p:cTn>
                                        <p:tgtEl>
                                          <p:spTgt spid="2">
                                            <p:graphicEl>
                                              <a:dgm id="{93C0D292-5E8C-42FD-8C79-2C05BBE0C978}"/>
                                            </p:graphicEl>
                                          </p:spTgt>
                                        </p:tgtEl>
                                        <p:attrNameLst>
                                          <p:attrName>style.visibility</p:attrName>
                                        </p:attrNameLst>
                                      </p:cBhvr>
                                      <p:to>
                                        <p:strVal val="visible"/>
                                      </p:to>
                                    </p:set>
                                    <p:animEffect transition="in" filter="randombar(vertical)">
                                      <p:cBhvr>
                                        <p:cTn id="73" dur="1500"/>
                                        <p:tgtEl>
                                          <p:spTgt spid="2">
                                            <p:graphicEl>
                                              <a:dgm id="{93C0D292-5E8C-42FD-8C79-2C05BBE0C978}"/>
                                            </p:graphicEl>
                                          </p:spTgt>
                                        </p:tgtEl>
                                      </p:cBhvr>
                                    </p:animEffect>
                                  </p:childTnLst>
                                </p:cTn>
                              </p:par>
                              <p:par>
                                <p:cTn id="74" presetID="14" presetClass="entr" presetSubtype="5" fill="hold" grpId="0" nodeType="withEffect">
                                  <p:stCondLst>
                                    <p:cond delay="0"/>
                                  </p:stCondLst>
                                  <p:childTnLst>
                                    <p:set>
                                      <p:cBhvr>
                                        <p:cTn id="75" dur="1" fill="hold">
                                          <p:stCondLst>
                                            <p:cond delay="0"/>
                                          </p:stCondLst>
                                        </p:cTn>
                                        <p:tgtEl>
                                          <p:spTgt spid="2">
                                            <p:graphicEl>
                                              <a:dgm id="{B1B01E3F-B42B-4046-BEEC-46F9D9B3EB4A}"/>
                                            </p:graphicEl>
                                          </p:spTgt>
                                        </p:tgtEl>
                                        <p:attrNameLst>
                                          <p:attrName>style.visibility</p:attrName>
                                        </p:attrNameLst>
                                      </p:cBhvr>
                                      <p:to>
                                        <p:strVal val="visible"/>
                                      </p:to>
                                    </p:set>
                                    <p:animEffect transition="in" filter="randombar(vertical)">
                                      <p:cBhvr>
                                        <p:cTn id="76" dur="1500"/>
                                        <p:tgtEl>
                                          <p:spTgt spid="2">
                                            <p:graphicEl>
                                              <a:dgm id="{B1B01E3F-B42B-4046-BEEC-46F9D9B3EB4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Graphic spid="2" grpId="0" uiExpand="1">
        <p:bldSub>
          <a:bldDgm bld="lvl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6B334-46C6-6474-EE69-4A6FE993A94F}"/>
            </a:ext>
          </a:extLst>
        </p:cNvPr>
        <p:cNvGrpSpPr/>
        <p:nvPr/>
      </p:nvGrpSpPr>
      <p:grpSpPr>
        <a:xfrm>
          <a:off x="0" y="0"/>
          <a:ext cx="0" cy="0"/>
          <a:chOff x="0" y="0"/>
          <a:chExt cx="0" cy="0"/>
        </a:xfrm>
      </p:grpSpPr>
      <p:sp>
        <p:nvSpPr>
          <p:cNvPr id="3" name="Rectangle: Diagonal Corners Rounded 2">
            <a:extLst>
              <a:ext uri="{FF2B5EF4-FFF2-40B4-BE49-F238E27FC236}">
                <a16:creationId xmlns:a16="http://schemas.microsoft.com/office/drawing/2014/main" id="{94D3B371-833A-7017-49FA-F1B24C9D5AC3}"/>
              </a:ext>
            </a:extLst>
          </p:cNvPr>
          <p:cNvSpPr/>
          <p:nvPr/>
        </p:nvSpPr>
        <p:spPr>
          <a:xfrm>
            <a:off x="1132114" y="1397036"/>
            <a:ext cx="9927772" cy="1257619"/>
          </a:xfrm>
          <a:prstGeom prst="round2DiagRect">
            <a:avLst>
              <a:gd name="adj1" fmla="val 0"/>
              <a:gd name="adj2" fmla="val 0"/>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as-IN" dirty="0">
                <a:latin typeface="Kalpurush" panose="02000600000000000000" pitchFamily="2" charset="0"/>
                <a:cs typeface="Kalpurush" panose="02000600000000000000" pitchFamily="2" charset="0"/>
              </a:rPr>
              <a:t>প্যারালাল ডেটা ট্রান্সমিশন হলো একটি পদ্ধতি যেখানে ডেটার একাধিক বিট একই সাথে একাধিক পৃথক লাইন বা চ্যানেলের মাধ্যমে স্থানান্তরিত হয়।</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প্রতিটি চ্যানেল একই সময়ে একটি বিট বহন করে। </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অর্থাৎ প্রেরক ও প্রাপকের মধ্যে সমান্তরালে ডেটা স্থানান্তর করলে তাকে সমান্তরাল ডেটা ট্রান্সমিশন বলে। এটি দ্রুত ডেটা স্থানান্তরে সাহায্য করে, তবে বেশি দূরত্বের জন্য এটি ব্যয়বহুল হতে পারে। </a:t>
            </a:r>
            <a:endParaRPr lang="en-US" dirty="0">
              <a:latin typeface="Kalpurush" panose="02000600000000000000" pitchFamily="2" charset="0"/>
              <a:cs typeface="Kalpurush" panose="02000600000000000000" pitchFamily="2" charset="0"/>
            </a:endParaRPr>
          </a:p>
        </p:txBody>
      </p:sp>
      <p:sp>
        <p:nvSpPr>
          <p:cNvPr id="5" name="Arrow: Pentagon 4">
            <a:extLst>
              <a:ext uri="{FF2B5EF4-FFF2-40B4-BE49-F238E27FC236}">
                <a16:creationId xmlns:a16="http://schemas.microsoft.com/office/drawing/2014/main" id="{7D0E3A62-2F68-70BD-08B0-94E1B54C3DCB}"/>
              </a:ext>
            </a:extLst>
          </p:cNvPr>
          <p:cNvSpPr/>
          <p:nvPr/>
        </p:nvSpPr>
        <p:spPr>
          <a:xfrm>
            <a:off x="4328350" y="397204"/>
            <a:ext cx="3532600" cy="574209"/>
          </a:xfrm>
          <a:prstGeom prst="homePlate">
            <a:avLst>
              <a:gd name="adj" fmla="val 0"/>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r>
              <a:rPr lang="en-US" sz="2800" b="1" dirty="0" err="1">
                <a:solidFill>
                  <a:schemeClr val="bg1"/>
                </a:solidFill>
                <a:latin typeface="Kalpurush" panose="02000600000000000000" pitchFamily="2" charset="0"/>
                <a:cs typeface="Kalpurush" panose="02000600000000000000" pitchFamily="2" charset="0"/>
              </a:rPr>
              <a:t>প্যারালাল</a:t>
            </a:r>
            <a:r>
              <a:rPr lang="en-US" sz="2800" b="1" dirty="0">
                <a:solidFill>
                  <a:schemeClr val="bg1"/>
                </a:solidFill>
                <a:latin typeface="Kalpurush" panose="02000600000000000000" pitchFamily="2" charset="0"/>
                <a:cs typeface="Kalpurush" panose="02000600000000000000" pitchFamily="2" charset="0"/>
              </a:rPr>
              <a:t> </a:t>
            </a:r>
            <a:r>
              <a:rPr lang="as-IN" sz="2800" b="1" dirty="0">
                <a:solidFill>
                  <a:schemeClr val="bg1"/>
                </a:solidFill>
                <a:latin typeface="Kalpurush" panose="02000600000000000000" pitchFamily="2" charset="0"/>
                <a:cs typeface="Kalpurush" panose="02000600000000000000" pitchFamily="2" charset="0"/>
              </a:rPr>
              <a:t>ডেটা ট্রান্সমিশন</a:t>
            </a:r>
            <a:endParaRPr lang="en-US" sz="2800" b="1" dirty="0">
              <a:solidFill>
                <a:schemeClr val="bg1"/>
              </a:solidFill>
              <a:latin typeface="Kalpurush" panose="02000600000000000000" pitchFamily="2" charset="0"/>
              <a:cs typeface="Kalpurush" panose="02000600000000000000" pitchFamily="2" charset="0"/>
            </a:endParaRPr>
          </a:p>
        </p:txBody>
      </p:sp>
      <p:sp>
        <p:nvSpPr>
          <p:cNvPr id="9" name="TextBox 8">
            <a:extLst>
              <a:ext uri="{FF2B5EF4-FFF2-40B4-BE49-F238E27FC236}">
                <a16:creationId xmlns:a16="http://schemas.microsoft.com/office/drawing/2014/main" id="{6992EC24-9673-9C94-7208-35BAE7F1FF8D}"/>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1B9ACC77-424E-053F-56D9-9F6212AE1707}"/>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pSp>
        <p:nvGrpSpPr>
          <p:cNvPr id="11" name="Group 10">
            <a:extLst>
              <a:ext uri="{FF2B5EF4-FFF2-40B4-BE49-F238E27FC236}">
                <a16:creationId xmlns:a16="http://schemas.microsoft.com/office/drawing/2014/main" id="{1BC0555C-B845-F4BA-3A78-3585B7BE3ED3}"/>
              </a:ext>
            </a:extLst>
          </p:cNvPr>
          <p:cNvGrpSpPr/>
          <p:nvPr/>
        </p:nvGrpSpPr>
        <p:grpSpPr>
          <a:xfrm>
            <a:off x="4234636" y="3654487"/>
            <a:ext cx="3392666" cy="1438767"/>
            <a:chOff x="3486438" y="2222695"/>
            <a:chExt cx="3392666" cy="1438767"/>
          </a:xfrm>
        </p:grpSpPr>
        <p:cxnSp>
          <p:nvCxnSpPr>
            <p:cNvPr id="32" name="Straight Arrow Connector 31">
              <a:extLst>
                <a:ext uri="{FF2B5EF4-FFF2-40B4-BE49-F238E27FC236}">
                  <a16:creationId xmlns:a16="http://schemas.microsoft.com/office/drawing/2014/main" id="{0368A65F-01D4-003D-11A1-81A7171238AC}"/>
                </a:ext>
              </a:extLst>
            </p:cNvPr>
            <p:cNvCxnSpPr>
              <a:cxnSpLocks/>
            </p:cNvCxnSpPr>
            <p:nvPr/>
          </p:nvCxnSpPr>
          <p:spPr>
            <a:xfrm>
              <a:off x="3486445" y="2222695"/>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6A36B98D-EF4C-F08B-905C-87E64D4BB7DF}"/>
                </a:ext>
              </a:extLst>
            </p:cNvPr>
            <p:cNvCxnSpPr>
              <a:cxnSpLocks/>
            </p:cNvCxnSpPr>
            <p:nvPr/>
          </p:nvCxnSpPr>
          <p:spPr>
            <a:xfrm>
              <a:off x="3486444" y="2428233"/>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7F82209F-AA75-BF5C-E9B0-0D66E26E0471}"/>
                </a:ext>
              </a:extLst>
            </p:cNvPr>
            <p:cNvCxnSpPr>
              <a:cxnSpLocks/>
            </p:cNvCxnSpPr>
            <p:nvPr/>
          </p:nvCxnSpPr>
          <p:spPr>
            <a:xfrm>
              <a:off x="3486443" y="2633771"/>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3F25E1D9-1627-56E6-886F-6E7ED10BC347}"/>
                </a:ext>
              </a:extLst>
            </p:cNvPr>
            <p:cNvCxnSpPr>
              <a:cxnSpLocks/>
            </p:cNvCxnSpPr>
            <p:nvPr/>
          </p:nvCxnSpPr>
          <p:spPr>
            <a:xfrm>
              <a:off x="3486442" y="2839309"/>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A027B806-E84F-1156-5791-1B15E65A3F46}"/>
                </a:ext>
              </a:extLst>
            </p:cNvPr>
            <p:cNvCxnSpPr>
              <a:cxnSpLocks/>
            </p:cNvCxnSpPr>
            <p:nvPr/>
          </p:nvCxnSpPr>
          <p:spPr>
            <a:xfrm>
              <a:off x="3486441" y="3044847"/>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B38F5FDF-E89A-7D69-C857-6A6F7EA019F8}"/>
                </a:ext>
              </a:extLst>
            </p:cNvPr>
            <p:cNvCxnSpPr>
              <a:cxnSpLocks/>
            </p:cNvCxnSpPr>
            <p:nvPr/>
          </p:nvCxnSpPr>
          <p:spPr>
            <a:xfrm>
              <a:off x="3486440" y="3250385"/>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90A5F484-B8E0-7A7B-7109-353F74DBD5CD}"/>
                </a:ext>
              </a:extLst>
            </p:cNvPr>
            <p:cNvCxnSpPr>
              <a:cxnSpLocks/>
            </p:cNvCxnSpPr>
            <p:nvPr/>
          </p:nvCxnSpPr>
          <p:spPr>
            <a:xfrm>
              <a:off x="3486439" y="3455923"/>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19C17E82-646D-5006-6B4C-5733BFECB7A0}"/>
                </a:ext>
              </a:extLst>
            </p:cNvPr>
            <p:cNvCxnSpPr>
              <a:cxnSpLocks/>
            </p:cNvCxnSpPr>
            <p:nvPr/>
          </p:nvCxnSpPr>
          <p:spPr>
            <a:xfrm>
              <a:off x="3486438" y="3661462"/>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2" name="Group 11">
            <a:extLst>
              <a:ext uri="{FF2B5EF4-FFF2-40B4-BE49-F238E27FC236}">
                <a16:creationId xmlns:a16="http://schemas.microsoft.com/office/drawing/2014/main" id="{AC79B6BC-E72E-2294-8376-268363CE5F88}"/>
              </a:ext>
            </a:extLst>
          </p:cNvPr>
          <p:cNvGrpSpPr/>
          <p:nvPr/>
        </p:nvGrpSpPr>
        <p:grpSpPr>
          <a:xfrm>
            <a:off x="3908266" y="3464612"/>
            <a:ext cx="282762" cy="1825787"/>
            <a:chOff x="2791034" y="3839947"/>
            <a:chExt cx="282762" cy="1825787"/>
          </a:xfrm>
        </p:grpSpPr>
        <p:sp>
          <p:nvSpPr>
            <p:cNvPr id="24" name="TextBox 23">
              <a:extLst>
                <a:ext uri="{FF2B5EF4-FFF2-40B4-BE49-F238E27FC236}">
                  <a16:creationId xmlns:a16="http://schemas.microsoft.com/office/drawing/2014/main" id="{9711C6FD-6300-4651-CF18-6D954DBBA794}"/>
                </a:ext>
              </a:extLst>
            </p:cNvPr>
            <p:cNvSpPr txBox="1"/>
            <p:nvPr/>
          </p:nvSpPr>
          <p:spPr>
            <a:xfrm>
              <a:off x="2791034" y="383994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5" name="TextBox 24">
              <a:extLst>
                <a:ext uri="{FF2B5EF4-FFF2-40B4-BE49-F238E27FC236}">
                  <a16:creationId xmlns:a16="http://schemas.microsoft.com/office/drawing/2014/main" id="{2C62E948-2CAD-5FB7-5B60-81325A609ADA}"/>
                </a:ext>
              </a:extLst>
            </p:cNvPr>
            <p:cNvSpPr txBox="1"/>
            <p:nvPr/>
          </p:nvSpPr>
          <p:spPr>
            <a:xfrm>
              <a:off x="2791034" y="404801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6" name="TextBox 25">
              <a:extLst>
                <a:ext uri="{FF2B5EF4-FFF2-40B4-BE49-F238E27FC236}">
                  <a16:creationId xmlns:a16="http://schemas.microsoft.com/office/drawing/2014/main" id="{09EB2E8A-4D07-D1C8-4898-3F4641C28926}"/>
                </a:ext>
              </a:extLst>
            </p:cNvPr>
            <p:cNvSpPr txBox="1"/>
            <p:nvPr/>
          </p:nvSpPr>
          <p:spPr>
            <a:xfrm>
              <a:off x="2791034" y="425607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7" name="TextBox 26">
              <a:extLst>
                <a:ext uri="{FF2B5EF4-FFF2-40B4-BE49-F238E27FC236}">
                  <a16:creationId xmlns:a16="http://schemas.microsoft.com/office/drawing/2014/main" id="{86488566-736E-39C0-CC58-1E9EC4B582AB}"/>
                </a:ext>
              </a:extLst>
            </p:cNvPr>
            <p:cNvSpPr txBox="1"/>
            <p:nvPr/>
          </p:nvSpPr>
          <p:spPr>
            <a:xfrm>
              <a:off x="2791034" y="446414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8" name="TextBox 27">
              <a:extLst>
                <a:ext uri="{FF2B5EF4-FFF2-40B4-BE49-F238E27FC236}">
                  <a16:creationId xmlns:a16="http://schemas.microsoft.com/office/drawing/2014/main" id="{AC339DF8-A2EC-ED41-177F-D81AFA4DADEF}"/>
                </a:ext>
              </a:extLst>
            </p:cNvPr>
            <p:cNvSpPr txBox="1"/>
            <p:nvPr/>
          </p:nvSpPr>
          <p:spPr>
            <a:xfrm>
              <a:off x="2791034" y="467220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9" name="TextBox 28">
              <a:extLst>
                <a:ext uri="{FF2B5EF4-FFF2-40B4-BE49-F238E27FC236}">
                  <a16:creationId xmlns:a16="http://schemas.microsoft.com/office/drawing/2014/main" id="{00CAD125-4DE5-DFF9-64F6-095B987116F7}"/>
                </a:ext>
              </a:extLst>
            </p:cNvPr>
            <p:cNvSpPr txBox="1"/>
            <p:nvPr/>
          </p:nvSpPr>
          <p:spPr>
            <a:xfrm>
              <a:off x="2791034" y="488027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30" name="TextBox 29">
              <a:extLst>
                <a:ext uri="{FF2B5EF4-FFF2-40B4-BE49-F238E27FC236}">
                  <a16:creationId xmlns:a16="http://schemas.microsoft.com/office/drawing/2014/main" id="{69956DFE-DF72-DA3C-AC4A-0B701AA71AD4}"/>
                </a:ext>
              </a:extLst>
            </p:cNvPr>
            <p:cNvSpPr txBox="1"/>
            <p:nvPr/>
          </p:nvSpPr>
          <p:spPr>
            <a:xfrm>
              <a:off x="2791034" y="508833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31" name="TextBox 30">
              <a:extLst>
                <a:ext uri="{FF2B5EF4-FFF2-40B4-BE49-F238E27FC236}">
                  <a16:creationId xmlns:a16="http://schemas.microsoft.com/office/drawing/2014/main" id="{44D365F7-337B-6D11-F60C-41640B152777}"/>
                </a:ext>
              </a:extLst>
            </p:cNvPr>
            <p:cNvSpPr txBox="1"/>
            <p:nvPr/>
          </p:nvSpPr>
          <p:spPr>
            <a:xfrm>
              <a:off x="2791034" y="529640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grpSp>
      <p:grpSp>
        <p:nvGrpSpPr>
          <p:cNvPr id="44" name="Group 43">
            <a:extLst>
              <a:ext uri="{FF2B5EF4-FFF2-40B4-BE49-F238E27FC236}">
                <a16:creationId xmlns:a16="http://schemas.microsoft.com/office/drawing/2014/main" id="{972ADFDB-78AE-3566-915E-7CC853ABFA5C}"/>
              </a:ext>
            </a:extLst>
          </p:cNvPr>
          <p:cNvGrpSpPr/>
          <p:nvPr/>
        </p:nvGrpSpPr>
        <p:grpSpPr>
          <a:xfrm>
            <a:off x="2445342" y="3509016"/>
            <a:ext cx="1476992" cy="1935389"/>
            <a:chOff x="2445342" y="2826844"/>
            <a:chExt cx="1476992" cy="1935389"/>
          </a:xfrm>
        </p:grpSpPr>
        <p:grpSp>
          <p:nvGrpSpPr>
            <p:cNvPr id="6" name="Group 5">
              <a:extLst>
                <a:ext uri="{FF2B5EF4-FFF2-40B4-BE49-F238E27FC236}">
                  <a16:creationId xmlns:a16="http://schemas.microsoft.com/office/drawing/2014/main" id="{73652730-FFFE-2411-8761-A604448718EF}"/>
                </a:ext>
              </a:extLst>
            </p:cNvPr>
            <p:cNvGrpSpPr/>
            <p:nvPr/>
          </p:nvGrpSpPr>
          <p:grpSpPr>
            <a:xfrm>
              <a:off x="2445342" y="2826844"/>
              <a:ext cx="1476992" cy="1476992"/>
              <a:chOff x="1981199" y="1767782"/>
              <a:chExt cx="1744394" cy="1744394"/>
            </a:xfrm>
          </p:grpSpPr>
          <p:pic>
            <p:nvPicPr>
              <p:cNvPr id="42" name="Graphic 41" descr="Cell Tower">
                <a:extLst>
                  <a:ext uri="{FF2B5EF4-FFF2-40B4-BE49-F238E27FC236}">
                    <a16:creationId xmlns:a16="http://schemas.microsoft.com/office/drawing/2014/main" id="{15BC00EB-7750-DC69-BC91-AA935244EA9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81199" y="1767782"/>
                <a:ext cx="1744394" cy="1744394"/>
              </a:xfrm>
              <a:prstGeom prst="rect">
                <a:avLst/>
              </a:prstGeom>
            </p:spPr>
          </p:pic>
          <p:sp>
            <p:nvSpPr>
              <p:cNvPr id="43" name="Oval 42">
                <a:extLst>
                  <a:ext uri="{FF2B5EF4-FFF2-40B4-BE49-F238E27FC236}">
                    <a16:creationId xmlns:a16="http://schemas.microsoft.com/office/drawing/2014/main" id="{61A4D4AB-54FA-0A49-E024-F9B1EF7AD9B8}"/>
                  </a:ext>
                </a:extLst>
              </p:cNvPr>
              <p:cNvSpPr/>
              <p:nvPr/>
            </p:nvSpPr>
            <p:spPr>
              <a:xfrm>
                <a:off x="2771335" y="2152357"/>
                <a:ext cx="182880" cy="182880"/>
              </a:xfrm>
              <a:prstGeom prst="ellips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TextBox 13">
              <a:extLst>
                <a:ext uri="{FF2B5EF4-FFF2-40B4-BE49-F238E27FC236}">
                  <a16:creationId xmlns:a16="http://schemas.microsoft.com/office/drawing/2014/main" id="{364BDA40-30FA-03C7-7B1C-3CE174C30C36}"/>
                </a:ext>
              </a:extLst>
            </p:cNvPr>
            <p:cNvSpPr txBox="1"/>
            <p:nvPr/>
          </p:nvSpPr>
          <p:spPr>
            <a:xfrm>
              <a:off x="2555534" y="4392901"/>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Sender</a:t>
              </a:r>
              <a:endParaRPr lang="en-US" dirty="0">
                <a:solidFill>
                  <a:srgbClr val="00B050"/>
                </a:solidFill>
              </a:endParaRPr>
            </a:p>
          </p:txBody>
        </p:sp>
      </p:grpSp>
      <p:grpSp>
        <p:nvGrpSpPr>
          <p:cNvPr id="45" name="Group 44">
            <a:extLst>
              <a:ext uri="{FF2B5EF4-FFF2-40B4-BE49-F238E27FC236}">
                <a16:creationId xmlns:a16="http://schemas.microsoft.com/office/drawing/2014/main" id="{F72D3DB6-688F-E41B-A8F5-F2470CC3CE0B}"/>
              </a:ext>
            </a:extLst>
          </p:cNvPr>
          <p:cNvGrpSpPr/>
          <p:nvPr/>
        </p:nvGrpSpPr>
        <p:grpSpPr>
          <a:xfrm>
            <a:off x="7999561" y="3466543"/>
            <a:ext cx="1744394" cy="1977862"/>
            <a:chOff x="7999561" y="2784371"/>
            <a:chExt cx="1744394" cy="1977862"/>
          </a:xfrm>
        </p:grpSpPr>
        <p:grpSp>
          <p:nvGrpSpPr>
            <p:cNvPr id="8" name="Group 7">
              <a:extLst>
                <a:ext uri="{FF2B5EF4-FFF2-40B4-BE49-F238E27FC236}">
                  <a16:creationId xmlns:a16="http://schemas.microsoft.com/office/drawing/2014/main" id="{4A85F7BC-0FC2-1131-AD36-A4A3C87A2DF8}"/>
                </a:ext>
              </a:extLst>
            </p:cNvPr>
            <p:cNvGrpSpPr/>
            <p:nvPr/>
          </p:nvGrpSpPr>
          <p:grpSpPr>
            <a:xfrm>
              <a:off x="7999561" y="2784371"/>
              <a:ext cx="1744394" cy="1744394"/>
              <a:chOff x="7341928" y="1684607"/>
              <a:chExt cx="1744394" cy="1744394"/>
            </a:xfrm>
          </p:grpSpPr>
          <p:pic>
            <p:nvPicPr>
              <p:cNvPr id="40" name="Graphic 39" descr="Laptop">
                <a:extLst>
                  <a:ext uri="{FF2B5EF4-FFF2-40B4-BE49-F238E27FC236}">
                    <a16:creationId xmlns:a16="http://schemas.microsoft.com/office/drawing/2014/main" id="{DC974E66-E987-36A8-0008-8EF7B2A1497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341928" y="1684607"/>
                <a:ext cx="1744394" cy="1744394"/>
              </a:xfrm>
              <a:prstGeom prst="rect">
                <a:avLst/>
              </a:prstGeom>
            </p:spPr>
          </p:pic>
          <p:pic>
            <p:nvPicPr>
              <p:cNvPr id="41" name="Graphic 40" descr="Open envelope">
                <a:extLst>
                  <a:ext uri="{FF2B5EF4-FFF2-40B4-BE49-F238E27FC236}">
                    <a16:creationId xmlns:a16="http://schemas.microsoft.com/office/drawing/2014/main" id="{168C8571-5BF3-086B-59F8-4C3B52441A6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952515" y="2202825"/>
                <a:ext cx="523220" cy="523220"/>
              </a:xfrm>
              <a:prstGeom prst="rect">
                <a:avLst/>
              </a:prstGeom>
            </p:spPr>
          </p:pic>
        </p:grpSp>
        <p:sp>
          <p:nvSpPr>
            <p:cNvPr id="15" name="TextBox 14">
              <a:extLst>
                <a:ext uri="{FF2B5EF4-FFF2-40B4-BE49-F238E27FC236}">
                  <a16:creationId xmlns:a16="http://schemas.microsoft.com/office/drawing/2014/main" id="{F2755AD8-E65B-31E4-32AB-C697B0D7427C}"/>
                </a:ext>
              </a:extLst>
            </p:cNvPr>
            <p:cNvSpPr txBox="1"/>
            <p:nvPr/>
          </p:nvSpPr>
          <p:spPr>
            <a:xfrm>
              <a:off x="8269023" y="4392901"/>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Receiver</a:t>
              </a:r>
              <a:endParaRPr lang="en-US" dirty="0">
                <a:solidFill>
                  <a:srgbClr val="00B050"/>
                </a:solidFill>
              </a:endParaRPr>
            </a:p>
          </p:txBody>
        </p:sp>
      </p:grpSp>
      <p:grpSp>
        <p:nvGrpSpPr>
          <p:cNvPr id="46" name="Group 45">
            <a:extLst>
              <a:ext uri="{FF2B5EF4-FFF2-40B4-BE49-F238E27FC236}">
                <a16:creationId xmlns:a16="http://schemas.microsoft.com/office/drawing/2014/main" id="{FF9AC904-408D-FC7E-1B7F-87356732DE39}"/>
              </a:ext>
            </a:extLst>
          </p:cNvPr>
          <p:cNvGrpSpPr/>
          <p:nvPr/>
        </p:nvGrpSpPr>
        <p:grpSpPr>
          <a:xfrm>
            <a:off x="3904219" y="3471461"/>
            <a:ext cx="282762" cy="1825787"/>
            <a:chOff x="2791034" y="3839947"/>
            <a:chExt cx="282762" cy="1825787"/>
          </a:xfrm>
        </p:grpSpPr>
        <p:sp>
          <p:nvSpPr>
            <p:cNvPr id="47" name="TextBox 46">
              <a:extLst>
                <a:ext uri="{FF2B5EF4-FFF2-40B4-BE49-F238E27FC236}">
                  <a16:creationId xmlns:a16="http://schemas.microsoft.com/office/drawing/2014/main" id="{AC7C936B-FEEF-50DA-2F6F-F8E294C03803}"/>
                </a:ext>
              </a:extLst>
            </p:cNvPr>
            <p:cNvSpPr txBox="1"/>
            <p:nvPr/>
          </p:nvSpPr>
          <p:spPr>
            <a:xfrm>
              <a:off x="2791034" y="383994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48" name="TextBox 47">
              <a:extLst>
                <a:ext uri="{FF2B5EF4-FFF2-40B4-BE49-F238E27FC236}">
                  <a16:creationId xmlns:a16="http://schemas.microsoft.com/office/drawing/2014/main" id="{4BC07BEF-2636-7075-3287-F9B1A57A52D1}"/>
                </a:ext>
              </a:extLst>
            </p:cNvPr>
            <p:cNvSpPr txBox="1"/>
            <p:nvPr/>
          </p:nvSpPr>
          <p:spPr>
            <a:xfrm>
              <a:off x="2791034" y="404801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49" name="TextBox 48">
              <a:extLst>
                <a:ext uri="{FF2B5EF4-FFF2-40B4-BE49-F238E27FC236}">
                  <a16:creationId xmlns:a16="http://schemas.microsoft.com/office/drawing/2014/main" id="{67159271-813B-F124-3C9F-9533D07E8CEC}"/>
                </a:ext>
              </a:extLst>
            </p:cNvPr>
            <p:cNvSpPr txBox="1"/>
            <p:nvPr/>
          </p:nvSpPr>
          <p:spPr>
            <a:xfrm>
              <a:off x="2791034" y="425607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50" name="TextBox 49">
              <a:extLst>
                <a:ext uri="{FF2B5EF4-FFF2-40B4-BE49-F238E27FC236}">
                  <a16:creationId xmlns:a16="http://schemas.microsoft.com/office/drawing/2014/main" id="{D5C6EF30-CA91-34C5-517F-B9208758B4E4}"/>
                </a:ext>
              </a:extLst>
            </p:cNvPr>
            <p:cNvSpPr txBox="1"/>
            <p:nvPr/>
          </p:nvSpPr>
          <p:spPr>
            <a:xfrm>
              <a:off x="2791034" y="446414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51" name="TextBox 50">
              <a:extLst>
                <a:ext uri="{FF2B5EF4-FFF2-40B4-BE49-F238E27FC236}">
                  <a16:creationId xmlns:a16="http://schemas.microsoft.com/office/drawing/2014/main" id="{CA46F419-709A-4D66-F689-4D4A30988F4D}"/>
                </a:ext>
              </a:extLst>
            </p:cNvPr>
            <p:cNvSpPr txBox="1"/>
            <p:nvPr/>
          </p:nvSpPr>
          <p:spPr>
            <a:xfrm>
              <a:off x="2791034" y="467220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52" name="TextBox 51">
              <a:extLst>
                <a:ext uri="{FF2B5EF4-FFF2-40B4-BE49-F238E27FC236}">
                  <a16:creationId xmlns:a16="http://schemas.microsoft.com/office/drawing/2014/main" id="{39564EFD-660C-F25D-52A1-A26DE36E3AAC}"/>
                </a:ext>
              </a:extLst>
            </p:cNvPr>
            <p:cNvSpPr txBox="1"/>
            <p:nvPr/>
          </p:nvSpPr>
          <p:spPr>
            <a:xfrm>
              <a:off x="2791034" y="488027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53" name="TextBox 52">
              <a:extLst>
                <a:ext uri="{FF2B5EF4-FFF2-40B4-BE49-F238E27FC236}">
                  <a16:creationId xmlns:a16="http://schemas.microsoft.com/office/drawing/2014/main" id="{1FF0CFE9-BB77-C6C9-2BAD-075D2FE600F3}"/>
                </a:ext>
              </a:extLst>
            </p:cNvPr>
            <p:cNvSpPr txBox="1"/>
            <p:nvPr/>
          </p:nvSpPr>
          <p:spPr>
            <a:xfrm>
              <a:off x="2791034" y="508833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54" name="TextBox 53">
              <a:extLst>
                <a:ext uri="{FF2B5EF4-FFF2-40B4-BE49-F238E27FC236}">
                  <a16:creationId xmlns:a16="http://schemas.microsoft.com/office/drawing/2014/main" id="{12DD8EE3-E5E9-2CF8-30E7-4E7B1DFD9520}"/>
                </a:ext>
              </a:extLst>
            </p:cNvPr>
            <p:cNvSpPr txBox="1"/>
            <p:nvPr/>
          </p:nvSpPr>
          <p:spPr>
            <a:xfrm>
              <a:off x="2791034" y="529640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grpSp>
    </p:spTree>
    <p:extLst>
      <p:ext uri="{BB962C8B-B14F-4D97-AF65-F5344CB8AC3E}">
        <p14:creationId xmlns:p14="http://schemas.microsoft.com/office/powerpoint/2010/main" val="611620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0-#ppt_w/2"/>
                                          </p:val>
                                        </p:tav>
                                        <p:tav tm="100000">
                                          <p:val>
                                            <p:strVal val="#ppt_x"/>
                                          </p:val>
                                        </p:tav>
                                      </p:tavLst>
                                    </p:anim>
                                    <p:anim calcmode="lin" valueType="num">
                                      <p:cBhvr additive="base">
                                        <p:cTn id="8" dur="1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nodeType="clickEffect">
                                  <p:stCondLst>
                                    <p:cond delay="0"/>
                                  </p:stCondLst>
                                  <p:childTnLst>
                                    <p:set>
                                      <p:cBhvr>
                                        <p:cTn id="17" dur="1" fill="hold">
                                          <p:stCondLst>
                                            <p:cond delay="0"/>
                                          </p:stCondLst>
                                        </p:cTn>
                                        <p:tgtEl>
                                          <p:spTgt spid="44"/>
                                        </p:tgtEl>
                                        <p:attrNameLst>
                                          <p:attrName>style.visibility</p:attrName>
                                        </p:attrNameLst>
                                      </p:cBhvr>
                                      <p:to>
                                        <p:strVal val="visible"/>
                                      </p:to>
                                    </p:set>
                                    <p:anim calcmode="lin" valueType="num">
                                      <p:cBhvr>
                                        <p:cTn id="18" dur="1000" fill="hold"/>
                                        <p:tgtEl>
                                          <p:spTgt spid="44"/>
                                        </p:tgtEl>
                                        <p:attrNameLst>
                                          <p:attrName>ppt_w</p:attrName>
                                        </p:attrNameLst>
                                      </p:cBhvr>
                                      <p:tavLst>
                                        <p:tav tm="0">
                                          <p:val>
                                            <p:fltVal val="0"/>
                                          </p:val>
                                        </p:tav>
                                        <p:tav tm="100000">
                                          <p:val>
                                            <p:strVal val="#ppt_w"/>
                                          </p:val>
                                        </p:tav>
                                      </p:tavLst>
                                    </p:anim>
                                    <p:anim calcmode="lin" valueType="num">
                                      <p:cBhvr>
                                        <p:cTn id="19" dur="1000" fill="hold"/>
                                        <p:tgtEl>
                                          <p:spTgt spid="44"/>
                                        </p:tgtEl>
                                        <p:attrNameLst>
                                          <p:attrName>ppt_h</p:attrName>
                                        </p:attrNameLst>
                                      </p:cBhvr>
                                      <p:tavLst>
                                        <p:tav tm="0">
                                          <p:val>
                                            <p:fltVal val="0"/>
                                          </p:val>
                                        </p:tav>
                                        <p:tav tm="100000">
                                          <p:val>
                                            <p:strVal val="#ppt_h"/>
                                          </p:val>
                                        </p:tav>
                                      </p:tavLst>
                                    </p:anim>
                                    <p:animEffect transition="in" filter="fade">
                                      <p:cBhvr>
                                        <p:cTn id="20" dur="1000"/>
                                        <p:tgtEl>
                                          <p:spTgt spid="44"/>
                                        </p:tgtEl>
                                      </p:cBhvr>
                                    </p:animEffect>
                                  </p:childTnLst>
                                </p:cTn>
                              </p:par>
                              <p:par>
                                <p:cTn id="21" presetID="53" presetClass="entr" presetSubtype="16" fill="hold" nodeType="withEffect">
                                  <p:stCondLst>
                                    <p:cond delay="1000"/>
                                  </p:stCondLst>
                                  <p:childTnLst>
                                    <p:set>
                                      <p:cBhvr>
                                        <p:cTn id="22" dur="1" fill="hold">
                                          <p:stCondLst>
                                            <p:cond delay="0"/>
                                          </p:stCondLst>
                                        </p:cTn>
                                        <p:tgtEl>
                                          <p:spTgt spid="45"/>
                                        </p:tgtEl>
                                        <p:attrNameLst>
                                          <p:attrName>style.visibility</p:attrName>
                                        </p:attrNameLst>
                                      </p:cBhvr>
                                      <p:to>
                                        <p:strVal val="visible"/>
                                      </p:to>
                                    </p:set>
                                    <p:anim calcmode="lin" valueType="num">
                                      <p:cBhvr>
                                        <p:cTn id="23" dur="1000" fill="hold"/>
                                        <p:tgtEl>
                                          <p:spTgt spid="45"/>
                                        </p:tgtEl>
                                        <p:attrNameLst>
                                          <p:attrName>ppt_w</p:attrName>
                                        </p:attrNameLst>
                                      </p:cBhvr>
                                      <p:tavLst>
                                        <p:tav tm="0">
                                          <p:val>
                                            <p:fltVal val="0"/>
                                          </p:val>
                                        </p:tav>
                                        <p:tav tm="100000">
                                          <p:val>
                                            <p:strVal val="#ppt_w"/>
                                          </p:val>
                                        </p:tav>
                                      </p:tavLst>
                                    </p:anim>
                                    <p:anim calcmode="lin" valueType="num">
                                      <p:cBhvr>
                                        <p:cTn id="24" dur="1000" fill="hold"/>
                                        <p:tgtEl>
                                          <p:spTgt spid="45"/>
                                        </p:tgtEl>
                                        <p:attrNameLst>
                                          <p:attrName>ppt_h</p:attrName>
                                        </p:attrNameLst>
                                      </p:cBhvr>
                                      <p:tavLst>
                                        <p:tav tm="0">
                                          <p:val>
                                            <p:fltVal val="0"/>
                                          </p:val>
                                        </p:tav>
                                        <p:tav tm="100000">
                                          <p:val>
                                            <p:strVal val="#ppt_h"/>
                                          </p:val>
                                        </p:tav>
                                      </p:tavLst>
                                    </p:anim>
                                    <p:animEffect transition="in" filter="fade">
                                      <p:cBhvr>
                                        <p:cTn id="25" dur="1000"/>
                                        <p:tgtEl>
                                          <p:spTgt spid="45"/>
                                        </p:tgtEl>
                                      </p:cBhvr>
                                    </p:animEffect>
                                  </p:childTnLst>
                                </p:cTn>
                              </p:par>
                              <p:par>
                                <p:cTn id="26" presetID="14" presetClass="entr" presetSubtype="10" fill="hold" nodeType="withEffect">
                                  <p:stCondLst>
                                    <p:cond delay="2000"/>
                                  </p:stCondLst>
                                  <p:childTnLst>
                                    <p:set>
                                      <p:cBhvr>
                                        <p:cTn id="27" dur="1" fill="hold">
                                          <p:stCondLst>
                                            <p:cond delay="0"/>
                                          </p:stCondLst>
                                        </p:cTn>
                                        <p:tgtEl>
                                          <p:spTgt spid="12"/>
                                        </p:tgtEl>
                                        <p:attrNameLst>
                                          <p:attrName>style.visibility</p:attrName>
                                        </p:attrNameLst>
                                      </p:cBhvr>
                                      <p:to>
                                        <p:strVal val="visible"/>
                                      </p:to>
                                    </p:set>
                                    <p:animEffect transition="in" filter="randombar(horizontal)">
                                      <p:cBhvr>
                                        <p:cTn id="28" dur="1000"/>
                                        <p:tgtEl>
                                          <p:spTgt spid="12"/>
                                        </p:tgtEl>
                                      </p:cBhvr>
                                    </p:animEffect>
                                  </p:childTnLst>
                                </p:cTn>
                              </p:par>
                              <p:par>
                                <p:cTn id="29" presetID="16" presetClass="entr" presetSubtype="21" fill="hold" nodeType="withEffect">
                                  <p:stCondLst>
                                    <p:cond delay="3000"/>
                                  </p:stCondLst>
                                  <p:childTnLst>
                                    <p:set>
                                      <p:cBhvr>
                                        <p:cTn id="30" dur="1" fill="hold">
                                          <p:stCondLst>
                                            <p:cond delay="0"/>
                                          </p:stCondLst>
                                        </p:cTn>
                                        <p:tgtEl>
                                          <p:spTgt spid="11"/>
                                        </p:tgtEl>
                                        <p:attrNameLst>
                                          <p:attrName>style.visibility</p:attrName>
                                        </p:attrNameLst>
                                      </p:cBhvr>
                                      <p:to>
                                        <p:strVal val="visible"/>
                                      </p:to>
                                    </p:set>
                                    <p:animEffect transition="in" filter="barn(inVertical)">
                                      <p:cBhvr>
                                        <p:cTn id="31" dur="1000"/>
                                        <p:tgtEl>
                                          <p:spTgt spid="11"/>
                                        </p:tgtEl>
                                      </p:cBhvr>
                                    </p:animEffect>
                                  </p:childTnLst>
                                </p:cTn>
                              </p:par>
                              <p:par>
                                <p:cTn id="32" presetID="10" presetClass="entr" presetSubtype="0" fill="hold" nodeType="withEffect">
                                  <p:stCondLst>
                                    <p:cond delay="4000"/>
                                  </p:stCondLst>
                                  <p:childTnLst>
                                    <p:set>
                                      <p:cBhvr>
                                        <p:cTn id="33" dur="1" fill="hold">
                                          <p:stCondLst>
                                            <p:cond delay="0"/>
                                          </p:stCondLst>
                                        </p:cTn>
                                        <p:tgtEl>
                                          <p:spTgt spid="46"/>
                                        </p:tgtEl>
                                        <p:attrNameLst>
                                          <p:attrName>style.visibility</p:attrName>
                                        </p:attrNameLst>
                                      </p:cBhvr>
                                      <p:to>
                                        <p:strVal val="visible"/>
                                      </p:to>
                                    </p:set>
                                    <p:animEffect transition="in" filter="fade">
                                      <p:cBhvr>
                                        <p:cTn id="34" dur="500"/>
                                        <p:tgtEl>
                                          <p:spTgt spid="46"/>
                                        </p:tgtEl>
                                      </p:cBhvr>
                                    </p:animEffect>
                                  </p:childTnLst>
                                </p:cTn>
                              </p:par>
                              <p:par>
                                <p:cTn id="35" presetID="42" presetClass="path" presetSubtype="0" repeatCount="indefinite" decel="100000" fill="hold" nodeType="withEffect">
                                  <p:stCondLst>
                                    <p:cond delay="4500"/>
                                  </p:stCondLst>
                                  <p:endCondLst>
                                    <p:cond evt="onNext" delay="0">
                                      <p:tgtEl>
                                        <p:sldTgt/>
                                      </p:tgtEl>
                                    </p:cond>
                                  </p:endCondLst>
                                  <p:childTnLst>
                                    <p:animMotion origin="layout" path="M -8.33333E-7 -1.85185E-6 L 0.30951 -0.00231 " pathEditMode="relative" rAng="0" ptsTypes="AA">
                                      <p:cBhvr>
                                        <p:cTn id="36" dur="2000" fill="hold"/>
                                        <p:tgtEl>
                                          <p:spTgt spid="46"/>
                                        </p:tgtEl>
                                        <p:attrNameLst>
                                          <p:attrName>ppt_x</p:attrName>
                                          <p:attrName>ppt_y</p:attrName>
                                        </p:attrNameLst>
                                      </p:cBhvr>
                                      <p:rCtr x="15469" y="-11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91442-4768-7EF6-BF78-F1063BB6E5BD}"/>
            </a:ext>
          </a:extLst>
        </p:cNvPr>
        <p:cNvGrpSpPr/>
        <p:nvPr/>
      </p:nvGrpSpPr>
      <p:grpSpPr>
        <a:xfrm>
          <a:off x="0" y="0"/>
          <a:ext cx="0" cy="0"/>
          <a:chOff x="0" y="0"/>
          <a:chExt cx="0" cy="0"/>
        </a:xfrm>
      </p:grpSpPr>
      <p:sp>
        <p:nvSpPr>
          <p:cNvPr id="5" name="Arrow: Pentagon 4">
            <a:extLst>
              <a:ext uri="{FF2B5EF4-FFF2-40B4-BE49-F238E27FC236}">
                <a16:creationId xmlns:a16="http://schemas.microsoft.com/office/drawing/2014/main" id="{1FE96FE0-6375-AD8A-18C3-7C585BC07331}"/>
              </a:ext>
            </a:extLst>
          </p:cNvPr>
          <p:cNvSpPr/>
          <p:nvPr/>
        </p:nvSpPr>
        <p:spPr>
          <a:xfrm>
            <a:off x="189182" y="164145"/>
            <a:ext cx="11828647" cy="574209"/>
          </a:xfrm>
          <a:prstGeom prst="homePlate">
            <a:avLst>
              <a:gd name="adj" fmla="val 0"/>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r>
              <a:rPr lang="en-US" sz="2800" b="1" dirty="0" err="1">
                <a:solidFill>
                  <a:schemeClr val="bg1"/>
                </a:solidFill>
                <a:latin typeface="Kalpurush" panose="02000600000000000000" pitchFamily="2" charset="0"/>
                <a:cs typeface="Kalpurush" panose="02000600000000000000" pitchFamily="2" charset="0"/>
              </a:rPr>
              <a:t>প্যারালাল</a:t>
            </a:r>
            <a:r>
              <a:rPr lang="en-US" sz="2800" b="1" dirty="0">
                <a:solidFill>
                  <a:schemeClr val="bg1"/>
                </a:solidFill>
                <a:latin typeface="Kalpurush" panose="02000600000000000000" pitchFamily="2" charset="0"/>
                <a:cs typeface="Kalpurush" panose="02000600000000000000" pitchFamily="2" charset="0"/>
              </a:rPr>
              <a:t> </a:t>
            </a:r>
            <a:r>
              <a:rPr lang="as-IN" sz="2800" b="1" dirty="0">
                <a:solidFill>
                  <a:schemeClr val="bg1"/>
                </a:solidFill>
                <a:latin typeface="Kalpurush" panose="02000600000000000000" pitchFamily="2" charset="0"/>
                <a:cs typeface="Kalpurush" panose="02000600000000000000" pitchFamily="2" charset="0"/>
              </a:rPr>
              <a:t>ডেটা ট্রান্সমিশন</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মেথডের</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ব্যবহার</a:t>
            </a:r>
            <a:endParaRPr lang="en-US" sz="2800" b="1" dirty="0">
              <a:solidFill>
                <a:schemeClr val="bg1"/>
              </a:solidFill>
              <a:latin typeface="Kalpurush" panose="02000600000000000000" pitchFamily="2" charset="0"/>
              <a:cs typeface="Kalpurush" panose="02000600000000000000" pitchFamily="2" charset="0"/>
            </a:endParaRPr>
          </a:p>
        </p:txBody>
      </p:sp>
      <p:sp>
        <p:nvSpPr>
          <p:cNvPr id="9" name="TextBox 8">
            <a:extLst>
              <a:ext uri="{FF2B5EF4-FFF2-40B4-BE49-F238E27FC236}">
                <a16:creationId xmlns:a16="http://schemas.microsoft.com/office/drawing/2014/main" id="{6426E7BF-AF7B-8A5C-FF83-47986F1159D0}"/>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D82211E8-B599-BA71-37E9-27DD9182C0F1}"/>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pSp>
        <p:nvGrpSpPr>
          <p:cNvPr id="2" name="Group 1">
            <a:extLst>
              <a:ext uri="{FF2B5EF4-FFF2-40B4-BE49-F238E27FC236}">
                <a16:creationId xmlns:a16="http://schemas.microsoft.com/office/drawing/2014/main" id="{FBE78AF2-FCA0-0CFB-44A1-1D3DFD97E8C2}"/>
              </a:ext>
            </a:extLst>
          </p:cNvPr>
          <p:cNvGrpSpPr/>
          <p:nvPr/>
        </p:nvGrpSpPr>
        <p:grpSpPr>
          <a:xfrm>
            <a:off x="4214664" y="1127367"/>
            <a:ext cx="7298613" cy="1979793"/>
            <a:chOff x="2445342" y="3464612"/>
            <a:chExt cx="7298613" cy="1979793"/>
          </a:xfrm>
        </p:grpSpPr>
        <p:grpSp>
          <p:nvGrpSpPr>
            <p:cNvPr id="11" name="Group 10">
              <a:extLst>
                <a:ext uri="{FF2B5EF4-FFF2-40B4-BE49-F238E27FC236}">
                  <a16:creationId xmlns:a16="http://schemas.microsoft.com/office/drawing/2014/main" id="{4421B14E-5513-F400-4219-99DECD2C15D0}"/>
                </a:ext>
              </a:extLst>
            </p:cNvPr>
            <p:cNvGrpSpPr/>
            <p:nvPr/>
          </p:nvGrpSpPr>
          <p:grpSpPr>
            <a:xfrm>
              <a:off x="4234636" y="3654487"/>
              <a:ext cx="3392666" cy="1438767"/>
              <a:chOff x="3486438" y="2222695"/>
              <a:chExt cx="3392666" cy="1438767"/>
            </a:xfrm>
          </p:grpSpPr>
          <p:cxnSp>
            <p:nvCxnSpPr>
              <p:cNvPr id="32" name="Straight Arrow Connector 31">
                <a:extLst>
                  <a:ext uri="{FF2B5EF4-FFF2-40B4-BE49-F238E27FC236}">
                    <a16:creationId xmlns:a16="http://schemas.microsoft.com/office/drawing/2014/main" id="{05A35097-383D-2C6C-FFEC-1FC81168EB27}"/>
                  </a:ext>
                </a:extLst>
              </p:cNvPr>
              <p:cNvCxnSpPr>
                <a:cxnSpLocks/>
              </p:cNvCxnSpPr>
              <p:nvPr/>
            </p:nvCxnSpPr>
            <p:spPr>
              <a:xfrm>
                <a:off x="3486445" y="2222695"/>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11370C90-BEAB-DD9D-FE3E-A2F3BC0049F3}"/>
                  </a:ext>
                </a:extLst>
              </p:cNvPr>
              <p:cNvCxnSpPr>
                <a:cxnSpLocks/>
              </p:cNvCxnSpPr>
              <p:nvPr/>
            </p:nvCxnSpPr>
            <p:spPr>
              <a:xfrm>
                <a:off x="3486444" y="2428233"/>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6C3E9302-AA21-8808-0C9B-35199FB7A771}"/>
                  </a:ext>
                </a:extLst>
              </p:cNvPr>
              <p:cNvCxnSpPr>
                <a:cxnSpLocks/>
              </p:cNvCxnSpPr>
              <p:nvPr/>
            </p:nvCxnSpPr>
            <p:spPr>
              <a:xfrm>
                <a:off x="3486443" y="2633771"/>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E5B33739-13FA-602C-A5E7-02862588B995}"/>
                  </a:ext>
                </a:extLst>
              </p:cNvPr>
              <p:cNvCxnSpPr>
                <a:cxnSpLocks/>
              </p:cNvCxnSpPr>
              <p:nvPr/>
            </p:nvCxnSpPr>
            <p:spPr>
              <a:xfrm>
                <a:off x="3486442" y="2839309"/>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E8E6690D-8874-EC8F-B38C-F36530A9B490}"/>
                  </a:ext>
                </a:extLst>
              </p:cNvPr>
              <p:cNvCxnSpPr>
                <a:cxnSpLocks/>
              </p:cNvCxnSpPr>
              <p:nvPr/>
            </p:nvCxnSpPr>
            <p:spPr>
              <a:xfrm>
                <a:off x="3486441" y="3044847"/>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4F246CE7-9574-B05E-6135-39730B958426}"/>
                  </a:ext>
                </a:extLst>
              </p:cNvPr>
              <p:cNvCxnSpPr>
                <a:cxnSpLocks/>
              </p:cNvCxnSpPr>
              <p:nvPr/>
            </p:nvCxnSpPr>
            <p:spPr>
              <a:xfrm>
                <a:off x="3486440" y="3250385"/>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625874FC-D30D-BB6A-8983-9132A8181BEE}"/>
                  </a:ext>
                </a:extLst>
              </p:cNvPr>
              <p:cNvCxnSpPr>
                <a:cxnSpLocks/>
              </p:cNvCxnSpPr>
              <p:nvPr/>
            </p:nvCxnSpPr>
            <p:spPr>
              <a:xfrm>
                <a:off x="3486439" y="3455923"/>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B7673ACF-BFCF-D0F6-CCC6-7F2666A3328E}"/>
                  </a:ext>
                </a:extLst>
              </p:cNvPr>
              <p:cNvCxnSpPr>
                <a:cxnSpLocks/>
              </p:cNvCxnSpPr>
              <p:nvPr/>
            </p:nvCxnSpPr>
            <p:spPr>
              <a:xfrm>
                <a:off x="3486438" y="3661462"/>
                <a:ext cx="3392659" cy="0"/>
              </a:xfrm>
              <a:prstGeom prst="straightConnector1">
                <a:avLst/>
              </a:prstGeom>
              <a:ln w="28575">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2" name="Group 11">
              <a:extLst>
                <a:ext uri="{FF2B5EF4-FFF2-40B4-BE49-F238E27FC236}">
                  <a16:creationId xmlns:a16="http://schemas.microsoft.com/office/drawing/2014/main" id="{C28BAF65-A1F2-A91B-C6DB-64EF7A795FA5}"/>
                </a:ext>
              </a:extLst>
            </p:cNvPr>
            <p:cNvGrpSpPr/>
            <p:nvPr/>
          </p:nvGrpSpPr>
          <p:grpSpPr>
            <a:xfrm>
              <a:off x="3908266" y="3464612"/>
              <a:ext cx="282762" cy="1825787"/>
              <a:chOff x="2791034" y="3839947"/>
              <a:chExt cx="282762" cy="1825787"/>
            </a:xfrm>
          </p:grpSpPr>
          <p:sp>
            <p:nvSpPr>
              <p:cNvPr id="24" name="TextBox 23">
                <a:extLst>
                  <a:ext uri="{FF2B5EF4-FFF2-40B4-BE49-F238E27FC236}">
                    <a16:creationId xmlns:a16="http://schemas.microsoft.com/office/drawing/2014/main" id="{EF8DB397-3E04-1585-111C-0F1DF67A58F6}"/>
                  </a:ext>
                </a:extLst>
              </p:cNvPr>
              <p:cNvSpPr txBox="1"/>
              <p:nvPr/>
            </p:nvSpPr>
            <p:spPr>
              <a:xfrm>
                <a:off x="2791034" y="383994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5" name="TextBox 24">
                <a:extLst>
                  <a:ext uri="{FF2B5EF4-FFF2-40B4-BE49-F238E27FC236}">
                    <a16:creationId xmlns:a16="http://schemas.microsoft.com/office/drawing/2014/main" id="{A937BEBE-8449-E8E2-CBB5-4BB96C1F6D4F}"/>
                  </a:ext>
                </a:extLst>
              </p:cNvPr>
              <p:cNvSpPr txBox="1"/>
              <p:nvPr/>
            </p:nvSpPr>
            <p:spPr>
              <a:xfrm>
                <a:off x="2791034" y="404801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6" name="TextBox 25">
                <a:extLst>
                  <a:ext uri="{FF2B5EF4-FFF2-40B4-BE49-F238E27FC236}">
                    <a16:creationId xmlns:a16="http://schemas.microsoft.com/office/drawing/2014/main" id="{1775E3FD-4008-9FAF-4AC9-ACD18E972F70}"/>
                  </a:ext>
                </a:extLst>
              </p:cNvPr>
              <p:cNvSpPr txBox="1"/>
              <p:nvPr/>
            </p:nvSpPr>
            <p:spPr>
              <a:xfrm>
                <a:off x="2791034" y="425607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7" name="TextBox 26">
                <a:extLst>
                  <a:ext uri="{FF2B5EF4-FFF2-40B4-BE49-F238E27FC236}">
                    <a16:creationId xmlns:a16="http://schemas.microsoft.com/office/drawing/2014/main" id="{3A3E42AA-5A28-AF9C-50E3-C7E916150E28}"/>
                  </a:ext>
                </a:extLst>
              </p:cNvPr>
              <p:cNvSpPr txBox="1"/>
              <p:nvPr/>
            </p:nvSpPr>
            <p:spPr>
              <a:xfrm>
                <a:off x="2791034" y="446414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8" name="TextBox 27">
                <a:extLst>
                  <a:ext uri="{FF2B5EF4-FFF2-40B4-BE49-F238E27FC236}">
                    <a16:creationId xmlns:a16="http://schemas.microsoft.com/office/drawing/2014/main" id="{684BD5CA-4062-7522-A284-07DCC595C687}"/>
                  </a:ext>
                </a:extLst>
              </p:cNvPr>
              <p:cNvSpPr txBox="1"/>
              <p:nvPr/>
            </p:nvSpPr>
            <p:spPr>
              <a:xfrm>
                <a:off x="2791034" y="467220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9" name="TextBox 28">
                <a:extLst>
                  <a:ext uri="{FF2B5EF4-FFF2-40B4-BE49-F238E27FC236}">
                    <a16:creationId xmlns:a16="http://schemas.microsoft.com/office/drawing/2014/main" id="{99A4370D-6275-7C72-BDBC-3333B77880AB}"/>
                  </a:ext>
                </a:extLst>
              </p:cNvPr>
              <p:cNvSpPr txBox="1"/>
              <p:nvPr/>
            </p:nvSpPr>
            <p:spPr>
              <a:xfrm>
                <a:off x="2791034" y="488027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30" name="TextBox 29">
                <a:extLst>
                  <a:ext uri="{FF2B5EF4-FFF2-40B4-BE49-F238E27FC236}">
                    <a16:creationId xmlns:a16="http://schemas.microsoft.com/office/drawing/2014/main" id="{9D764E38-DF7E-9948-5B60-3E73BCBA3EF0}"/>
                  </a:ext>
                </a:extLst>
              </p:cNvPr>
              <p:cNvSpPr txBox="1"/>
              <p:nvPr/>
            </p:nvSpPr>
            <p:spPr>
              <a:xfrm>
                <a:off x="2791034" y="508833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31" name="TextBox 30">
                <a:extLst>
                  <a:ext uri="{FF2B5EF4-FFF2-40B4-BE49-F238E27FC236}">
                    <a16:creationId xmlns:a16="http://schemas.microsoft.com/office/drawing/2014/main" id="{658A32D5-29AA-09DD-7ECD-3E4AC5725CD8}"/>
                  </a:ext>
                </a:extLst>
              </p:cNvPr>
              <p:cNvSpPr txBox="1"/>
              <p:nvPr/>
            </p:nvSpPr>
            <p:spPr>
              <a:xfrm>
                <a:off x="2791034" y="529640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grpSp>
        <p:grpSp>
          <p:nvGrpSpPr>
            <p:cNvPr id="44" name="Group 43">
              <a:extLst>
                <a:ext uri="{FF2B5EF4-FFF2-40B4-BE49-F238E27FC236}">
                  <a16:creationId xmlns:a16="http://schemas.microsoft.com/office/drawing/2014/main" id="{4BCC5EE9-5738-6130-451E-91F123E2400C}"/>
                </a:ext>
              </a:extLst>
            </p:cNvPr>
            <p:cNvGrpSpPr/>
            <p:nvPr/>
          </p:nvGrpSpPr>
          <p:grpSpPr>
            <a:xfrm>
              <a:off x="2445342" y="3509016"/>
              <a:ext cx="1476992" cy="1935389"/>
              <a:chOff x="2445342" y="2826844"/>
              <a:chExt cx="1476992" cy="1935389"/>
            </a:xfrm>
          </p:grpSpPr>
          <p:grpSp>
            <p:nvGrpSpPr>
              <p:cNvPr id="6" name="Group 5">
                <a:extLst>
                  <a:ext uri="{FF2B5EF4-FFF2-40B4-BE49-F238E27FC236}">
                    <a16:creationId xmlns:a16="http://schemas.microsoft.com/office/drawing/2014/main" id="{1D985A07-058B-03FE-1A42-BC423A0CE4FF}"/>
                  </a:ext>
                </a:extLst>
              </p:cNvPr>
              <p:cNvGrpSpPr/>
              <p:nvPr/>
            </p:nvGrpSpPr>
            <p:grpSpPr>
              <a:xfrm>
                <a:off x="2445342" y="2826844"/>
                <a:ext cx="1476992" cy="1476992"/>
                <a:chOff x="1981199" y="1767782"/>
                <a:chExt cx="1744394" cy="1744394"/>
              </a:xfrm>
            </p:grpSpPr>
            <p:pic>
              <p:nvPicPr>
                <p:cNvPr id="42" name="Graphic 41" descr="Cell Tower">
                  <a:extLst>
                    <a:ext uri="{FF2B5EF4-FFF2-40B4-BE49-F238E27FC236}">
                      <a16:creationId xmlns:a16="http://schemas.microsoft.com/office/drawing/2014/main" id="{2CBA0159-0A23-3D79-8AFE-EE6B0852552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81199" y="1767782"/>
                  <a:ext cx="1744394" cy="1744394"/>
                </a:xfrm>
                <a:prstGeom prst="rect">
                  <a:avLst/>
                </a:prstGeom>
              </p:spPr>
            </p:pic>
            <p:sp>
              <p:nvSpPr>
                <p:cNvPr id="43" name="Oval 42">
                  <a:extLst>
                    <a:ext uri="{FF2B5EF4-FFF2-40B4-BE49-F238E27FC236}">
                      <a16:creationId xmlns:a16="http://schemas.microsoft.com/office/drawing/2014/main" id="{B3F93345-E100-FFF4-728F-190631883A0D}"/>
                    </a:ext>
                  </a:extLst>
                </p:cNvPr>
                <p:cNvSpPr/>
                <p:nvPr/>
              </p:nvSpPr>
              <p:spPr>
                <a:xfrm>
                  <a:off x="2771335" y="2152357"/>
                  <a:ext cx="182880" cy="182880"/>
                </a:xfrm>
                <a:prstGeom prst="ellips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TextBox 13">
                <a:extLst>
                  <a:ext uri="{FF2B5EF4-FFF2-40B4-BE49-F238E27FC236}">
                    <a16:creationId xmlns:a16="http://schemas.microsoft.com/office/drawing/2014/main" id="{D12278A0-C232-070C-5ACF-7F58A9FC1A22}"/>
                  </a:ext>
                </a:extLst>
              </p:cNvPr>
              <p:cNvSpPr txBox="1"/>
              <p:nvPr/>
            </p:nvSpPr>
            <p:spPr>
              <a:xfrm>
                <a:off x="2555534" y="4392901"/>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Sender</a:t>
                </a:r>
                <a:endParaRPr lang="en-US" dirty="0">
                  <a:solidFill>
                    <a:srgbClr val="00B050"/>
                  </a:solidFill>
                </a:endParaRPr>
              </a:p>
            </p:txBody>
          </p:sp>
        </p:grpSp>
        <p:grpSp>
          <p:nvGrpSpPr>
            <p:cNvPr id="45" name="Group 44">
              <a:extLst>
                <a:ext uri="{FF2B5EF4-FFF2-40B4-BE49-F238E27FC236}">
                  <a16:creationId xmlns:a16="http://schemas.microsoft.com/office/drawing/2014/main" id="{3D652151-51D3-CD0C-6A75-F3158352E4E0}"/>
                </a:ext>
              </a:extLst>
            </p:cNvPr>
            <p:cNvGrpSpPr/>
            <p:nvPr/>
          </p:nvGrpSpPr>
          <p:grpSpPr>
            <a:xfrm>
              <a:off x="7999561" y="3466543"/>
              <a:ext cx="1744394" cy="1977862"/>
              <a:chOff x="7999561" y="2784371"/>
              <a:chExt cx="1744394" cy="1977862"/>
            </a:xfrm>
          </p:grpSpPr>
          <p:grpSp>
            <p:nvGrpSpPr>
              <p:cNvPr id="8" name="Group 7">
                <a:extLst>
                  <a:ext uri="{FF2B5EF4-FFF2-40B4-BE49-F238E27FC236}">
                    <a16:creationId xmlns:a16="http://schemas.microsoft.com/office/drawing/2014/main" id="{F86DAD53-2F57-EF98-7310-D59EBF7F9BB6}"/>
                  </a:ext>
                </a:extLst>
              </p:cNvPr>
              <p:cNvGrpSpPr/>
              <p:nvPr/>
            </p:nvGrpSpPr>
            <p:grpSpPr>
              <a:xfrm>
                <a:off x="7999561" y="2784371"/>
                <a:ext cx="1744394" cy="1744394"/>
                <a:chOff x="7341928" y="1684607"/>
                <a:chExt cx="1744394" cy="1744394"/>
              </a:xfrm>
            </p:grpSpPr>
            <p:pic>
              <p:nvPicPr>
                <p:cNvPr id="40" name="Graphic 39" descr="Laptop">
                  <a:extLst>
                    <a:ext uri="{FF2B5EF4-FFF2-40B4-BE49-F238E27FC236}">
                      <a16:creationId xmlns:a16="http://schemas.microsoft.com/office/drawing/2014/main" id="{40555740-1463-E690-CCCC-3025707610A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341928" y="1684607"/>
                  <a:ext cx="1744394" cy="1744394"/>
                </a:xfrm>
                <a:prstGeom prst="rect">
                  <a:avLst/>
                </a:prstGeom>
              </p:spPr>
            </p:pic>
            <p:pic>
              <p:nvPicPr>
                <p:cNvPr id="41" name="Graphic 40" descr="Open envelope">
                  <a:extLst>
                    <a:ext uri="{FF2B5EF4-FFF2-40B4-BE49-F238E27FC236}">
                      <a16:creationId xmlns:a16="http://schemas.microsoft.com/office/drawing/2014/main" id="{28A593E7-B6EF-B6FA-9CF9-49DC1B0B020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952515" y="2202825"/>
                  <a:ext cx="523220" cy="523220"/>
                </a:xfrm>
                <a:prstGeom prst="rect">
                  <a:avLst/>
                </a:prstGeom>
              </p:spPr>
            </p:pic>
          </p:grpSp>
          <p:sp>
            <p:nvSpPr>
              <p:cNvPr id="15" name="TextBox 14">
                <a:extLst>
                  <a:ext uri="{FF2B5EF4-FFF2-40B4-BE49-F238E27FC236}">
                    <a16:creationId xmlns:a16="http://schemas.microsoft.com/office/drawing/2014/main" id="{14043139-A303-928E-BC58-1E5295DF40AD}"/>
                  </a:ext>
                </a:extLst>
              </p:cNvPr>
              <p:cNvSpPr txBox="1"/>
              <p:nvPr/>
            </p:nvSpPr>
            <p:spPr>
              <a:xfrm>
                <a:off x="8269023" y="4392901"/>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Receiver</a:t>
                </a:r>
                <a:endParaRPr lang="en-US" dirty="0">
                  <a:solidFill>
                    <a:srgbClr val="00B050"/>
                  </a:solidFill>
                </a:endParaRPr>
              </a:p>
            </p:txBody>
          </p:sp>
        </p:grpSp>
        <p:grpSp>
          <p:nvGrpSpPr>
            <p:cNvPr id="46" name="Group 45">
              <a:extLst>
                <a:ext uri="{FF2B5EF4-FFF2-40B4-BE49-F238E27FC236}">
                  <a16:creationId xmlns:a16="http://schemas.microsoft.com/office/drawing/2014/main" id="{F3ED9D3E-CC19-AE06-B240-D72A3DA00F61}"/>
                </a:ext>
              </a:extLst>
            </p:cNvPr>
            <p:cNvGrpSpPr/>
            <p:nvPr/>
          </p:nvGrpSpPr>
          <p:grpSpPr>
            <a:xfrm>
              <a:off x="3904219" y="3471461"/>
              <a:ext cx="282762" cy="1825787"/>
              <a:chOff x="2791034" y="3839947"/>
              <a:chExt cx="282762" cy="1825787"/>
            </a:xfrm>
          </p:grpSpPr>
          <p:sp>
            <p:nvSpPr>
              <p:cNvPr id="47" name="TextBox 46">
                <a:extLst>
                  <a:ext uri="{FF2B5EF4-FFF2-40B4-BE49-F238E27FC236}">
                    <a16:creationId xmlns:a16="http://schemas.microsoft.com/office/drawing/2014/main" id="{347F9380-C386-2A52-DF6A-654C06D56624}"/>
                  </a:ext>
                </a:extLst>
              </p:cNvPr>
              <p:cNvSpPr txBox="1"/>
              <p:nvPr/>
            </p:nvSpPr>
            <p:spPr>
              <a:xfrm>
                <a:off x="2791034" y="383994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48" name="TextBox 47">
                <a:extLst>
                  <a:ext uri="{FF2B5EF4-FFF2-40B4-BE49-F238E27FC236}">
                    <a16:creationId xmlns:a16="http://schemas.microsoft.com/office/drawing/2014/main" id="{85DD384B-B0D2-4A41-6F0B-2288BD5A5B50}"/>
                  </a:ext>
                </a:extLst>
              </p:cNvPr>
              <p:cNvSpPr txBox="1"/>
              <p:nvPr/>
            </p:nvSpPr>
            <p:spPr>
              <a:xfrm>
                <a:off x="2791034" y="404801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49" name="TextBox 48">
                <a:extLst>
                  <a:ext uri="{FF2B5EF4-FFF2-40B4-BE49-F238E27FC236}">
                    <a16:creationId xmlns:a16="http://schemas.microsoft.com/office/drawing/2014/main" id="{836BF818-3D9A-413D-922D-DB25EE57AC2D}"/>
                  </a:ext>
                </a:extLst>
              </p:cNvPr>
              <p:cNvSpPr txBox="1"/>
              <p:nvPr/>
            </p:nvSpPr>
            <p:spPr>
              <a:xfrm>
                <a:off x="2791034" y="425607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50" name="TextBox 49">
                <a:extLst>
                  <a:ext uri="{FF2B5EF4-FFF2-40B4-BE49-F238E27FC236}">
                    <a16:creationId xmlns:a16="http://schemas.microsoft.com/office/drawing/2014/main" id="{1FCE582B-5A76-1B95-0351-D05AA5DE6F3A}"/>
                  </a:ext>
                </a:extLst>
              </p:cNvPr>
              <p:cNvSpPr txBox="1"/>
              <p:nvPr/>
            </p:nvSpPr>
            <p:spPr>
              <a:xfrm>
                <a:off x="2791034" y="446414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51" name="TextBox 50">
                <a:extLst>
                  <a:ext uri="{FF2B5EF4-FFF2-40B4-BE49-F238E27FC236}">
                    <a16:creationId xmlns:a16="http://schemas.microsoft.com/office/drawing/2014/main" id="{97914DE4-019A-E9A3-5E91-EA111A5CF0D0}"/>
                  </a:ext>
                </a:extLst>
              </p:cNvPr>
              <p:cNvSpPr txBox="1"/>
              <p:nvPr/>
            </p:nvSpPr>
            <p:spPr>
              <a:xfrm>
                <a:off x="2791034" y="467220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52" name="TextBox 51">
                <a:extLst>
                  <a:ext uri="{FF2B5EF4-FFF2-40B4-BE49-F238E27FC236}">
                    <a16:creationId xmlns:a16="http://schemas.microsoft.com/office/drawing/2014/main" id="{3E695E7D-0E32-D182-61E9-E7D08FB6F24D}"/>
                  </a:ext>
                </a:extLst>
              </p:cNvPr>
              <p:cNvSpPr txBox="1"/>
              <p:nvPr/>
            </p:nvSpPr>
            <p:spPr>
              <a:xfrm>
                <a:off x="2791034" y="488027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53" name="TextBox 52">
                <a:extLst>
                  <a:ext uri="{FF2B5EF4-FFF2-40B4-BE49-F238E27FC236}">
                    <a16:creationId xmlns:a16="http://schemas.microsoft.com/office/drawing/2014/main" id="{2524A7A0-B51B-DBFE-B549-7ED6DBB8E023}"/>
                  </a:ext>
                </a:extLst>
              </p:cNvPr>
              <p:cNvSpPr txBox="1"/>
              <p:nvPr/>
            </p:nvSpPr>
            <p:spPr>
              <a:xfrm>
                <a:off x="2791034" y="508833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54" name="TextBox 53">
                <a:extLst>
                  <a:ext uri="{FF2B5EF4-FFF2-40B4-BE49-F238E27FC236}">
                    <a16:creationId xmlns:a16="http://schemas.microsoft.com/office/drawing/2014/main" id="{910BDC40-9CA7-38C7-AC04-AFA9FFB3F63B}"/>
                  </a:ext>
                </a:extLst>
              </p:cNvPr>
              <p:cNvSpPr txBox="1"/>
              <p:nvPr/>
            </p:nvSpPr>
            <p:spPr>
              <a:xfrm>
                <a:off x="2791034" y="529640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grpSp>
      </p:grpSp>
      <p:sp>
        <p:nvSpPr>
          <p:cNvPr id="7" name="TextBox 6">
            <a:extLst>
              <a:ext uri="{FF2B5EF4-FFF2-40B4-BE49-F238E27FC236}">
                <a16:creationId xmlns:a16="http://schemas.microsoft.com/office/drawing/2014/main" id="{DADE6A9F-CC5F-A875-313E-FF8ABB59D28B}"/>
              </a:ext>
            </a:extLst>
          </p:cNvPr>
          <p:cNvSpPr txBox="1"/>
          <p:nvPr/>
        </p:nvSpPr>
        <p:spPr>
          <a:xfrm>
            <a:off x="977857" y="5135534"/>
            <a:ext cx="10609942" cy="838691"/>
          </a:xfrm>
          <a:prstGeom prst="rect">
            <a:avLst/>
          </a:prstGeom>
          <a:noFill/>
        </p:spPr>
        <p:txBody>
          <a:bodyPr wrap="square">
            <a:spAutoFit/>
          </a:bodyPr>
          <a:lstStyle/>
          <a:p>
            <a:pPr algn="just" fontAlgn="base">
              <a:spcAft>
                <a:spcPts val="1500"/>
              </a:spcAft>
              <a:buNone/>
            </a:pPr>
            <a:r>
              <a:rPr lang="as-IN" b="1" i="0" dirty="0">
                <a:solidFill>
                  <a:srgbClr val="8368A7"/>
                </a:solidFill>
                <a:effectLst/>
                <a:latin typeface="Kalpurush" panose="02000600000000000000" pitchFamily="2" charset="0"/>
                <a:cs typeface="Kalpurush" panose="02000600000000000000" pitchFamily="2" charset="0"/>
              </a:rPr>
              <a:t>সুবিধাঃ</a:t>
            </a:r>
            <a:r>
              <a:rPr lang="as-IN" b="0" i="0" dirty="0">
                <a:solidFill>
                  <a:srgbClr val="8368A7"/>
                </a:solidFill>
                <a:effectLst/>
                <a:latin typeface="Kalpurush" panose="02000600000000000000" pitchFamily="2" charset="0"/>
                <a:cs typeface="Kalpurush" panose="02000600000000000000" pitchFamily="2" charset="0"/>
              </a:rPr>
              <a:t> এটি প্রোগ্রাম করা সহজ; এবং ডেটা দ্রুত প্রেরণ করা যায়।</a:t>
            </a:r>
          </a:p>
          <a:p>
            <a:pPr algn="just" fontAlgn="base">
              <a:spcAft>
                <a:spcPts val="1500"/>
              </a:spcAft>
              <a:buNone/>
            </a:pPr>
            <a:r>
              <a:rPr lang="as-IN" b="1" i="0" dirty="0">
                <a:solidFill>
                  <a:srgbClr val="8368A7"/>
                </a:solidFill>
                <a:effectLst/>
                <a:latin typeface="Kalpurush" panose="02000600000000000000" pitchFamily="2" charset="0"/>
                <a:cs typeface="Kalpurush" panose="02000600000000000000" pitchFamily="2" charset="0"/>
              </a:rPr>
              <a:t>অসুবিধাঃ</a:t>
            </a:r>
            <a:r>
              <a:rPr lang="as-IN" b="0" i="0" dirty="0">
                <a:solidFill>
                  <a:srgbClr val="8368A7"/>
                </a:solidFill>
                <a:effectLst/>
                <a:latin typeface="Kalpurush" panose="02000600000000000000" pitchFamily="2" charset="0"/>
                <a:cs typeface="Kalpurush" panose="02000600000000000000" pitchFamily="2" charset="0"/>
              </a:rPr>
              <a:t> এই পদ্ধতি ব্যয় সাপেক্ষ; কারণ </a:t>
            </a:r>
            <a:r>
              <a:rPr lang="en-US" b="0" i="0" dirty="0">
                <a:solidFill>
                  <a:srgbClr val="8368A7"/>
                </a:solidFill>
                <a:effectLst/>
                <a:latin typeface="Kalpurush" panose="02000600000000000000" pitchFamily="2" charset="0"/>
                <a:cs typeface="Kalpurush" panose="02000600000000000000" pitchFamily="2" charset="0"/>
              </a:rPr>
              <a:t>n </a:t>
            </a:r>
            <a:r>
              <a:rPr lang="as-IN" b="0" i="0" dirty="0">
                <a:solidFill>
                  <a:srgbClr val="8368A7"/>
                </a:solidFill>
                <a:effectLst/>
                <a:latin typeface="Kalpurush" panose="02000600000000000000" pitchFamily="2" charset="0"/>
                <a:cs typeface="Kalpurush" panose="02000600000000000000" pitchFamily="2" charset="0"/>
              </a:rPr>
              <a:t>বিট ডেটা ট্রান্সমিশন করার জন্য </a:t>
            </a:r>
            <a:r>
              <a:rPr lang="en-US" b="0" i="0" dirty="0">
                <a:solidFill>
                  <a:srgbClr val="8368A7"/>
                </a:solidFill>
                <a:effectLst/>
                <a:latin typeface="Kalpurush" panose="02000600000000000000" pitchFamily="2" charset="0"/>
                <a:cs typeface="Kalpurush" panose="02000600000000000000" pitchFamily="2" charset="0"/>
              </a:rPr>
              <a:t>n </a:t>
            </a:r>
            <a:r>
              <a:rPr lang="as-IN" b="0" i="0" dirty="0">
                <a:solidFill>
                  <a:srgbClr val="8368A7"/>
                </a:solidFill>
                <a:effectLst/>
                <a:latin typeface="Kalpurush" panose="02000600000000000000" pitchFamily="2" charset="0"/>
                <a:cs typeface="Kalpurush" panose="02000600000000000000" pitchFamily="2" charset="0"/>
              </a:rPr>
              <a:t>টি চ্যানেল প্রয়োজন।</a:t>
            </a:r>
          </a:p>
        </p:txBody>
      </p:sp>
      <p:sp>
        <p:nvSpPr>
          <p:cNvPr id="16" name="TextBox 15">
            <a:extLst>
              <a:ext uri="{FF2B5EF4-FFF2-40B4-BE49-F238E27FC236}">
                <a16:creationId xmlns:a16="http://schemas.microsoft.com/office/drawing/2014/main" id="{E620D4A8-2236-3389-2CF2-A2500EE4E762}"/>
              </a:ext>
            </a:extLst>
          </p:cNvPr>
          <p:cNvSpPr txBox="1"/>
          <p:nvPr/>
        </p:nvSpPr>
        <p:spPr>
          <a:xfrm>
            <a:off x="977857" y="1181912"/>
            <a:ext cx="3281493" cy="2036455"/>
          </a:xfrm>
          <a:prstGeom prst="rect">
            <a:avLst/>
          </a:prstGeom>
          <a:noFill/>
        </p:spPr>
        <p:txBody>
          <a:bodyPr wrap="square">
            <a:spAutoFit/>
          </a:bodyPr>
          <a:lstStyle/>
          <a:p>
            <a:pPr marL="285750" indent="-285750" algn="l" fontAlgn="base">
              <a:spcAft>
                <a:spcPts val="1125"/>
              </a:spcAft>
              <a:buFont typeface="Wingdings" panose="05000000000000000000" pitchFamily="2" charset="2"/>
              <a:buChar char="q"/>
            </a:pPr>
            <a:r>
              <a:rPr lang="as-IN" b="0" i="0" dirty="0">
                <a:solidFill>
                  <a:srgbClr val="8368A7"/>
                </a:solidFill>
                <a:effectLst/>
                <a:latin typeface="Kalpurush" panose="02000600000000000000" pitchFamily="2" charset="0"/>
                <a:cs typeface="Kalpurush" panose="02000600000000000000" pitchFamily="2" charset="0"/>
              </a:rPr>
              <a:t>বিপুল পরিমাণে ডেটা প্রেরণ করার প্রয়োজন হয়</a:t>
            </a:r>
            <a:r>
              <a:rPr lang="en-US" b="0" i="0" dirty="0">
                <a:solidFill>
                  <a:srgbClr val="8368A7"/>
                </a:solidFill>
                <a:effectLst/>
                <a:latin typeface="Kalpurush" panose="02000600000000000000" pitchFamily="2" charset="0"/>
                <a:cs typeface="Kalpurush" panose="02000600000000000000" pitchFamily="2" charset="0"/>
              </a:rPr>
              <a:t>।</a:t>
            </a:r>
            <a:endParaRPr lang="as-IN" b="0" i="0" dirty="0">
              <a:solidFill>
                <a:srgbClr val="8368A7"/>
              </a:solidFill>
              <a:effectLst/>
              <a:latin typeface="Kalpurush" panose="02000600000000000000" pitchFamily="2" charset="0"/>
              <a:cs typeface="Kalpurush" panose="02000600000000000000" pitchFamily="2" charset="0"/>
            </a:endParaRPr>
          </a:p>
          <a:p>
            <a:pPr marL="285750" indent="-285750" algn="l" fontAlgn="base">
              <a:spcAft>
                <a:spcPts val="1125"/>
              </a:spcAft>
              <a:buFont typeface="Wingdings" panose="05000000000000000000" pitchFamily="2" charset="2"/>
              <a:buChar char="q"/>
            </a:pPr>
            <a:r>
              <a:rPr lang="as-IN" b="0" i="0" dirty="0">
                <a:solidFill>
                  <a:srgbClr val="8368A7"/>
                </a:solidFill>
                <a:effectLst/>
                <a:latin typeface="Kalpurush" panose="02000600000000000000" pitchFamily="2" charset="0"/>
                <a:cs typeface="Kalpurush" panose="02000600000000000000" pitchFamily="2" charset="0"/>
              </a:rPr>
              <a:t>সময়-সংবেদনশীল ডেটা প্রেরণ করার ক্ষেত্রে</a:t>
            </a:r>
            <a:r>
              <a:rPr lang="en-US" b="0" i="0" dirty="0">
                <a:solidFill>
                  <a:srgbClr val="8368A7"/>
                </a:solidFill>
                <a:effectLst/>
                <a:latin typeface="Kalpurush" panose="02000600000000000000" pitchFamily="2" charset="0"/>
                <a:cs typeface="Kalpurush" panose="02000600000000000000" pitchFamily="2" charset="0"/>
              </a:rPr>
              <a:t>।</a:t>
            </a:r>
            <a:endParaRPr lang="as-IN" b="0" i="0" dirty="0">
              <a:solidFill>
                <a:srgbClr val="8368A7"/>
              </a:solidFill>
              <a:effectLst/>
              <a:latin typeface="Kalpurush" panose="02000600000000000000" pitchFamily="2" charset="0"/>
              <a:cs typeface="Kalpurush" panose="02000600000000000000" pitchFamily="2" charset="0"/>
            </a:endParaRPr>
          </a:p>
          <a:p>
            <a:pPr marL="285750" indent="-285750" algn="l" fontAlgn="base">
              <a:spcAft>
                <a:spcPts val="1125"/>
              </a:spcAft>
              <a:buFont typeface="Wingdings" panose="05000000000000000000" pitchFamily="2" charset="2"/>
              <a:buChar char="q"/>
            </a:pPr>
            <a:r>
              <a:rPr lang="as-IN" b="0" i="0" dirty="0">
                <a:solidFill>
                  <a:srgbClr val="8368A7"/>
                </a:solidFill>
                <a:effectLst/>
                <a:latin typeface="Kalpurush" panose="02000600000000000000" pitchFamily="2" charset="0"/>
                <a:cs typeface="Kalpurush" panose="02000600000000000000" pitchFamily="2" charset="0"/>
              </a:rPr>
              <a:t>এবং ডেটা দ্রুত প্রেরণ করা প্রয়োজন হলে</a:t>
            </a:r>
            <a:r>
              <a:rPr lang="en-US" b="0" i="0" dirty="0">
                <a:solidFill>
                  <a:srgbClr val="8368A7"/>
                </a:solidFill>
                <a:effectLst/>
                <a:latin typeface="Kalpurush" panose="02000600000000000000" pitchFamily="2" charset="0"/>
                <a:cs typeface="Kalpurush" panose="02000600000000000000" pitchFamily="2" charset="0"/>
              </a:rPr>
              <a:t>।</a:t>
            </a:r>
            <a:endParaRPr lang="as-IN" b="0" i="0" dirty="0">
              <a:solidFill>
                <a:srgbClr val="8368A7"/>
              </a:solidFill>
              <a:effectLst/>
              <a:latin typeface="Kalpurush" panose="02000600000000000000" pitchFamily="2" charset="0"/>
              <a:cs typeface="Kalpurush" panose="02000600000000000000" pitchFamily="2" charset="0"/>
            </a:endParaRPr>
          </a:p>
        </p:txBody>
      </p:sp>
      <p:sp>
        <p:nvSpPr>
          <p:cNvPr id="18" name="TextBox 17">
            <a:extLst>
              <a:ext uri="{FF2B5EF4-FFF2-40B4-BE49-F238E27FC236}">
                <a16:creationId xmlns:a16="http://schemas.microsoft.com/office/drawing/2014/main" id="{B1259190-4AD2-9911-2603-21D672F1AB6D}"/>
              </a:ext>
            </a:extLst>
          </p:cNvPr>
          <p:cNvSpPr txBox="1"/>
          <p:nvPr/>
        </p:nvSpPr>
        <p:spPr>
          <a:xfrm>
            <a:off x="977858" y="3514432"/>
            <a:ext cx="10176836" cy="1200329"/>
          </a:xfrm>
          <a:prstGeom prst="rect">
            <a:avLst/>
          </a:prstGeom>
          <a:noFill/>
        </p:spPr>
        <p:txBody>
          <a:bodyPr wrap="square">
            <a:spAutoFit/>
          </a:bodyPr>
          <a:lstStyle/>
          <a:p>
            <a:pPr algn="just" fontAlgn="base">
              <a:spcAft>
                <a:spcPts val="1500"/>
              </a:spcAft>
              <a:buNone/>
            </a:pPr>
            <a:r>
              <a:rPr lang="as-IN" b="0" i="0" dirty="0">
                <a:solidFill>
                  <a:srgbClr val="4E83BB"/>
                </a:solidFill>
                <a:effectLst/>
                <a:latin typeface="Kalpurush" panose="02000600000000000000" pitchFamily="2" charset="0"/>
                <a:cs typeface="Kalpurush" panose="02000600000000000000" pitchFamily="2" charset="0"/>
              </a:rPr>
              <a:t>উদাহরণস্বরূপ- ভিডিও স্ট্রিমিংয়ে ডেটা প্রেরণে সমান্তরাল ডেটা ট্রান্সমিশন মেথড ব্যবহৃত হয়। কারণ ভিডিও স্ট্রিমিংয়ের জন্য প্রচুর পরিমাণে ডেটা ট্রান্সমিশনের প্রয়োজন হয়। এক্ষেত্রে ডেটাগুলো সময় সংবেদনশীল, কারণ ধীর গতির ডেটা স্ট্রিমগুলোর ফলাফল দর্শকের খারাপ অভিজ্ঞতা হবে। এছাড়া প্যারালাল প্রিন্টার পোর্ট ও ক্যাবল ব্যবহার করে কম্পিউটারের সাথে প্রিন্টারের সংযোগ ইত্যাদি।</a:t>
            </a:r>
          </a:p>
        </p:txBody>
      </p:sp>
    </p:spTree>
    <p:extLst>
      <p:ext uri="{BB962C8B-B14F-4D97-AF65-F5344CB8AC3E}">
        <p14:creationId xmlns:p14="http://schemas.microsoft.com/office/powerpoint/2010/main" val="2229253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0-#ppt_w/2"/>
                                          </p:val>
                                        </p:tav>
                                        <p:tav tm="100000">
                                          <p:val>
                                            <p:strVal val="#ppt_x"/>
                                          </p:val>
                                        </p:tav>
                                      </p:tavLst>
                                    </p:anim>
                                    <p:anim calcmode="lin" valueType="num">
                                      <p:cBhvr additive="base">
                                        <p:cTn id="8" dur="1500" fill="hold"/>
                                        <p:tgtEl>
                                          <p:spTgt spid="5"/>
                                        </p:tgtEl>
                                        <p:attrNameLst>
                                          <p:attrName>ppt_y</p:attrName>
                                        </p:attrNameLst>
                                      </p:cBhvr>
                                      <p:tavLst>
                                        <p:tav tm="0">
                                          <p:val>
                                            <p:strVal val="#ppt_y"/>
                                          </p:val>
                                        </p:tav>
                                        <p:tav tm="100000">
                                          <p:val>
                                            <p:strVal val="#ppt_y"/>
                                          </p:val>
                                        </p:tav>
                                      </p:tavLst>
                                    </p:anim>
                                  </p:childTnLst>
                                </p:cTn>
                              </p:par>
                              <p:par>
                                <p:cTn id="9" presetID="53" presetClass="entr" presetSubtype="16"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1500" fill="hold"/>
                                        <p:tgtEl>
                                          <p:spTgt spid="2"/>
                                        </p:tgtEl>
                                        <p:attrNameLst>
                                          <p:attrName>ppt_w</p:attrName>
                                        </p:attrNameLst>
                                      </p:cBhvr>
                                      <p:tavLst>
                                        <p:tav tm="0">
                                          <p:val>
                                            <p:fltVal val="0"/>
                                          </p:val>
                                        </p:tav>
                                        <p:tav tm="100000">
                                          <p:val>
                                            <p:strVal val="#ppt_w"/>
                                          </p:val>
                                        </p:tav>
                                      </p:tavLst>
                                    </p:anim>
                                    <p:anim calcmode="lin" valueType="num">
                                      <p:cBhvr>
                                        <p:cTn id="12" dur="1500" fill="hold"/>
                                        <p:tgtEl>
                                          <p:spTgt spid="2"/>
                                        </p:tgtEl>
                                        <p:attrNameLst>
                                          <p:attrName>ppt_h</p:attrName>
                                        </p:attrNameLst>
                                      </p:cBhvr>
                                      <p:tavLst>
                                        <p:tav tm="0">
                                          <p:val>
                                            <p:fltVal val="0"/>
                                          </p:val>
                                        </p:tav>
                                        <p:tav tm="100000">
                                          <p:val>
                                            <p:strVal val="#ppt_h"/>
                                          </p:val>
                                        </p:tav>
                                      </p:tavLst>
                                    </p:anim>
                                    <p:animEffect transition="in" filter="fade">
                                      <p:cBhvr>
                                        <p:cTn id="13" dur="1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16">
                                            <p:txEl>
                                              <p:pRg st="0" end="0"/>
                                            </p:txEl>
                                          </p:spTgt>
                                        </p:tgtEl>
                                        <p:attrNameLst>
                                          <p:attrName>style.visibility</p:attrName>
                                        </p:attrNameLst>
                                      </p:cBhvr>
                                      <p:to>
                                        <p:strVal val="visible"/>
                                      </p:to>
                                    </p:set>
                                    <p:animEffect transition="in" filter="fade">
                                      <p:cBhvr>
                                        <p:cTn id="18" dur="1000"/>
                                        <p:tgtEl>
                                          <p:spTgt spid="16">
                                            <p:txEl>
                                              <p:pRg st="0" end="0"/>
                                            </p:txEl>
                                          </p:spTgt>
                                        </p:tgtEl>
                                      </p:cBhvr>
                                    </p:animEffect>
                                    <p:anim calcmode="lin" valueType="num">
                                      <p:cBhvr>
                                        <p:cTn id="19"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16">
                                            <p:txEl>
                                              <p:pRg st="1" end="1"/>
                                            </p:txEl>
                                          </p:spTgt>
                                        </p:tgtEl>
                                        <p:attrNameLst>
                                          <p:attrName>style.visibility</p:attrName>
                                        </p:attrNameLst>
                                      </p:cBhvr>
                                      <p:to>
                                        <p:strVal val="visible"/>
                                      </p:to>
                                    </p:set>
                                    <p:animEffect transition="in" filter="fade">
                                      <p:cBhvr>
                                        <p:cTn id="25" dur="1000"/>
                                        <p:tgtEl>
                                          <p:spTgt spid="16">
                                            <p:txEl>
                                              <p:pRg st="1" end="1"/>
                                            </p:txEl>
                                          </p:spTgt>
                                        </p:tgtEl>
                                      </p:cBhvr>
                                    </p:animEffect>
                                    <p:anim calcmode="lin" valueType="num">
                                      <p:cBhvr>
                                        <p:cTn id="26" dur="1000" fill="hold"/>
                                        <p:tgtEl>
                                          <p:spTgt spid="16">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1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16">
                                            <p:txEl>
                                              <p:pRg st="2" end="2"/>
                                            </p:txEl>
                                          </p:spTgt>
                                        </p:tgtEl>
                                        <p:attrNameLst>
                                          <p:attrName>style.visibility</p:attrName>
                                        </p:attrNameLst>
                                      </p:cBhvr>
                                      <p:to>
                                        <p:strVal val="visible"/>
                                      </p:to>
                                    </p:set>
                                    <p:animEffect transition="in" filter="fade">
                                      <p:cBhvr>
                                        <p:cTn id="32" dur="1000"/>
                                        <p:tgtEl>
                                          <p:spTgt spid="16">
                                            <p:txEl>
                                              <p:pRg st="2" end="2"/>
                                            </p:txEl>
                                          </p:spTgt>
                                        </p:tgtEl>
                                      </p:cBhvr>
                                    </p:animEffect>
                                    <p:anim calcmode="lin" valueType="num">
                                      <p:cBhvr>
                                        <p:cTn id="33" dur="1000" fill="hold"/>
                                        <p:tgtEl>
                                          <p:spTgt spid="16">
                                            <p:txEl>
                                              <p:pRg st="2" end="2"/>
                                            </p:txEl>
                                          </p:spTgt>
                                        </p:tgtEl>
                                        <p:attrNameLst>
                                          <p:attrName>ppt_x</p:attrName>
                                        </p:attrNameLst>
                                      </p:cBhvr>
                                      <p:tavLst>
                                        <p:tav tm="0">
                                          <p:val>
                                            <p:strVal val="#ppt_x"/>
                                          </p:val>
                                        </p:tav>
                                        <p:tav tm="100000">
                                          <p:val>
                                            <p:strVal val="#ppt_x"/>
                                          </p:val>
                                        </p:tav>
                                      </p:tavLst>
                                    </p:anim>
                                    <p:anim calcmode="lin" valueType="num">
                                      <p:cBhvr>
                                        <p:cTn id="34" dur="1000" fill="hold"/>
                                        <p:tgtEl>
                                          <p:spTgt spid="1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barn(inVertical)">
                                      <p:cBhvr>
                                        <p:cTn id="39" dur="1500"/>
                                        <p:tgtEl>
                                          <p:spTgt spid="18"/>
                                        </p:tgtEl>
                                      </p:cBhvr>
                                    </p:animEffect>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7">
                                            <p:txEl>
                                              <p:pRg st="0" end="0"/>
                                            </p:txEl>
                                          </p:spTgt>
                                        </p:tgtEl>
                                        <p:attrNameLst>
                                          <p:attrName>style.visibility</p:attrName>
                                        </p:attrNameLst>
                                      </p:cBhvr>
                                      <p:to>
                                        <p:strVal val="visible"/>
                                      </p:to>
                                    </p:set>
                                    <p:animEffect transition="in" filter="fade">
                                      <p:cBhvr>
                                        <p:cTn id="44" dur="1000"/>
                                        <p:tgtEl>
                                          <p:spTgt spid="7">
                                            <p:txEl>
                                              <p:pRg st="0" end="0"/>
                                            </p:txEl>
                                          </p:spTgt>
                                        </p:tgtEl>
                                      </p:cBhvr>
                                    </p:animEffect>
                                    <p:anim calcmode="lin" valueType="num">
                                      <p:cBhvr>
                                        <p:cTn id="4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4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7">
                                            <p:txEl>
                                              <p:pRg st="1" end="1"/>
                                            </p:txEl>
                                          </p:spTgt>
                                        </p:tgtEl>
                                        <p:attrNameLst>
                                          <p:attrName>style.visibility</p:attrName>
                                        </p:attrNameLst>
                                      </p:cBhvr>
                                      <p:to>
                                        <p:strVal val="visible"/>
                                      </p:to>
                                    </p:set>
                                    <p:animEffect transition="in" filter="fade">
                                      <p:cBhvr>
                                        <p:cTn id="51" dur="1000"/>
                                        <p:tgtEl>
                                          <p:spTgt spid="7">
                                            <p:txEl>
                                              <p:pRg st="1" end="1"/>
                                            </p:txEl>
                                          </p:spTgt>
                                        </p:tgtEl>
                                      </p:cBhvr>
                                    </p:animEffect>
                                    <p:anim calcmode="lin" valueType="num">
                                      <p:cBhvr>
                                        <p:cTn id="52"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53"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6D5AB-07A6-72FF-0324-59395891D946}"/>
            </a:ext>
          </a:extLst>
        </p:cNvPr>
        <p:cNvGrpSpPr/>
        <p:nvPr/>
      </p:nvGrpSpPr>
      <p:grpSpPr>
        <a:xfrm>
          <a:off x="0" y="0"/>
          <a:ext cx="0" cy="0"/>
          <a:chOff x="0" y="0"/>
          <a:chExt cx="0" cy="0"/>
        </a:xfrm>
      </p:grpSpPr>
      <p:sp>
        <p:nvSpPr>
          <p:cNvPr id="3" name="Rectangle: Diagonal Corners Rounded 2">
            <a:extLst>
              <a:ext uri="{FF2B5EF4-FFF2-40B4-BE49-F238E27FC236}">
                <a16:creationId xmlns:a16="http://schemas.microsoft.com/office/drawing/2014/main" id="{356FA6FE-5806-F009-CF88-562429A6A1E2}"/>
              </a:ext>
            </a:extLst>
          </p:cNvPr>
          <p:cNvSpPr/>
          <p:nvPr/>
        </p:nvSpPr>
        <p:spPr>
          <a:xfrm>
            <a:off x="1132114" y="1397036"/>
            <a:ext cx="9927772" cy="1257619"/>
          </a:xfrm>
          <a:prstGeom prst="round2DiagRect">
            <a:avLst>
              <a:gd name="adj1" fmla="val 0"/>
              <a:gd name="adj2" fmla="val 0"/>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as-IN" dirty="0">
                <a:latin typeface="Kalpurush" panose="02000600000000000000" pitchFamily="2" charset="0"/>
                <a:cs typeface="Kalpurush" panose="02000600000000000000" pitchFamily="2" charset="0"/>
              </a:rPr>
              <a:t>সিরিয়াল ডেটা ট্রান্সমিশন হলো একটি মাধ্যমে বা ক্যাবল দিয়ে একটার পর একটা (ধারাবাহিকভাবে) ১ বিট করে ডেটা পাঠানোর একটি পদ্ধতি।</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প্রতিটি বিটের একটি ক্লক পালস রয়েছে। একই সময়ে আটটি বিট এর সাথে একটি স্টার্ট এবং স্টপ বিট (যথাক্রমে 0 এবং 1) প্রেরণ করা হয়। এটি একটি নির্ভরযোগ্য ডেটা ট্রান্সমিশন পদ্ধতি; কারণ পূর্ববর্তী ডেটা বিট ইতিমধ্যে পৌঁছে থাকলে কেবল অপর একটি ডেটা বিট প্রেরণ করা হয়।</a:t>
            </a:r>
            <a:endParaRPr lang="en-US" dirty="0">
              <a:latin typeface="Kalpurush" panose="02000600000000000000" pitchFamily="2" charset="0"/>
              <a:cs typeface="Kalpurush" panose="02000600000000000000" pitchFamily="2" charset="0"/>
            </a:endParaRPr>
          </a:p>
        </p:txBody>
      </p:sp>
      <p:sp>
        <p:nvSpPr>
          <p:cNvPr id="5" name="Arrow: Pentagon 4">
            <a:extLst>
              <a:ext uri="{FF2B5EF4-FFF2-40B4-BE49-F238E27FC236}">
                <a16:creationId xmlns:a16="http://schemas.microsoft.com/office/drawing/2014/main" id="{00E4B4AE-D840-05DE-AF56-4E82A5554351}"/>
              </a:ext>
            </a:extLst>
          </p:cNvPr>
          <p:cNvSpPr/>
          <p:nvPr/>
        </p:nvSpPr>
        <p:spPr>
          <a:xfrm>
            <a:off x="4328350" y="397204"/>
            <a:ext cx="3532600" cy="574209"/>
          </a:xfrm>
          <a:prstGeom prst="homePlate">
            <a:avLst>
              <a:gd name="adj" fmla="val 0"/>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r>
              <a:rPr lang="en-US" sz="2800" b="1" dirty="0" err="1">
                <a:solidFill>
                  <a:schemeClr val="bg1"/>
                </a:solidFill>
                <a:latin typeface="Kalpurush" panose="02000600000000000000" pitchFamily="2" charset="0"/>
                <a:cs typeface="Kalpurush" panose="02000600000000000000" pitchFamily="2" charset="0"/>
              </a:rPr>
              <a:t>সিরিয়াল</a:t>
            </a:r>
            <a:r>
              <a:rPr lang="en-US" sz="2800" b="1" dirty="0">
                <a:solidFill>
                  <a:schemeClr val="bg1"/>
                </a:solidFill>
                <a:latin typeface="Kalpurush" panose="02000600000000000000" pitchFamily="2" charset="0"/>
                <a:cs typeface="Kalpurush" panose="02000600000000000000" pitchFamily="2" charset="0"/>
              </a:rPr>
              <a:t> </a:t>
            </a:r>
            <a:r>
              <a:rPr lang="as-IN" sz="2800" b="1" dirty="0">
                <a:solidFill>
                  <a:schemeClr val="bg1"/>
                </a:solidFill>
                <a:latin typeface="Kalpurush" panose="02000600000000000000" pitchFamily="2" charset="0"/>
                <a:cs typeface="Kalpurush" panose="02000600000000000000" pitchFamily="2" charset="0"/>
              </a:rPr>
              <a:t>ডেটা ট্রান্সমিশন</a:t>
            </a:r>
            <a:endParaRPr lang="en-US" sz="2800" b="1" dirty="0">
              <a:solidFill>
                <a:schemeClr val="bg1"/>
              </a:solidFill>
              <a:latin typeface="Kalpurush" panose="02000600000000000000" pitchFamily="2" charset="0"/>
              <a:cs typeface="Kalpurush" panose="02000600000000000000" pitchFamily="2" charset="0"/>
            </a:endParaRPr>
          </a:p>
        </p:txBody>
      </p:sp>
      <p:sp>
        <p:nvSpPr>
          <p:cNvPr id="9" name="TextBox 8">
            <a:extLst>
              <a:ext uri="{FF2B5EF4-FFF2-40B4-BE49-F238E27FC236}">
                <a16:creationId xmlns:a16="http://schemas.microsoft.com/office/drawing/2014/main" id="{F2984729-07FE-D9ED-BB0C-92DCA5C4A6B6}"/>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2A6A7633-CE7C-1522-B98D-4D3F6722FFE2}"/>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cxnSp>
        <p:nvCxnSpPr>
          <p:cNvPr id="13" name="Straight Arrow Connector 12">
            <a:extLst>
              <a:ext uri="{FF2B5EF4-FFF2-40B4-BE49-F238E27FC236}">
                <a16:creationId xmlns:a16="http://schemas.microsoft.com/office/drawing/2014/main" id="{7B4BBDC1-3B30-03DB-A764-63FC209636E6}"/>
              </a:ext>
            </a:extLst>
          </p:cNvPr>
          <p:cNvCxnSpPr>
            <a:cxnSpLocks/>
          </p:cNvCxnSpPr>
          <p:nvPr/>
        </p:nvCxnSpPr>
        <p:spPr>
          <a:xfrm>
            <a:off x="4278245" y="4632507"/>
            <a:ext cx="3392659"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A29BFC0F-3200-2B81-8DC6-37D07E171D97}"/>
              </a:ext>
            </a:extLst>
          </p:cNvPr>
          <p:cNvGrpSpPr/>
          <p:nvPr/>
        </p:nvGrpSpPr>
        <p:grpSpPr>
          <a:xfrm>
            <a:off x="3908267" y="3731668"/>
            <a:ext cx="282762" cy="1825787"/>
            <a:chOff x="2791034" y="3839947"/>
            <a:chExt cx="282762" cy="1825787"/>
          </a:xfrm>
        </p:grpSpPr>
        <p:sp>
          <p:nvSpPr>
            <p:cNvPr id="60" name="TextBox 59">
              <a:extLst>
                <a:ext uri="{FF2B5EF4-FFF2-40B4-BE49-F238E27FC236}">
                  <a16:creationId xmlns:a16="http://schemas.microsoft.com/office/drawing/2014/main" id="{E3C1B8A3-4960-7976-5A5E-11AFB5988EC4}"/>
                </a:ext>
              </a:extLst>
            </p:cNvPr>
            <p:cNvSpPr txBox="1"/>
            <p:nvPr/>
          </p:nvSpPr>
          <p:spPr>
            <a:xfrm>
              <a:off x="2791034" y="383994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61" name="TextBox 60">
              <a:extLst>
                <a:ext uri="{FF2B5EF4-FFF2-40B4-BE49-F238E27FC236}">
                  <a16:creationId xmlns:a16="http://schemas.microsoft.com/office/drawing/2014/main" id="{1A94E034-8F6C-22FE-8AA4-25247D44BB5F}"/>
                </a:ext>
              </a:extLst>
            </p:cNvPr>
            <p:cNvSpPr txBox="1"/>
            <p:nvPr/>
          </p:nvSpPr>
          <p:spPr>
            <a:xfrm>
              <a:off x="2791034" y="404801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62" name="TextBox 61">
              <a:extLst>
                <a:ext uri="{FF2B5EF4-FFF2-40B4-BE49-F238E27FC236}">
                  <a16:creationId xmlns:a16="http://schemas.microsoft.com/office/drawing/2014/main" id="{2D93A195-04E5-2CE3-081F-E99A3FB0C20D}"/>
                </a:ext>
              </a:extLst>
            </p:cNvPr>
            <p:cNvSpPr txBox="1"/>
            <p:nvPr/>
          </p:nvSpPr>
          <p:spPr>
            <a:xfrm>
              <a:off x="2791034" y="425607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63" name="TextBox 62">
              <a:extLst>
                <a:ext uri="{FF2B5EF4-FFF2-40B4-BE49-F238E27FC236}">
                  <a16:creationId xmlns:a16="http://schemas.microsoft.com/office/drawing/2014/main" id="{5ABBEF0C-28B8-CD05-40A3-17A4C0BABA29}"/>
                </a:ext>
              </a:extLst>
            </p:cNvPr>
            <p:cNvSpPr txBox="1"/>
            <p:nvPr/>
          </p:nvSpPr>
          <p:spPr>
            <a:xfrm>
              <a:off x="2791034" y="446414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64" name="TextBox 63">
              <a:extLst>
                <a:ext uri="{FF2B5EF4-FFF2-40B4-BE49-F238E27FC236}">
                  <a16:creationId xmlns:a16="http://schemas.microsoft.com/office/drawing/2014/main" id="{BF6BB7EA-E054-4B40-3E0C-D11A0EA4E01F}"/>
                </a:ext>
              </a:extLst>
            </p:cNvPr>
            <p:cNvSpPr txBox="1"/>
            <p:nvPr/>
          </p:nvSpPr>
          <p:spPr>
            <a:xfrm>
              <a:off x="2791034" y="467220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65" name="TextBox 64">
              <a:extLst>
                <a:ext uri="{FF2B5EF4-FFF2-40B4-BE49-F238E27FC236}">
                  <a16:creationId xmlns:a16="http://schemas.microsoft.com/office/drawing/2014/main" id="{10F471C4-BDE1-CA13-4AF0-10F89C3E2B1B}"/>
                </a:ext>
              </a:extLst>
            </p:cNvPr>
            <p:cNvSpPr txBox="1"/>
            <p:nvPr/>
          </p:nvSpPr>
          <p:spPr>
            <a:xfrm>
              <a:off x="2791034" y="488027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66" name="TextBox 65">
              <a:extLst>
                <a:ext uri="{FF2B5EF4-FFF2-40B4-BE49-F238E27FC236}">
                  <a16:creationId xmlns:a16="http://schemas.microsoft.com/office/drawing/2014/main" id="{AA8B8386-876C-5E54-9E12-411BA3DC7F75}"/>
                </a:ext>
              </a:extLst>
            </p:cNvPr>
            <p:cNvSpPr txBox="1"/>
            <p:nvPr/>
          </p:nvSpPr>
          <p:spPr>
            <a:xfrm>
              <a:off x="2791034" y="508833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67" name="TextBox 66">
              <a:extLst>
                <a:ext uri="{FF2B5EF4-FFF2-40B4-BE49-F238E27FC236}">
                  <a16:creationId xmlns:a16="http://schemas.microsoft.com/office/drawing/2014/main" id="{F26FF63E-0FFA-8D9B-A3A5-1868018E2B8F}"/>
                </a:ext>
              </a:extLst>
            </p:cNvPr>
            <p:cNvSpPr txBox="1"/>
            <p:nvPr/>
          </p:nvSpPr>
          <p:spPr>
            <a:xfrm>
              <a:off x="2791034" y="529640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grpSp>
      <p:grpSp>
        <p:nvGrpSpPr>
          <p:cNvPr id="17" name="Group 16">
            <a:extLst>
              <a:ext uri="{FF2B5EF4-FFF2-40B4-BE49-F238E27FC236}">
                <a16:creationId xmlns:a16="http://schemas.microsoft.com/office/drawing/2014/main" id="{B336857C-C211-3B7F-B8CF-98D33110C66E}"/>
              </a:ext>
            </a:extLst>
          </p:cNvPr>
          <p:cNvGrpSpPr/>
          <p:nvPr/>
        </p:nvGrpSpPr>
        <p:grpSpPr>
          <a:xfrm>
            <a:off x="7670904" y="3729106"/>
            <a:ext cx="282762" cy="1825787"/>
            <a:chOff x="2791034" y="3839947"/>
            <a:chExt cx="282762" cy="1825787"/>
          </a:xfrm>
        </p:grpSpPr>
        <p:sp>
          <p:nvSpPr>
            <p:cNvPr id="21" name="TextBox 20">
              <a:extLst>
                <a:ext uri="{FF2B5EF4-FFF2-40B4-BE49-F238E27FC236}">
                  <a16:creationId xmlns:a16="http://schemas.microsoft.com/office/drawing/2014/main" id="{80E50D20-6689-685D-C9B5-009FFC4D6FE5}"/>
                </a:ext>
              </a:extLst>
            </p:cNvPr>
            <p:cNvSpPr txBox="1"/>
            <p:nvPr/>
          </p:nvSpPr>
          <p:spPr>
            <a:xfrm>
              <a:off x="2791034" y="383994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22" name="TextBox 21">
              <a:extLst>
                <a:ext uri="{FF2B5EF4-FFF2-40B4-BE49-F238E27FC236}">
                  <a16:creationId xmlns:a16="http://schemas.microsoft.com/office/drawing/2014/main" id="{6D7FE95B-893B-0C2B-7D2A-423AC75591D8}"/>
                </a:ext>
              </a:extLst>
            </p:cNvPr>
            <p:cNvSpPr txBox="1"/>
            <p:nvPr/>
          </p:nvSpPr>
          <p:spPr>
            <a:xfrm>
              <a:off x="2791034" y="404801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23" name="TextBox 22">
              <a:extLst>
                <a:ext uri="{FF2B5EF4-FFF2-40B4-BE49-F238E27FC236}">
                  <a16:creationId xmlns:a16="http://schemas.microsoft.com/office/drawing/2014/main" id="{54F06895-AC78-57E7-9FE2-4888FE5B103F}"/>
                </a:ext>
              </a:extLst>
            </p:cNvPr>
            <p:cNvSpPr txBox="1"/>
            <p:nvPr/>
          </p:nvSpPr>
          <p:spPr>
            <a:xfrm>
              <a:off x="2791034" y="425607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55" name="TextBox 54">
              <a:extLst>
                <a:ext uri="{FF2B5EF4-FFF2-40B4-BE49-F238E27FC236}">
                  <a16:creationId xmlns:a16="http://schemas.microsoft.com/office/drawing/2014/main" id="{B5B8692A-8187-55A0-006B-6BADA6B37227}"/>
                </a:ext>
              </a:extLst>
            </p:cNvPr>
            <p:cNvSpPr txBox="1"/>
            <p:nvPr/>
          </p:nvSpPr>
          <p:spPr>
            <a:xfrm>
              <a:off x="2791034" y="446414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56" name="TextBox 55">
              <a:extLst>
                <a:ext uri="{FF2B5EF4-FFF2-40B4-BE49-F238E27FC236}">
                  <a16:creationId xmlns:a16="http://schemas.microsoft.com/office/drawing/2014/main" id="{CEB86C8D-A199-6817-01FC-00F6834475B9}"/>
                </a:ext>
              </a:extLst>
            </p:cNvPr>
            <p:cNvSpPr txBox="1"/>
            <p:nvPr/>
          </p:nvSpPr>
          <p:spPr>
            <a:xfrm>
              <a:off x="2791034" y="467220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sp>
          <p:nvSpPr>
            <p:cNvPr id="57" name="TextBox 56">
              <a:extLst>
                <a:ext uri="{FF2B5EF4-FFF2-40B4-BE49-F238E27FC236}">
                  <a16:creationId xmlns:a16="http://schemas.microsoft.com/office/drawing/2014/main" id="{3F93A27A-572A-1070-5A98-9C309CF7F156}"/>
                </a:ext>
              </a:extLst>
            </p:cNvPr>
            <p:cNvSpPr txBox="1"/>
            <p:nvPr/>
          </p:nvSpPr>
          <p:spPr>
            <a:xfrm>
              <a:off x="2791034" y="488027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58" name="TextBox 57">
              <a:extLst>
                <a:ext uri="{FF2B5EF4-FFF2-40B4-BE49-F238E27FC236}">
                  <a16:creationId xmlns:a16="http://schemas.microsoft.com/office/drawing/2014/main" id="{80460A22-924C-C110-6EAC-4A284581526D}"/>
                </a:ext>
              </a:extLst>
            </p:cNvPr>
            <p:cNvSpPr txBox="1"/>
            <p:nvPr/>
          </p:nvSpPr>
          <p:spPr>
            <a:xfrm>
              <a:off x="2791034" y="5088337"/>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0</a:t>
              </a:r>
              <a:endParaRPr lang="en-US" dirty="0">
                <a:solidFill>
                  <a:srgbClr val="00B050"/>
                </a:solidFill>
              </a:endParaRPr>
            </a:p>
          </p:txBody>
        </p:sp>
        <p:sp>
          <p:nvSpPr>
            <p:cNvPr id="59" name="TextBox 58">
              <a:extLst>
                <a:ext uri="{FF2B5EF4-FFF2-40B4-BE49-F238E27FC236}">
                  <a16:creationId xmlns:a16="http://schemas.microsoft.com/office/drawing/2014/main" id="{6C48074D-C862-CEA6-CCD2-E5C45860509C}"/>
                </a:ext>
              </a:extLst>
            </p:cNvPr>
            <p:cNvSpPr txBox="1"/>
            <p:nvPr/>
          </p:nvSpPr>
          <p:spPr>
            <a:xfrm>
              <a:off x="2791034" y="5296402"/>
              <a:ext cx="282762"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1</a:t>
              </a:r>
              <a:endParaRPr lang="en-US" dirty="0">
                <a:solidFill>
                  <a:srgbClr val="00B050"/>
                </a:solidFill>
              </a:endParaRPr>
            </a:p>
          </p:txBody>
        </p:sp>
      </p:grpSp>
      <p:grpSp>
        <p:nvGrpSpPr>
          <p:cNvPr id="72" name="Group 71">
            <a:extLst>
              <a:ext uri="{FF2B5EF4-FFF2-40B4-BE49-F238E27FC236}">
                <a16:creationId xmlns:a16="http://schemas.microsoft.com/office/drawing/2014/main" id="{3EE9552F-0337-06EC-4BCF-3B9D1B813B5C}"/>
              </a:ext>
            </a:extLst>
          </p:cNvPr>
          <p:cNvGrpSpPr/>
          <p:nvPr/>
        </p:nvGrpSpPr>
        <p:grpSpPr>
          <a:xfrm>
            <a:off x="2445343" y="3776072"/>
            <a:ext cx="1476992" cy="1935389"/>
            <a:chOff x="2445343" y="3776072"/>
            <a:chExt cx="1476992" cy="1935389"/>
          </a:xfrm>
        </p:grpSpPr>
        <p:grpSp>
          <p:nvGrpSpPr>
            <p:cNvPr id="4" name="Group 3">
              <a:extLst>
                <a:ext uri="{FF2B5EF4-FFF2-40B4-BE49-F238E27FC236}">
                  <a16:creationId xmlns:a16="http://schemas.microsoft.com/office/drawing/2014/main" id="{668F44DC-D3BC-3C76-154D-0CCB8C536CB2}"/>
                </a:ext>
              </a:extLst>
            </p:cNvPr>
            <p:cNvGrpSpPr/>
            <p:nvPr/>
          </p:nvGrpSpPr>
          <p:grpSpPr>
            <a:xfrm>
              <a:off x="2445343" y="3776072"/>
              <a:ext cx="1476992" cy="1476992"/>
              <a:chOff x="1981199" y="1767782"/>
              <a:chExt cx="1744394" cy="1744394"/>
            </a:xfrm>
          </p:grpSpPr>
          <p:pic>
            <p:nvPicPr>
              <p:cNvPr id="70" name="Graphic 69" descr="Cell Tower">
                <a:extLst>
                  <a:ext uri="{FF2B5EF4-FFF2-40B4-BE49-F238E27FC236}">
                    <a16:creationId xmlns:a16="http://schemas.microsoft.com/office/drawing/2014/main" id="{B8E23079-1619-2A2D-BFF8-5BB61DF12CE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81199" y="1767782"/>
                <a:ext cx="1744394" cy="1744394"/>
              </a:xfrm>
              <a:prstGeom prst="rect">
                <a:avLst/>
              </a:prstGeom>
            </p:spPr>
          </p:pic>
          <p:sp>
            <p:nvSpPr>
              <p:cNvPr id="71" name="Oval 70">
                <a:extLst>
                  <a:ext uri="{FF2B5EF4-FFF2-40B4-BE49-F238E27FC236}">
                    <a16:creationId xmlns:a16="http://schemas.microsoft.com/office/drawing/2014/main" id="{94B1ABC9-3664-977C-E8C9-0046FDB063E3}"/>
                  </a:ext>
                </a:extLst>
              </p:cNvPr>
              <p:cNvSpPr/>
              <p:nvPr/>
            </p:nvSpPr>
            <p:spPr>
              <a:xfrm>
                <a:off x="2771335" y="2152357"/>
                <a:ext cx="182880" cy="182880"/>
              </a:xfrm>
              <a:prstGeom prst="ellips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TextBox 17">
              <a:extLst>
                <a:ext uri="{FF2B5EF4-FFF2-40B4-BE49-F238E27FC236}">
                  <a16:creationId xmlns:a16="http://schemas.microsoft.com/office/drawing/2014/main" id="{A6CDC171-3BF7-BA95-485A-2A6C7DFE6BB8}"/>
                </a:ext>
              </a:extLst>
            </p:cNvPr>
            <p:cNvSpPr txBox="1"/>
            <p:nvPr/>
          </p:nvSpPr>
          <p:spPr>
            <a:xfrm>
              <a:off x="2555535" y="5342129"/>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Sender</a:t>
              </a:r>
              <a:endParaRPr lang="en-US" dirty="0">
                <a:solidFill>
                  <a:srgbClr val="00B050"/>
                </a:solidFill>
              </a:endParaRPr>
            </a:p>
          </p:txBody>
        </p:sp>
      </p:grpSp>
      <p:grpSp>
        <p:nvGrpSpPr>
          <p:cNvPr id="73" name="Group 72">
            <a:extLst>
              <a:ext uri="{FF2B5EF4-FFF2-40B4-BE49-F238E27FC236}">
                <a16:creationId xmlns:a16="http://schemas.microsoft.com/office/drawing/2014/main" id="{28CE6175-9E45-B857-8E06-5C85E1E3E2E5}"/>
              </a:ext>
            </a:extLst>
          </p:cNvPr>
          <p:cNvGrpSpPr/>
          <p:nvPr/>
        </p:nvGrpSpPr>
        <p:grpSpPr>
          <a:xfrm>
            <a:off x="7999562" y="3733599"/>
            <a:ext cx="1744394" cy="1977862"/>
            <a:chOff x="7999562" y="3733599"/>
            <a:chExt cx="1744394" cy="1977862"/>
          </a:xfrm>
        </p:grpSpPr>
        <p:grpSp>
          <p:nvGrpSpPr>
            <p:cNvPr id="7" name="Group 6">
              <a:extLst>
                <a:ext uri="{FF2B5EF4-FFF2-40B4-BE49-F238E27FC236}">
                  <a16:creationId xmlns:a16="http://schemas.microsoft.com/office/drawing/2014/main" id="{4233B8DC-E7EA-9EC1-69E4-6C814E88FC81}"/>
                </a:ext>
              </a:extLst>
            </p:cNvPr>
            <p:cNvGrpSpPr/>
            <p:nvPr/>
          </p:nvGrpSpPr>
          <p:grpSpPr>
            <a:xfrm>
              <a:off x="7999562" y="3733599"/>
              <a:ext cx="1744394" cy="1744394"/>
              <a:chOff x="7341928" y="1684607"/>
              <a:chExt cx="1744394" cy="1744394"/>
            </a:xfrm>
          </p:grpSpPr>
          <p:pic>
            <p:nvPicPr>
              <p:cNvPr id="68" name="Graphic 67" descr="Laptop">
                <a:extLst>
                  <a:ext uri="{FF2B5EF4-FFF2-40B4-BE49-F238E27FC236}">
                    <a16:creationId xmlns:a16="http://schemas.microsoft.com/office/drawing/2014/main" id="{4725373F-91F0-38F6-1491-09EF8F23EDA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341928" y="1684607"/>
                <a:ext cx="1744394" cy="1744394"/>
              </a:xfrm>
              <a:prstGeom prst="rect">
                <a:avLst/>
              </a:prstGeom>
            </p:spPr>
          </p:pic>
          <p:pic>
            <p:nvPicPr>
              <p:cNvPr id="69" name="Graphic 68" descr="Open envelope">
                <a:extLst>
                  <a:ext uri="{FF2B5EF4-FFF2-40B4-BE49-F238E27FC236}">
                    <a16:creationId xmlns:a16="http://schemas.microsoft.com/office/drawing/2014/main" id="{164E56A0-B9EC-D0BD-A734-1D52041FCF2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952515" y="2202825"/>
                <a:ext cx="523220" cy="523220"/>
              </a:xfrm>
              <a:prstGeom prst="rect">
                <a:avLst/>
              </a:prstGeom>
            </p:spPr>
          </p:pic>
        </p:grpSp>
        <p:sp>
          <p:nvSpPr>
            <p:cNvPr id="19" name="TextBox 18">
              <a:extLst>
                <a:ext uri="{FF2B5EF4-FFF2-40B4-BE49-F238E27FC236}">
                  <a16:creationId xmlns:a16="http://schemas.microsoft.com/office/drawing/2014/main" id="{16052DC2-13FE-A4F9-1E3C-8F42476C6B9A}"/>
                </a:ext>
              </a:extLst>
            </p:cNvPr>
            <p:cNvSpPr txBox="1"/>
            <p:nvPr/>
          </p:nvSpPr>
          <p:spPr>
            <a:xfrm>
              <a:off x="8269024" y="5342129"/>
              <a:ext cx="1228347"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Receiver</a:t>
              </a:r>
              <a:endParaRPr lang="en-US" dirty="0">
                <a:solidFill>
                  <a:srgbClr val="00B050"/>
                </a:solidFill>
              </a:endParaRPr>
            </a:p>
          </p:txBody>
        </p:sp>
      </p:grpSp>
      <p:sp>
        <p:nvSpPr>
          <p:cNvPr id="20" name="TextBox 19">
            <a:extLst>
              <a:ext uri="{FF2B5EF4-FFF2-40B4-BE49-F238E27FC236}">
                <a16:creationId xmlns:a16="http://schemas.microsoft.com/office/drawing/2014/main" id="{AAFC09DA-9E3A-E80B-1DBE-1D00EEF04EDC}"/>
              </a:ext>
            </a:extLst>
          </p:cNvPr>
          <p:cNvSpPr txBox="1"/>
          <p:nvPr/>
        </p:nvSpPr>
        <p:spPr>
          <a:xfrm>
            <a:off x="4597280" y="4235052"/>
            <a:ext cx="2723644"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 1  0  0  1  0  0  1  1  0</a:t>
            </a:r>
            <a:endParaRPr lang="en-US" dirty="0">
              <a:solidFill>
                <a:srgbClr val="00B050"/>
              </a:solidFill>
            </a:endParaRPr>
          </a:p>
        </p:txBody>
      </p:sp>
      <p:sp>
        <p:nvSpPr>
          <p:cNvPr id="2" name="TextBox 1">
            <a:extLst>
              <a:ext uri="{FF2B5EF4-FFF2-40B4-BE49-F238E27FC236}">
                <a16:creationId xmlns:a16="http://schemas.microsoft.com/office/drawing/2014/main" id="{E530C2E5-759E-A5B9-948D-3EC148AB9F5C}"/>
              </a:ext>
            </a:extLst>
          </p:cNvPr>
          <p:cNvSpPr txBox="1"/>
          <p:nvPr/>
        </p:nvSpPr>
        <p:spPr>
          <a:xfrm>
            <a:off x="4597280" y="4235052"/>
            <a:ext cx="2723644" cy="369332"/>
          </a:xfrm>
          <a:prstGeom prst="rect">
            <a:avLst/>
          </a:prstGeom>
          <a:noFill/>
        </p:spPr>
        <p:txBody>
          <a:bodyPr wrap="square">
            <a:spAutoFit/>
          </a:bodyPr>
          <a:lstStyle/>
          <a:p>
            <a:pPr algn="ctr"/>
            <a:r>
              <a:rPr lang="en-US" sz="1800" b="1" dirty="0">
                <a:solidFill>
                  <a:srgbClr val="00B050"/>
                </a:solidFill>
                <a:latin typeface="Kalpurush" panose="02000600000000000000" pitchFamily="2" charset="0"/>
                <a:cs typeface="Kalpurush" panose="02000600000000000000" pitchFamily="2" charset="0"/>
              </a:rPr>
              <a:t> 1  0  0  1  0  0  1  1  0</a:t>
            </a:r>
            <a:endParaRPr lang="en-US" dirty="0">
              <a:solidFill>
                <a:srgbClr val="00B050"/>
              </a:solidFill>
            </a:endParaRPr>
          </a:p>
        </p:txBody>
      </p:sp>
    </p:spTree>
    <p:extLst>
      <p:ext uri="{BB962C8B-B14F-4D97-AF65-F5344CB8AC3E}">
        <p14:creationId xmlns:p14="http://schemas.microsoft.com/office/powerpoint/2010/main" val="1596714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0-#ppt_w/2"/>
                                          </p:val>
                                        </p:tav>
                                        <p:tav tm="100000">
                                          <p:val>
                                            <p:strVal val="#ppt_x"/>
                                          </p:val>
                                        </p:tav>
                                      </p:tavLst>
                                    </p:anim>
                                    <p:anim calcmode="lin" valueType="num">
                                      <p:cBhvr additive="base">
                                        <p:cTn id="8" dur="1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par>
                                <p:cTn id="14" presetID="53" presetClass="entr" presetSubtype="16" fill="hold" nodeType="withEffect">
                                  <p:stCondLst>
                                    <p:cond delay="2000"/>
                                  </p:stCondLst>
                                  <p:childTnLst>
                                    <p:set>
                                      <p:cBhvr>
                                        <p:cTn id="15" dur="1" fill="hold">
                                          <p:stCondLst>
                                            <p:cond delay="0"/>
                                          </p:stCondLst>
                                        </p:cTn>
                                        <p:tgtEl>
                                          <p:spTgt spid="72"/>
                                        </p:tgtEl>
                                        <p:attrNameLst>
                                          <p:attrName>style.visibility</p:attrName>
                                        </p:attrNameLst>
                                      </p:cBhvr>
                                      <p:to>
                                        <p:strVal val="visible"/>
                                      </p:to>
                                    </p:set>
                                    <p:anim calcmode="lin" valueType="num">
                                      <p:cBhvr>
                                        <p:cTn id="16" dur="1000" fill="hold"/>
                                        <p:tgtEl>
                                          <p:spTgt spid="72"/>
                                        </p:tgtEl>
                                        <p:attrNameLst>
                                          <p:attrName>ppt_w</p:attrName>
                                        </p:attrNameLst>
                                      </p:cBhvr>
                                      <p:tavLst>
                                        <p:tav tm="0">
                                          <p:val>
                                            <p:fltVal val="0"/>
                                          </p:val>
                                        </p:tav>
                                        <p:tav tm="100000">
                                          <p:val>
                                            <p:strVal val="#ppt_w"/>
                                          </p:val>
                                        </p:tav>
                                      </p:tavLst>
                                    </p:anim>
                                    <p:anim calcmode="lin" valueType="num">
                                      <p:cBhvr>
                                        <p:cTn id="17" dur="1000" fill="hold"/>
                                        <p:tgtEl>
                                          <p:spTgt spid="72"/>
                                        </p:tgtEl>
                                        <p:attrNameLst>
                                          <p:attrName>ppt_h</p:attrName>
                                        </p:attrNameLst>
                                      </p:cBhvr>
                                      <p:tavLst>
                                        <p:tav tm="0">
                                          <p:val>
                                            <p:fltVal val="0"/>
                                          </p:val>
                                        </p:tav>
                                        <p:tav tm="100000">
                                          <p:val>
                                            <p:strVal val="#ppt_h"/>
                                          </p:val>
                                        </p:tav>
                                      </p:tavLst>
                                    </p:anim>
                                    <p:animEffect transition="in" filter="fade">
                                      <p:cBhvr>
                                        <p:cTn id="18" dur="1000"/>
                                        <p:tgtEl>
                                          <p:spTgt spid="72"/>
                                        </p:tgtEl>
                                      </p:cBhvr>
                                    </p:animEffect>
                                  </p:childTnLst>
                                </p:cTn>
                              </p:par>
                              <p:par>
                                <p:cTn id="19" presetID="53" presetClass="entr" presetSubtype="16" fill="hold" nodeType="withEffect">
                                  <p:stCondLst>
                                    <p:cond delay="3000"/>
                                  </p:stCondLst>
                                  <p:childTnLst>
                                    <p:set>
                                      <p:cBhvr>
                                        <p:cTn id="20" dur="1" fill="hold">
                                          <p:stCondLst>
                                            <p:cond delay="0"/>
                                          </p:stCondLst>
                                        </p:cTn>
                                        <p:tgtEl>
                                          <p:spTgt spid="73"/>
                                        </p:tgtEl>
                                        <p:attrNameLst>
                                          <p:attrName>style.visibility</p:attrName>
                                        </p:attrNameLst>
                                      </p:cBhvr>
                                      <p:to>
                                        <p:strVal val="visible"/>
                                      </p:to>
                                    </p:set>
                                    <p:anim calcmode="lin" valueType="num">
                                      <p:cBhvr>
                                        <p:cTn id="21" dur="1000" fill="hold"/>
                                        <p:tgtEl>
                                          <p:spTgt spid="73"/>
                                        </p:tgtEl>
                                        <p:attrNameLst>
                                          <p:attrName>ppt_w</p:attrName>
                                        </p:attrNameLst>
                                      </p:cBhvr>
                                      <p:tavLst>
                                        <p:tav tm="0">
                                          <p:val>
                                            <p:fltVal val="0"/>
                                          </p:val>
                                        </p:tav>
                                        <p:tav tm="100000">
                                          <p:val>
                                            <p:strVal val="#ppt_w"/>
                                          </p:val>
                                        </p:tav>
                                      </p:tavLst>
                                    </p:anim>
                                    <p:anim calcmode="lin" valueType="num">
                                      <p:cBhvr>
                                        <p:cTn id="22" dur="1000" fill="hold"/>
                                        <p:tgtEl>
                                          <p:spTgt spid="73"/>
                                        </p:tgtEl>
                                        <p:attrNameLst>
                                          <p:attrName>ppt_h</p:attrName>
                                        </p:attrNameLst>
                                      </p:cBhvr>
                                      <p:tavLst>
                                        <p:tav tm="0">
                                          <p:val>
                                            <p:fltVal val="0"/>
                                          </p:val>
                                        </p:tav>
                                        <p:tav tm="100000">
                                          <p:val>
                                            <p:strVal val="#ppt_h"/>
                                          </p:val>
                                        </p:tav>
                                      </p:tavLst>
                                    </p:anim>
                                    <p:animEffect transition="in" filter="fade">
                                      <p:cBhvr>
                                        <p:cTn id="23" dur="1000"/>
                                        <p:tgtEl>
                                          <p:spTgt spid="73"/>
                                        </p:tgtEl>
                                      </p:cBhvr>
                                    </p:animEffect>
                                  </p:childTnLst>
                                </p:cTn>
                              </p:par>
                              <p:par>
                                <p:cTn id="24" presetID="14" presetClass="entr" presetSubtype="10" fill="hold" nodeType="withEffect">
                                  <p:stCondLst>
                                    <p:cond delay="4000"/>
                                  </p:stCondLst>
                                  <p:childTnLst>
                                    <p:set>
                                      <p:cBhvr>
                                        <p:cTn id="25" dur="1" fill="hold">
                                          <p:stCondLst>
                                            <p:cond delay="0"/>
                                          </p:stCondLst>
                                        </p:cTn>
                                        <p:tgtEl>
                                          <p:spTgt spid="16"/>
                                        </p:tgtEl>
                                        <p:attrNameLst>
                                          <p:attrName>style.visibility</p:attrName>
                                        </p:attrNameLst>
                                      </p:cBhvr>
                                      <p:to>
                                        <p:strVal val="visible"/>
                                      </p:to>
                                    </p:set>
                                    <p:animEffect transition="in" filter="randombar(horizontal)">
                                      <p:cBhvr>
                                        <p:cTn id="26" dur="500"/>
                                        <p:tgtEl>
                                          <p:spTgt spid="16"/>
                                        </p:tgtEl>
                                      </p:cBhvr>
                                    </p:animEffect>
                                  </p:childTnLst>
                                </p:cTn>
                              </p:par>
                              <p:par>
                                <p:cTn id="27" presetID="16" presetClass="entr" presetSubtype="21" fill="hold" nodeType="withEffect">
                                  <p:stCondLst>
                                    <p:cond delay="4500"/>
                                  </p:stCondLst>
                                  <p:childTnLst>
                                    <p:set>
                                      <p:cBhvr>
                                        <p:cTn id="28" dur="1" fill="hold">
                                          <p:stCondLst>
                                            <p:cond delay="0"/>
                                          </p:stCondLst>
                                        </p:cTn>
                                        <p:tgtEl>
                                          <p:spTgt spid="13"/>
                                        </p:tgtEl>
                                        <p:attrNameLst>
                                          <p:attrName>style.visibility</p:attrName>
                                        </p:attrNameLst>
                                      </p:cBhvr>
                                      <p:to>
                                        <p:strVal val="visible"/>
                                      </p:to>
                                    </p:set>
                                    <p:animEffect transition="in" filter="barn(inVertical)">
                                      <p:cBhvr>
                                        <p:cTn id="29" dur="500"/>
                                        <p:tgtEl>
                                          <p:spTgt spid="13"/>
                                        </p:tgtEl>
                                      </p:cBhvr>
                                    </p:animEffect>
                                  </p:childTnLst>
                                </p:cTn>
                              </p:par>
                              <p:par>
                                <p:cTn id="30" presetID="10" presetClass="entr" presetSubtype="0" fill="hold" grpId="2" nodeType="withEffect">
                                  <p:stCondLst>
                                    <p:cond delay="5000"/>
                                  </p:stCondLst>
                                  <p:childTnLst>
                                    <p:set>
                                      <p:cBhvr>
                                        <p:cTn id="31" dur="1" fill="hold">
                                          <p:stCondLst>
                                            <p:cond delay="0"/>
                                          </p:stCondLst>
                                        </p:cTn>
                                        <p:tgtEl>
                                          <p:spTgt spid="20"/>
                                        </p:tgtEl>
                                        <p:attrNameLst>
                                          <p:attrName>style.visibility</p:attrName>
                                        </p:attrNameLst>
                                      </p:cBhvr>
                                      <p:to>
                                        <p:strVal val="visible"/>
                                      </p:to>
                                    </p:set>
                                    <p:animEffect transition="in" filter="fade">
                                      <p:cBhvr>
                                        <p:cTn id="32" dur="500"/>
                                        <p:tgtEl>
                                          <p:spTgt spid="20"/>
                                        </p:tgtEl>
                                      </p:cBhvr>
                                    </p:animEffect>
                                  </p:childTnLst>
                                </p:cTn>
                              </p:par>
                              <p:par>
                                <p:cTn id="33" presetID="42" presetClass="path" presetSubtype="0" decel="100000" fill="hold" grpId="0" nodeType="withEffect">
                                  <p:stCondLst>
                                    <p:cond delay="5500"/>
                                  </p:stCondLst>
                                  <p:childTnLst>
                                    <p:animMotion origin="layout" path="M -0.04713 -0.00208 L 0.09024 -0.00208 " pathEditMode="relative" rAng="0" ptsTypes="AA">
                                      <p:cBhvr>
                                        <p:cTn id="34" dur="2000" fill="hold"/>
                                        <p:tgtEl>
                                          <p:spTgt spid="20"/>
                                        </p:tgtEl>
                                        <p:attrNameLst>
                                          <p:attrName>ppt_x</p:attrName>
                                          <p:attrName>ppt_y</p:attrName>
                                        </p:attrNameLst>
                                      </p:cBhvr>
                                      <p:rCtr x="6862" y="0"/>
                                    </p:animMotion>
                                  </p:childTnLst>
                                </p:cTn>
                              </p:par>
                              <p:par>
                                <p:cTn id="35" presetID="10" presetClass="exit" presetSubtype="0" fill="hold" grpId="1" nodeType="withEffect">
                                  <p:stCondLst>
                                    <p:cond delay="7000"/>
                                  </p:stCondLst>
                                  <p:childTnLst>
                                    <p:animEffect transition="out" filter="fade">
                                      <p:cBhvr>
                                        <p:cTn id="36" dur="500"/>
                                        <p:tgtEl>
                                          <p:spTgt spid="20"/>
                                        </p:tgtEl>
                                      </p:cBhvr>
                                    </p:animEffect>
                                    <p:set>
                                      <p:cBhvr>
                                        <p:cTn id="37" dur="1" fill="hold">
                                          <p:stCondLst>
                                            <p:cond delay="499"/>
                                          </p:stCondLst>
                                        </p:cTn>
                                        <p:tgtEl>
                                          <p:spTgt spid="20"/>
                                        </p:tgtEl>
                                        <p:attrNameLst>
                                          <p:attrName>style.visibility</p:attrName>
                                        </p:attrNameLst>
                                      </p:cBhvr>
                                      <p:to>
                                        <p:strVal val="hidden"/>
                                      </p:to>
                                    </p:set>
                                  </p:childTnLst>
                                </p:cTn>
                              </p:par>
                              <p:par>
                                <p:cTn id="38" presetID="14" presetClass="entr" presetSubtype="10" fill="hold" nodeType="withEffect">
                                  <p:stCondLst>
                                    <p:cond delay="7500"/>
                                  </p:stCondLst>
                                  <p:childTnLst>
                                    <p:set>
                                      <p:cBhvr>
                                        <p:cTn id="39" dur="1" fill="hold">
                                          <p:stCondLst>
                                            <p:cond delay="0"/>
                                          </p:stCondLst>
                                        </p:cTn>
                                        <p:tgtEl>
                                          <p:spTgt spid="17"/>
                                        </p:tgtEl>
                                        <p:attrNameLst>
                                          <p:attrName>style.visibility</p:attrName>
                                        </p:attrNameLst>
                                      </p:cBhvr>
                                      <p:to>
                                        <p:strVal val="visible"/>
                                      </p:to>
                                    </p:set>
                                    <p:animEffect transition="in" filter="randombar(horizontal)">
                                      <p:cBhvr>
                                        <p:cTn id="40" dur="500"/>
                                        <p:tgtEl>
                                          <p:spTgt spid="17"/>
                                        </p:tgtEl>
                                      </p:cBhvr>
                                    </p:animEffect>
                                  </p:childTnLst>
                                </p:cTn>
                              </p:par>
                              <p:par>
                                <p:cTn id="41" presetID="22" presetClass="entr" presetSubtype="4" fill="hold" grpId="2" nodeType="withEffect">
                                  <p:stCondLst>
                                    <p:cond delay="7500"/>
                                  </p:stCondLst>
                                  <p:childTnLst>
                                    <p:set>
                                      <p:cBhvr>
                                        <p:cTn id="42" dur="1" fill="hold">
                                          <p:stCondLst>
                                            <p:cond delay="0"/>
                                          </p:stCondLst>
                                        </p:cTn>
                                        <p:tgtEl>
                                          <p:spTgt spid="2"/>
                                        </p:tgtEl>
                                        <p:attrNameLst>
                                          <p:attrName>style.visibility</p:attrName>
                                        </p:attrNameLst>
                                      </p:cBhvr>
                                      <p:to>
                                        <p:strVal val="visible"/>
                                      </p:to>
                                    </p:set>
                                    <p:animEffect transition="in" filter="wipe(down)">
                                      <p:cBhvr>
                                        <p:cTn id="4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20" grpId="0"/>
      <p:bldP spid="20" grpId="1"/>
      <p:bldP spid="20" grpId="2"/>
      <p:bldP spid="2" grpId="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9296</TotalTime>
  <Words>2263</Words>
  <Application>Microsoft Office PowerPoint</Application>
  <PresentationFormat>Widescreen</PresentationFormat>
  <Paragraphs>301</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Agency FB</vt:lpstr>
      <vt:lpstr>Arial</vt:lpstr>
      <vt:lpstr>Calibri</vt:lpstr>
      <vt:lpstr>Calibri Light</vt:lpstr>
      <vt:lpstr>Kalpurush</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Rajib Bakchi</dc:creator>
  <cp:lastModifiedBy>Rajib Bakchi</cp:lastModifiedBy>
  <cp:revision>768</cp:revision>
  <dcterms:created xsi:type="dcterms:W3CDTF">2025-05-13T02:54:20Z</dcterms:created>
  <dcterms:modified xsi:type="dcterms:W3CDTF">2025-12-06T02:58:19Z</dcterms:modified>
</cp:coreProperties>
</file>