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7" r:id="rId2"/>
    <p:sldId id="266" r:id="rId3"/>
    <p:sldId id="261" r:id="rId4"/>
    <p:sldId id="265" r:id="rId5"/>
    <p:sldId id="262" r:id="rId6"/>
    <p:sldId id="263" r:id="rId7"/>
    <p:sldId id="258" r:id="rId8"/>
    <p:sldId id="264" r:id="rId9"/>
    <p:sldId id="268" r:id="rId10"/>
    <p:sldId id="26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862" autoAdjust="0"/>
    <p:restoredTop sz="94660"/>
  </p:normalViewPr>
  <p:slideViewPr>
    <p:cSldViewPr snapToGrid="0">
      <p:cViewPr varScale="1">
        <p:scale>
          <a:sx n="73" d="100"/>
          <a:sy n="73" d="100"/>
        </p:scale>
        <p:origin x="60" y="8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D0005E-E42A-4B68-A51F-AE34A2B7CE7B}" type="datetimeFigureOut">
              <a:rPr lang="en-US" smtClean="0"/>
              <a:t>12/7/2025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3CF8D2-6666-495D-90DB-04FE53B71A66}" type="slidenum">
              <a:rPr lang="en-US" smtClean="0"/>
              <a:t>‹#›</a:t>
            </a:fld>
            <a:endParaRPr lang="en-US"/>
          </a:p>
        </p:txBody>
      </p:sp>
    </p:spTree>
    <p:extLst>
      <p:ext uri="{BB962C8B-B14F-4D97-AF65-F5344CB8AC3E}">
        <p14:creationId xmlns:p14="http://schemas.microsoft.com/office/powerpoint/2010/main" val="40363176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3CF8D2-6666-495D-90DB-04FE53B71A66}" type="slidenum">
              <a:rPr lang="en-US" smtClean="0"/>
              <a:t>1</a:t>
            </a:fld>
            <a:endParaRPr lang="en-US"/>
          </a:p>
        </p:txBody>
      </p:sp>
    </p:spTree>
    <p:extLst>
      <p:ext uri="{BB962C8B-B14F-4D97-AF65-F5344CB8AC3E}">
        <p14:creationId xmlns:p14="http://schemas.microsoft.com/office/powerpoint/2010/main" val="21587487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3CF8D2-6666-495D-90DB-04FE53B71A66}" type="slidenum">
              <a:rPr lang="en-US" smtClean="0"/>
              <a:t>4</a:t>
            </a:fld>
            <a:endParaRPr lang="en-US"/>
          </a:p>
        </p:txBody>
      </p:sp>
    </p:spTree>
    <p:extLst>
      <p:ext uri="{BB962C8B-B14F-4D97-AF65-F5344CB8AC3E}">
        <p14:creationId xmlns:p14="http://schemas.microsoft.com/office/powerpoint/2010/main" val="1476866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3CF8D2-6666-495D-90DB-04FE53B71A66}" type="slidenum">
              <a:rPr lang="en-US" smtClean="0"/>
              <a:t>6</a:t>
            </a:fld>
            <a:endParaRPr lang="en-US"/>
          </a:p>
        </p:txBody>
      </p:sp>
    </p:spTree>
    <p:extLst>
      <p:ext uri="{BB962C8B-B14F-4D97-AF65-F5344CB8AC3E}">
        <p14:creationId xmlns:p14="http://schemas.microsoft.com/office/powerpoint/2010/main" val="3602941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D2ECA76-C55F-4ADE-8312-5C0E536297B6}"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75B348-93BE-466A-B689-61367AA72B11}" type="slidenum">
              <a:rPr lang="en-US" smtClean="0"/>
              <a:t>‹#›</a:t>
            </a:fld>
            <a:endParaRPr lang="en-US"/>
          </a:p>
        </p:txBody>
      </p:sp>
    </p:spTree>
    <p:extLst>
      <p:ext uri="{BB962C8B-B14F-4D97-AF65-F5344CB8AC3E}">
        <p14:creationId xmlns:p14="http://schemas.microsoft.com/office/powerpoint/2010/main" val="2459996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D2ECA76-C55F-4ADE-8312-5C0E536297B6}"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75B348-93BE-466A-B689-61367AA72B11}" type="slidenum">
              <a:rPr lang="en-US" smtClean="0"/>
              <a:t>‹#›</a:t>
            </a:fld>
            <a:endParaRPr lang="en-US"/>
          </a:p>
        </p:txBody>
      </p:sp>
    </p:spTree>
    <p:extLst>
      <p:ext uri="{BB962C8B-B14F-4D97-AF65-F5344CB8AC3E}">
        <p14:creationId xmlns:p14="http://schemas.microsoft.com/office/powerpoint/2010/main" val="1506600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D2ECA76-C55F-4ADE-8312-5C0E536297B6}"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75B348-93BE-466A-B689-61367AA72B11}"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5151526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D2ECA76-C55F-4ADE-8312-5C0E536297B6}"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75B348-93BE-466A-B689-61367AA72B11}" type="slidenum">
              <a:rPr lang="en-US" smtClean="0"/>
              <a:t>‹#›</a:t>
            </a:fld>
            <a:endParaRPr lang="en-US"/>
          </a:p>
        </p:txBody>
      </p:sp>
    </p:spTree>
    <p:extLst>
      <p:ext uri="{BB962C8B-B14F-4D97-AF65-F5344CB8AC3E}">
        <p14:creationId xmlns:p14="http://schemas.microsoft.com/office/powerpoint/2010/main" val="27399130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D2ECA76-C55F-4ADE-8312-5C0E536297B6}"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75B348-93BE-466A-B689-61367AA72B1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614101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D2ECA76-C55F-4ADE-8312-5C0E536297B6}"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75B348-93BE-466A-B689-61367AA72B11}" type="slidenum">
              <a:rPr lang="en-US" smtClean="0"/>
              <a:t>‹#›</a:t>
            </a:fld>
            <a:endParaRPr lang="en-US"/>
          </a:p>
        </p:txBody>
      </p:sp>
    </p:spTree>
    <p:extLst>
      <p:ext uri="{BB962C8B-B14F-4D97-AF65-F5344CB8AC3E}">
        <p14:creationId xmlns:p14="http://schemas.microsoft.com/office/powerpoint/2010/main" val="21931261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D2ECA76-C55F-4ADE-8312-5C0E536297B6}"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75B348-93BE-466A-B689-61367AA72B11}" type="slidenum">
              <a:rPr lang="en-US" smtClean="0"/>
              <a:t>‹#›</a:t>
            </a:fld>
            <a:endParaRPr lang="en-US"/>
          </a:p>
        </p:txBody>
      </p:sp>
    </p:spTree>
    <p:extLst>
      <p:ext uri="{BB962C8B-B14F-4D97-AF65-F5344CB8AC3E}">
        <p14:creationId xmlns:p14="http://schemas.microsoft.com/office/powerpoint/2010/main" val="10966298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D2ECA76-C55F-4ADE-8312-5C0E536297B6}"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75B348-93BE-466A-B689-61367AA72B11}" type="slidenum">
              <a:rPr lang="en-US" smtClean="0"/>
              <a:t>‹#›</a:t>
            </a:fld>
            <a:endParaRPr lang="en-US"/>
          </a:p>
        </p:txBody>
      </p:sp>
    </p:spTree>
    <p:extLst>
      <p:ext uri="{BB962C8B-B14F-4D97-AF65-F5344CB8AC3E}">
        <p14:creationId xmlns:p14="http://schemas.microsoft.com/office/powerpoint/2010/main" val="4211058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D2ECA76-C55F-4ADE-8312-5C0E536297B6}"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75B348-93BE-466A-B689-61367AA72B11}" type="slidenum">
              <a:rPr lang="en-US" smtClean="0"/>
              <a:t>‹#›</a:t>
            </a:fld>
            <a:endParaRPr lang="en-US"/>
          </a:p>
        </p:txBody>
      </p:sp>
    </p:spTree>
    <p:extLst>
      <p:ext uri="{BB962C8B-B14F-4D97-AF65-F5344CB8AC3E}">
        <p14:creationId xmlns:p14="http://schemas.microsoft.com/office/powerpoint/2010/main" val="3589879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D2ECA76-C55F-4ADE-8312-5C0E536297B6}"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75B348-93BE-466A-B689-61367AA72B11}" type="slidenum">
              <a:rPr lang="en-US" smtClean="0"/>
              <a:t>‹#›</a:t>
            </a:fld>
            <a:endParaRPr lang="en-US"/>
          </a:p>
        </p:txBody>
      </p:sp>
    </p:spTree>
    <p:extLst>
      <p:ext uri="{BB962C8B-B14F-4D97-AF65-F5344CB8AC3E}">
        <p14:creationId xmlns:p14="http://schemas.microsoft.com/office/powerpoint/2010/main" val="4102693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D2ECA76-C55F-4ADE-8312-5C0E536297B6}" type="datetimeFigureOut">
              <a:rPr lang="en-US" smtClean="0"/>
              <a:t>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75B348-93BE-466A-B689-61367AA72B11}" type="slidenum">
              <a:rPr lang="en-US" smtClean="0"/>
              <a:t>‹#›</a:t>
            </a:fld>
            <a:endParaRPr lang="en-US"/>
          </a:p>
        </p:txBody>
      </p:sp>
    </p:spTree>
    <p:extLst>
      <p:ext uri="{BB962C8B-B14F-4D97-AF65-F5344CB8AC3E}">
        <p14:creationId xmlns:p14="http://schemas.microsoft.com/office/powerpoint/2010/main" val="2886084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D2ECA76-C55F-4ADE-8312-5C0E536297B6}" type="datetimeFigureOut">
              <a:rPr lang="en-US" smtClean="0"/>
              <a:t>12/7/2025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75B348-93BE-466A-B689-61367AA72B11}" type="slidenum">
              <a:rPr lang="en-US" smtClean="0"/>
              <a:t>‹#›</a:t>
            </a:fld>
            <a:endParaRPr lang="en-US"/>
          </a:p>
        </p:txBody>
      </p:sp>
    </p:spTree>
    <p:extLst>
      <p:ext uri="{BB962C8B-B14F-4D97-AF65-F5344CB8AC3E}">
        <p14:creationId xmlns:p14="http://schemas.microsoft.com/office/powerpoint/2010/main" val="1040687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D2ECA76-C55F-4ADE-8312-5C0E536297B6}" type="datetimeFigureOut">
              <a:rPr lang="en-US" smtClean="0"/>
              <a:t>12/7/2025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75B348-93BE-466A-B689-61367AA72B11}" type="slidenum">
              <a:rPr lang="en-US" smtClean="0"/>
              <a:t>‹#›</a:t>
            </a:fld>
            <a:endParaRPr lang="en-US"/>
          </a:p>
        </p:txBody>
      </p:sp>
    </p:spTree>
    <p:extLst>
      <p:ext uri="{BB962C8B-B14F-4D97-AF65-F5344CB8AC3E}">
        <p14:creationId xmlns:p14="http://schemas.microsoft.com/office/powerpoint/2010/main" val="3102072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2ECA76-C55F-4ADE-8312-5C0E536297B6}" type="datetimeFigureOut">
              <a:rPr lang="en-US" smtClean="0"/>
              <a:t>12/7/2025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75B348-93BE-466A-B689-61367AA72B11}" type="slidenum">
              <a:rPr lang="en-US" smtClean="0"/>
              <a:t>‹#›</a:t>
            </a:fld>
            <a:endParaRPr lang="en-US"/>
          </a:p>
        </p:txBody>
      </p:sp>
    </p:spTree>
    <p:extLst>
      <p:ext uri="{BB962C8B-B14F-4D97-AF65-F5344CB8AC3E}">
        <p14:creationId xmlns:p14="http://schemas.microsoft.com/office/powerpoint/2010/main" val="1138364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D2ECA76-C55F-4ADE-8312-5C0E536297B6}" type="datetimeFigureOut">
              <a:rPr lang="en-US" smtClean="0"/>
              <a:t>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75B348-93BE-466A-B689-61367AA72B11}" type="slidenum">
              <a:rPr lang="en-US" smtClean="0"/>
              <a:t>‹#›</a:t>
            </a:fld>
            <a:endParaRPr lang="en-US"/>
          </a:p>
        </p:txBody>
      </p:sp>
    </p:spTree>
    <p:extLst>
      <p:ext uri="{BB962C8B-B14F-4D97-AF65-F5344CB8AC3E}">
        <p14:creationId xmlns:p14="http://schemas.microsoft.com/office/powerpoint/2010/main" val="585959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7D2ECA76-C55F-4ADE-8312-5C0E536297B6}" type="datetimeFigureOut">
              <a:rPr lang="en-US" smtClean="0"/>
              <a:t>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75B348-93BE-466A-B689-61367AA72B11}" type="slidenum">
              <a:rPr lang="en-US" smtClean="0"/>
              <a:t>‹#›</a:t>
            </a:fld>
            <a:endParaRPr lang="en-US"/>
          </a:p>
        </p:txBody>
      </p:sp>
    </p:spTree>
    <p:extLst>
      <p:ext uri="{BB962C8B-B14F-4D97-AF65-F5344CB8AC3E}">
        <p14:creationId xmlns:p14="http://schemas.microsoft.com/office/powerpoint/2010/main" val="1225282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D2ECA76-C55F-4ADE-8312-5C0E536297B6}" type="datetimeFigureOut">
              <a:rPr lang="en-US" smtClean="0"/>
              <a:t>12/7/2025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675B348-93BE-466A-B689-61367AA72B11}" type="slidenum">
              <a:rPr lang="en-US" smtClean="0"/>
              <a:t>‹#›</a:t>
            </a:fld>
            <a:endParaRPr lang="en-US"/>
          </a:p>
        </p:txBody>
      </p:sp>
    </p:spTree>
    <p:extLst>
      <p:ext uri="{BB962C8B-B14F-4D97-AF65-F5344CB8AC3E}">
        <p14:creationId xmlns:p14="http://schemas.microsoft.com/office/powerpoint/2010/main" val="15809942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p:cNvGrpSpPr/>
        <p:nvPr/>
      </p:nvGrpSpPr>
      <p:grpSpPr>
        <a:xfrm>
          <a:off x="0" y="0"/>
          <a:ext cx="0" cy="0"/>
          <a:chOff x="0" y="0"/>
          <a:chExt cx="0" cy="0"/>
        </a:xfrm>
      </p:grpSpPr>
      <p:sp>
        <p:nvSpPr>
          <p:cNvPr id="2" name="Rectangle 1"/>
          <p:cNvSpPr/>
          <p:nvPr/>
        </p:nvSpPr>
        <p:spPr>
          <a:xfrm>
            <a:off x="1921565" y="1895061"/>
            <a:ext cx="8004313" cy="24516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prstTxWarp prst="textWave2">
              <a:avLst/>
            </a:prstTxWarp>
          </a:bodyPr>
          <a:lstStyle/>
          <a:p>
            <a:pPr algn="ctr"/>
            <a:r>
              <a:rPr lang="en-US" sz="9600" dirty="0" err="1" smtClean="0">
                <a:solidFill>
                  <a:schemeClr val="bg1"/>
                </a:solidFill>
                <a:latin typeface="NikoshBAN" panose="02000000000000000000" pitchFamily="2" charset="0"/>
                <a:cs typeface="NikoshBAN" panose="02000000000000000000" pitchFamily="2" charset="0"/>
              </a:rPr>
              <a:t>সবাইকে</a:t>
            </a:r>
            <a:r>
              <a:rPr lang="en-US" sz="9600" dirty="0" smtClean="0">
                <a:solidFill>
                  <a:schemeClr val="bg1"/>
                </a:solidFill>
                <a:latin typeface="NikoshBAN" panose="02000000000000000000" pitchFamily="2" charset="0"/>
                <a:cs typeface="NikoshBAN" panose="02000000000000000000" pitchFamily="2" charset="0"/>
              </a:rPr>
              <a:t> </a:t>
            </a:r>
            <a:r>
              <a:rPr lang="en-US" sz="9600" dirty="0" err="1" smtClean="0">
                <a:solidFill>
                  <a:schemeClr val="bg1"/>
                </a:solidFill>
                <a:latin typeface="NikoshBAN" panose="02000000000000000000" pitchFamily="2" charset="0"/>
                <a:cs typeface="NikoshBAN" panose="02000000000000000000" pitchFamily="2" charset="0"/>
              </a:rPr>
              <a:t>স্বাগতম</a:t>
            </a:r>
            <a:endParaRPr lang="en-US" sz="9600" dirty="0">
              <a:solidFill>
                <a:schemeClr val="bg1"/>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920510924"/>
      </p:ext>
    </p:extLst>
  </p:cSld>
  <p:clrMapOvr>
    <a:masterClrMapping/>
  </p:clrMapOvr>
  <mc:AlternateContent xmlns:mc="http://schemas.openxmlformats.org/markup-compatibility/2006">
    <mc:Choice xmlns:p14="http://schemas.microsoft.com/office/powerpoint/2010/main" Requires="p14">
      <p:transition spd="slow" p14:dur="2500" advClick="0" advTm="5000">
        <p:checker/>
      </p:transition>
    </mc:Choice>
    <mc:Fallback>
      <p:transition spd="slow" advClick="0" advTm="5000">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loud Callout 2"/>
          <p:cNvSpPr/>
          <p:nvPr/>
        </p:nvSpPr>
        <p:spPr>
          <a:xfrm>
            <a:off x="1998617" y="1226603"/>
            <a:ext cx="5826034" cy="3671968"/>
          </a:xfrm>
          <a:prstGeom prst="cloud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5400" b="1" dirty="0" err="1" smtClean="0">
                <a:solidFill>
                  <a:schemeClr val="accent2">
                    <a:lumMod val="50000"/>
                  </a:schemeClr>
                </a:solidFill>
                <a:latin typeface="NikoshBAN" panose="02000000000000000000" pitchFamily="2" charset="0"/>
                <a:cs typeface="NikoshBAN" panose="02000000000000000000" pitchFamily="2" charset="0"/>
              </a:rPr>
              <a:t>সবাইকে</a:t>
            </a:r>
            <a:r>
              <a:rPr lang="en-US" sz="5400" b="1" dirty="0" smtClean="0">
                <a:solidFill>
                  <a:schemeClr val="accent2">
                    <a:lumMod val="50000"/>
                  </a:schemeClr>
                </a:solidFill>
                <a:latin typeface="NikoshBAN" panose="02000000000000000000" pitchFamily="2" charset="0"/>
                <a:cs typeface="NikoshBAN" panose="02000000000000000000" pitchFamily="2" charset="0"/>
              </a:rPr>
              <a:t> </a:t>
            </a:r>
            <a:r>
              <a:rPr lang="en-US" sz="5400" b="1" dirty="0" err="1" smtClean="0">
                <a:solidFill>
                  <a:schemeClr val="accent2">
                    <a:lumMod val="50000"/>
                  </a:schemeClr>
                </a:solidFill>
                <a:latin typeface="NikoshBAN" panose="02000000000000000000" pitchFamily="2" charset="0"/>
                <a:cs typeface="NikoshBAN" panose="02000000000000000000" pitchFamily="2" charset="0"/>
              </a:rPr>
              <a:t>ধন্যবাদ</a:t>
            </a:r>
            <a:endParaRPr lang="en-US" sz="5400" b="1" dirty="0">
              <a:solidFill>
                <a:schemeClr val="accent2">
                  <a:lumMod val="50000"/>
                </a:schemeClr>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034721498"/>
      </p:ext>
    </p:extLst>
  </p:cSld>
  <p:clrMapOvr>
    <a:masterClrMapping/>
  </p:clrMapOvr>
  <mc:AlternateContent xmlns:mc="http://schemas.openxmlformats.org/markup-compatibility/2006">
    <mc:Choice xmlns:p14="http://schemas.microsoft.com/office/powerpoint/2010/main" Requires="p14">
      <p:transition spd="slow" p14:dur="4000" advClick="0" advTm="7000">
        <p14:vortex dir="r"/>
      </p:transition>
    </mc:Choice>
    <mc:Fallback>
      <p:transition spd="slow" advClick="0" advTm="7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rot="10800000" flipH="1" flipV="1">
            <a:off x="291548" y="3392556"/>
            <a:ext cx="4267200" cy="231913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200" dirty="0" err="1" smtClean="0">
                <a:solidFill>
                  <a:schemeClr val="tx1"/>
                </a:solidFill>
                <a:latin typeface="NikoshBAN" panose="02000000000000000000" pitchFamily="2" charset="0"/>
                <a:cs typeface="NikoshBAN" panose="02000000000000000000" pitchFamily="2" charset="0"/>
              </a:rPr>
              <a:t>নামঃ</a:t>
            </a:r>
            <a:r>
              <a:rPr lang="en-US" sz="3200" dirty="0" smtClean="0">
                <a:solidFill>
                  <a:schemeClr val="tx1"/>
                </a:solidFill>
                <a:latin typeface="NikoshBAN" panose="02000000000000000000" pitchFamily="2" charset="0"/>
                <a:cs typeface="NikoshBAN" panose="02000000000000000000" pitchFamily="2" charset="0"/>
              </a:rPr>
              <a:t> </a:t>
            </a:r>
            <a:r>
              <a:rPr lang="en-US" sz="3200" dirty="0" err="1" smtClean="0">
                <a:solidFill>
                  <a:schemeClr val="tx1"/>
                </a:solidFill>
                <a:latin typeface="NikoshBAN" panose="02000000000000000000" pitchFamily="2" charset="0"/>
                <a:cs typeface="NikoshBAN" panose="02000000000000000000" pitchFamily="2" charset="0"/>
              </a:rPr>
              <a:t>মুন্নি</a:t>
            </a:r>
            <a:r>
              <a:rPr lang="en-US" sz="3200" dirty="0" smtClean="0">
                <a:solidFill>
                  <a:schemeClr val="tx1"/>
                </a:solidFill>
                <a:latin typeface="NikoshBAN" panose="02000000000000000000" pitchFamily="2" charset="0"/>
                <a:cs typeface="NikoshBAN" panose="02000000000000000000" pitchFamily="2" charset="0"/>
              </a:rPr>
              <a:t> </a:t>
            </a:r>
            <a:r>
              <a:rPr lang="en-US" sz="3200" dirty="0" err="1" smtClean="0">
                <a:solidFill>
                  <a:schemeClr val="tx1"/>
                </a:solidFill>
                <a:latin typeface="NikoshBAN" panose="02000000000000000000" pitchFamily="2" charset="0"/>
                <a:cs typeface="NikoshBAN" panose="02000000000000000000" pitchFamily="2" charset="0"/>
              </a:rPr>
              <a:t>আক্তার</a:t>
            </a:r>
            <a:r>
              <a:rPr lang="en-US" sz="3200" dirty="0" smtClean="0">
                <a:solidFill>
                  <a:schemeClr val="tx1"/>
                </a:solidFill>
                <a:latin typeface="NikoshBAN" panose="02000000000000000000" pitchFamily="2" charset="0"/>
                <a:cs typeface="NikoshBAN" panose="02000000000000000000" pitchFamily="2" charset="0"/>
              </a:rPr>
              <a:t> </a:t>
            </a:r>
          </a:p>
          <a:p>
            <a:pPr algn="ctr"/>
            <a:r>
              <a:rPr lang="en-US" sz="3200" dirty="0" err="1" smtClean="0">
                <a:solidFill>
                  <a:schemeClr val="tx1"/>
                </a:solidFill>
                <a:latin typeface="NikoshBAN" panose="02000000000000000000" pitchFamily="2" charset="0"/>
                <a:cs typeface="NikoshBAN" panose="02000000000000000000" pitchFamily="2" charset="0"/>
              </a:rPr>
              <a:t>সহকারী</a:t>
            </a:r>
            <a:r>
              <a:rPr lang="en-US" sz="3200" dirty="0" smtClean="0">
                <a:solidFill>
                  <a:schemeClr val="tx1"/>
                </a:solidFill>
                <a:latin typeface="NikoshBAN" panose="02000000000000000000" pitchFamily="2" charset="0"/>
                <a:cs typeface="NikoshBAN" panose="02000000000000000000" pitchFamily="2" charset="0"/>
              </a:rPr>
              <a:t> </a:t>
            </a:r>
            <a:r>
              <a:rPr lang="en-US" sz="3200" dirty="0" err="1" smtClean="0">
                <a:solidFill>
                  <a:schemeClr val="tx1"/>
                </a:solidFill>
                <a:latin typeface="NikoshBAN" panose="02000000000000000000" pitchFamily="2" charset="0"/>
                <a:cs typeface="NikoshBAN" panose="02000000000000000000" pitchFamily="2" charset="0"/>
              </a:rPr>
              <a:t>শিক্ষক</a:t>
            </a:r>
            <a:r>
              <a:rPr lang="en-US" sz="3200" dirty="0" smtClean="0">
                <a:solidFill>
                  <a:schemeClr val="tx1"/>
                </a:solidFill>
                <a:latin typeface="NikoshBAN" panose="02000000000000000000" pitchFamily="2" charset="0"/>
                <a:cs typeface="NikoshBAN" panose="02000000000000000000" pitchFamily="2" charset="0"/>
              </a:rPr>
              <a:t> (</a:t>
            </a:r>
            <a:r>
              <a:rPr lang="en-US" sz="3200" dirty="0" err="1" smtClean="0">
                <a:solidFill>
                  <a:schemeClr val="tx1"/>
                </a:solidFill>
                <a:latin typeface="NikoshBAN" panose="02000000000000000000" pitchFamily="2" charset="0"/>
                <a:cs typeface="NikoshBAN" panose="02000000000000000000" pitchFamily="2" charset="0"/>
              </a:rPr>
              <a:t>বাংলা</a:t>
            </a:r>
            <a:r>
              <a:rPr lang="en-US" sz="3200" dirty="0" smtClean="0">
                <a:solidFill>
                  <a:schemeClr val="tx1"/>
                </a:solidFill>
                <a:latin typeface="NikoshBAN" panose="02000000000000000000" pitchFamily="2" charset="0"/>
                <a:cs typeface="NikoshBAN" panose="02000000000000000000" pitchFamily="2" charset="0"/>
              </a:rPr>
              <a:t>)</a:t>
            </a:r>
          </a:p>
          <a:p>
            <a:pPr algn="ctr"/>
            <a:r>
              <a:rPr lang="en-US" sz="3200" dirty="0" err="1" smtClean="0">
                <a:solidFill>
                  <a:schemeClr val="tx1"/>
                </a:solidFill>
                <a:latin typeface="NikoshBAN" panose="02000000000000000000" pitchFamily="2" charset="0"/>
                <a:cs typeface="NikoshBAN" panose="02000000000000000000" pitchFamily="2" charset="0"/>
              </a:rPr>
              <a:t>নটাপাড়া</a:t>
            </a:r>
            <a:r>
              <a:rPr lang="en-US" sz="3200" dirty="0" smtClean="0">
                <a:solidFill>
                  <a:schemeClr val="tx1"/>
                </a:solidFill>
                <a:latin typeface="NikoshBAN" panose="02000000000000000000" pitchFamily="2" charset="0"/>
                <a:cs typeface="NikoshBAN" panose="02000000000000000000" pitchFamily="2" charset="0"/>
              </a:rPr>
              <a:t> </a:t>
            </a:r>
            <a:r>
              <a:rPr lang="en-US" sz="3200" dirty="0" err="1" smtClean="0">
                <a:solidFill>
                  <a:schemeClr val="tx1"/>
                </a:solidFill>
                <a:latin typeface="NikoshBAN" panose="02000000000000000000" pitchFamily="2" charset="0"/>
                <a:cs typeface="NikoshBAN" panose="02000000000000000000" pitchFamily="2" charset="0"/>
              </a:rPr>
              <a:t>আবূ</a:t>
            </a:r>
            <a:r>
              <a:rPr lang="en-US" sz="3200" dirty="0" smtClean="0">
                <a:solidFill>
                  <a:schemeClr val="tx1"/>
                </a:solidFill>
                <a:latin typeface="NikoshBAN" panose="02000000000000000000" pitchFamily="2" charset="0"/>
                <a:cs typeface="NikoshBAN" panose="02000000000000000000" pitchFamily="2" charset="0"/>
              </a:rPr>
              <a:t> </a:t>
            </a:r>
            <a:r>
              <a:rPr lang="en-US" sz="3200" dirty="0" err="1" smtClean="0">
                <a:solidFill>
                  <a:schemeClr val="tx1"/>
                </a:solidFill>
                <a:latin typeface="NikoshBAN" panose="02000000000000000000" pitchFamily="2" charset="0"/>
                <a:cs typeface="NikoshBAN" panose="02000000000000000000" pitchFamily="2" charset="0"/>
              </a:rPr>
              <a:t>জাফর</a:t>
            </a:r>
            <a:r>
              <a:rPr lang="en-US" sz="3200" dirty="0" smtClean="0">
                <a:solidFill>
                  <a:schemeClr val="tx1"/>
                </a:solidFill>
                <a:latin typeface="NikoshBAN" panose="02000000000000000000" pitchFamily="2" charset="0"/>
                <a:cs typeface="NikoshBAN" panose="02000000000000000000" pitchFamily="2" charset="0"/>
              </a:rPr>
              <a:t> </a:t>
            </a:r>
            <a:r>
              <a:rPr lang="en-US" sz="3200" dirty="0" err="1" smtClean="0">
                <a:solidFill>
                  <a:schemeClr val="tx1"/>
                </a:solidFill>
                <a:latin typeface="NikoshBAN" panose="02000000000000000000" pitchFamily="2" charset="0"/>
                <a:cs typeface="NikoshBAN" panose="02000000000000000000" pitchFamily="2" charset="0"/>
              </a:rPr>
              <a:t>সিদ্দিকীয়া</a:t>
            </a:r>
            <a:r>
              <a:rPr lang="en-US" sz="3200" dirty="0" smtClean="0">
                <a:solidFill>
                  <a:schemeClr val="tx1"/>
                </a:solidFill>
                <a:latin typeface="NikoshBAN" panose="02000000000000000000" pitchFamily="2" charset="0"/>
                <a:cs typeface="NikoshBAN" panose="02000000000000000000" pitchFamily="2" charset="0"/>
              </a:rPr>
              <a:t> </a:t>
            </a:r>
            <a:r>
              <a:rPr lang="en-US" sz="3200" dirty="0" err="1" smtClean="0">
                <a:solidFill>
                  <a:schemeClr val="tx1"/>
                </a:solidFill>
                <a:latin typeface="NikoshBAN" panose="02000000000000000000" pitchFamily="2" charset="0"/>
                <a:cs typeface="NikoshBAN" panose="02000000000000000000" pitchFamily="2" charset="0"/>
              </a:rPr>
              <a:t>দাখিল</a:t>
            </a:r>
            <a:r>
              <a:rPr lang="en-US" sz="3200" dirty="0" smtClean="0">
                <a:solidFill>
                  <a:schemeClr val="tx1"/>
                </a:solidFill>
                <a:latin typeface="NikoshBAN" panose="02000000000000000000" pitchFamily="2" charset="0"/>
                <a:cs typeface="NikoshBAN" panose="02000000000000000000" pitchFamily="2" charset="0"/>
              </a:rPr>
              <a:t> </a:t>
            </a:r>
            <a:r>
              <a:rPr lang="en-US" sz="3200" dirty="0" err="1" smtClean="0">
                <a:solidFill>
                  <a:schemeClr val="tx1"/>
                </a:solidFill>
                <a:latin typeface="NikoshBAN" panose="02000000000000000000" pitchFamily="2" charset="0"/>
                <a:cs typeface="NikoshBAN" panose="02000000000000000000" pitchFamily="2" charset="0"/>
              </a:rPr>
              <a:t>মাদ্রাসা</a:t>
            </a:r>
            <a:endParaRPr lang="en-US" sz="3200" dirty="0">
              <a:solidFill>
                <a:schemeClr val="tx1"/>
              </a:solidFill>
              <a:latin typeface="NikoshBAN" panose="02000000000000000000" pitchFamily="2" charset="0"/>
              <a:cs typeface="NikoshBAN" panose="02000000000000000000" pitchFamily="2" charset="0"/>
            </a:endParaRPr>
          </a:p>
        </p:txBody>
      </p:sp>
      <p:sp>
        <p:nvSpPr>
          <p:cNvPr id="4" name="Rounded Rectangle 3"/>
          <p:cNvSpPr/>
          <p:nvPr/>
        </p:nvSpPr>
        <p:spPr>
          <a:xfrm>
            <a:off x="5777945" y="3379302"/>
            <a:ext cx="3922645" cy="233238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800" b="1" dirty="0" smtClean="0">
                <a:solidFill>
                  <a:schemeClr val="tx1"/>
                </a:solidFill>
                <a:latin typeface="NikoshBAN" panose="02000000000000000000" pitchFamily="2" charset="0"/>
                <a:cs typeface="NikoshBAN" panose="02000000000000000000" pitchFamily="2" charset="0"/>
              </a:rPr>
              <a:t>শ্রেণীঃ৮ম</a:t>
            </a:r>
          </a:p>
          <a:p>
            <a:pPr algn="ctr"/>
            <a:r>
              <a:rPr lang="en-US" sz="2800" b="1" dirty="0" smtClean="0">
                <a:solidFill>
                  <a:schemeClr val="tx1"/>
                </a:solidFill>
                <a:latin typeface="NikoshBAN" panose="02000000000000000000" pitchFamily="2" charset="0"/>
                <a:cs typeface="NikoshBAN" panose="02000000000000000000" pitchFamily="2" charset="0"/>
              </a:rPr>
              <a:t>অধ্যায়ঃ২য়</a:t>
            </a:r>
          </a:p>
          <a:p>
            <a:pPr algn="ctr"/>
            <a:r>
              <a:rPr lang="en-US" sz="2800" b="1" dirty="0" err="1" smtClean="0">
                <a:solidFill>
                  <a:schemeClr val="tx1"/>
                </a:solidFill>
                <a:latin typeface="NikoshBAN" panose="02000000000000000000" pitchFamily="2" charset="0"/>
                <a:cs typeface="NikoshBAN" panose="02000000000000000000" pitchFamily="2" charset="0"/>
              </a:rPr>
              <a:t>বিষয়ঃবাংলা</a:t>
            </a:r>
            <a:endParaRPr lang="en-US" sz="2800" b="1" dirty="0" smtClean="0">
              <a:solidFill>
                <a:schemeClr val="tx1"/>
              </a:solidFill>
              <a:latin typeface="NikoshBAN" panose="02000000000000000000" pitchFamily="2" charset="0"/>
              <a:cs typeface="NikoshBAN" panose="02000000000000000000" pitchFamily="2" charset="0"/>
            </a:endParaRPr>
          </a:p>
          <a:p>
            <a:pPr algn="ctr"/>
            <a:r>
              <a:rPr lang="en-US" sz="2800" b="1" dirty="0" err="1" smtClean="0">
                <a:solidFill>
                  <a:schemeClr val="tx1"/>
                </a:solidFill>
                <a:latin typeface="NikoshBAN" panose="02000000000000000000" pitchFamily="2" charset="0"/>
                <a:cs typeface="NikoshBAN" panose="02000000000000000000" pitchFamily="2" charset="0"/>
              </a:rPr>
              <a:t>পাঠের</a:t>
            </a:r>
            <a:r>
              <a:rPr lang="en-US" sz="2800" b="1" dirty="0" smtClean="0">
                <a:solidFill>
                  <a:schemeClr val="tx1"/>
                </a:solidFill>
                <a:latin typeface="NikoshBAN" panose="02000000000000000000" pitchFamily="2" charset="0"/>
                <a:cs typeface="NikoshBAN" panose="02000000000000000000" pitchFamily="2" charset="0"/>
              </a:rPr>
              <a:t> </a:t>
            </a:r>
            <a:r>
              <a:rPr lang="en-US" sz="2800" b="1" dirty="0" err="1" smtClean="0">
                <a:solidFill>
                  <a:schemeClr val="tx1"/>
                </a:solidFill>
                <a:latin typeface="NikoshBAN" panose="02000000000000000000" pitchFamily="2" charset="0"/>
                <a:cs typeface="NikoshBAN" panose="02000000000000000000" pitchFamily="2" charset="0"/>
              </a:rPr>
              <a:t>বিষয়ঃ</a:t>
            </a:r>
            <a:r>
              <a:rPr lang="en-US" sz="2800" b="1" dirty="0" smtClean="0">
                <a:solidFill>
                  <a:schemeClr val="tx1"/>
                </a:solidFill>
                <a:latin typeface="NikoshBAN" panose="02000000000000000000" pitchFamily="2" charset="0"/>
                <a:cs typeface="NikoshBAN" panose="02000000000000000000" pitchFamily="2" charset="0"/>
              </a:rPr>
              <a:t> </a:t>
            </a:r>
            <a:r>
              <a:rPr lang="en-US" sz="2800" b="1" dirty="0" err="1" smtClean="0">
                <a:solidFill>
                  <a:schemeClr val="tx1"/>
                </a:solidFill>
                <a:latin typeface="NikoshBAN" panose="02000000000000000000" pitchFamily="2" charset="0"/>
                <a:cs typeface="NikoshBAN" panose="02000000000000000000" pitchFamily="2" charset="0"/>
              </a:rPr>
              <a:t>সমাস</a:t>
            </a:r>
            <a:endParaRPr lang="en-US" sz="2800" b="1" dirty="0">
              <a:solidFill>
                <a:schemeClr val="tx1"/>
              </a:solidFill>
              <a:latin typeface="NikoshBAN" panose="02000000000000000000" pitchFamily="2" charset="0"/>
              <a:cs typeface="NikoshBAN" panose="02000000000000000000" pitchFamily="2" charset="0"/>
            </a:endParaRPr>
          </a:p>
        </p:txBody>
      </p:sp>
      <p:sp>
        <p:nvSpPr>
          <p:cNvPr id="5" name="Rectangle 4"/>
          <p:cNvSpPr/>
          <p:nvPr/>
        </p:nvSpPr>
        <p:spPr>
          <a:xfrm>
            <a:off x="4068417" y="1007166"/>
            <a:ext cx="2782957" cy="76862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4400" b="1" dirty="0" err="1" smtClean="0">
                <a:solidFill>
                  <a:schemeClr val="tx1"/>
                </a:solidFill>
                <a:latin typeface="NikoshBAN" panose="02000000000000000000" pitchFamily="2" charset="0"/>
                <a:cs typeface="NikoshBAN" panose="02000000000000000000" pitchFamily="2" charset="0"/>
              </a:rPr>
              <a:t>পরিচিতি</a:t>
            </a:r>
            <a:endParaRPr lang="en-US" sz="4400" b="1" dirty="0">
              <a:solidFill>
                <a:schemeClr val="tx1"/>
              </a:solidFill>
              <a:latin typeface="NikoshBAN" panose="02000000000000000000" pitchFamily="2" charset="0"/>
              <a:cs typeface="NikoshBAN" panose="02000000000000000000" pitchFamily="2" charset="0"/>
            </a:endParaRPr>
          </a:p>
        </p:txBody>
      </p:sp>
      <p:sp>
        <p:nvSpPr>
          <p:cNvPr id="6" name="Rectangle 5"/>
          <p:cNvSpPr/>
          <p:nvPr/>
        </p:nvSpPr>
        <p:spPr>
          <a:xfrm flipH="1">
            <a:off x="960781" y="2471529"/>
            <a:ext cx="2928731" cy="6493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smtClean="0">
                <a:solidFill>
                  <a:schemeClr val="tx1"/>
                </a:solidFill>
                <a:latin typeface="NikoshBAN" panose="02000000000000000000" pitchFamily="2" charset="0"/>
                <a:cs typeface="NikoshBAN" panose="02000000000000000000" pitchFamily="2" charset="0"/>
              </a:rPr>
              <a:t>শিক্ষক</a:t>
            </a:r>
            <a:r>
              <a:rPr lang="en-US" sz="3200" b="1" dirty="0" smtClean="0">
                <a:solidFill>
                  <a:schemeClr val="tx1"/>
                </a:solidFill>
                <a:latin typeface="NikoshBAN" panose="02000000000000000000" pitchFamily="2" charset="0"/>
                <a:cs typeface="NikoshBAN" panose="02000000000000000000" pitchFamily="2" charset="0"/>
              </a:rPr>
              <a:t> </a:t>
            </a:r>
            <a:r>
              <a:rPr lang="en-US" sz="3200" b="1" dirty="0" err="1" smtClean="0">
                <a:solidFill>
                  <a:schemeClr val="tx1"/>
                </a:solidFill>
                <a:latin typeface="NikoshBAN" panose="02000000000000000000" pitchFamily="2" charset="0"/>
                <a:cs typeface="NikoshBAN" panose="02000000000000000000" pitchFamily="2" charset="0"/>
              </a:rPr>
              <a:t>পরিচিতি</a:t>
            </a:r>
            <a:endParaRPr lang="en-US" sz="3200" b="1" dirty="0">
              <a:solidFill>
                <a:schemeClr val="tx1"/>
              </a:solidFill>
              <a:latin typeface="NikoshBAN" panose="02000000000000000000" pitchFamily="2" charset="0"/>
              <a:cs typeface="NikoshBAN" panose="02000000000000000000" pitchFamily="2" charset="0"/>
            </a:endParaRPr>
          </a:p>
        </p:txBody>
      </p:sp>
      <p:sp>
        <p:nvSpPr>
          <p:cNvPr id="7" name="Rectangle 6"/>
          <p:cNvSpPr/>
          <p:nvPr/>
        </p:nvSpPr>
        <p:spPr>
          <a:xfrm flipH="1">
            <a:off x="6274901" y="2471529"/>
            <a:ext cx="2928731" cy="6493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smtClean="0">
                <a:solidFill>
                  <a:schemeClr val="tx1"/>
                </a:solidFill>
                <a:latin typeface="NikoshBAN" panose="02000000000000000000" pitchFamily="2" charset="0"/>
                <a:cs typeface="NikoshBAN" panose="02000000000000000000" pitchFamily="2" charset="0"/>
              </a:rPr>
              <a:t>পাঠ</a:t>
            </a:r>
            <a:r>
              <a:rPr lang="en-US" sz="3600" b="1" dirty="0" smtClean="0">
                <a:solidFill>
                  <a:schemeClr val="tx1"/>
                </a:solidFill>
                <a:latin typeface="NikoshBAN" panose="02000000000000000000" pitchFamily="2" charset="0"/>
                <a:cs typeface="NikoshBAN" panose="02000000000000000000" pitchFamily="2" charset="0"/>
              </a:rPr>
              <a:t> </a:t>
            </a:r>
            <a:r>
              <a:rPr lang="en-US" sz="3600" b="1" dirty="0" err="1" smtClean="0">
                <a:solidFill>
                  <a:schemeClr val="tx1"/>
                </a:solidFill>
                <a:latin typeface="NikoshBAN" panose="02000000000000000000" pitchFamily="2" charset="0"/>
                <a:cs typeface="NikoshBAN" panose="02000000000000000000" pitchFamily="2" charset="0"/>
              </a:rPr>
              <a:t>পরিচিতি</a:t>
            </a:r>
            <a:endParaRPr lang="en-US" sz="3600" b="1" dirty="0">
              <a:solidFill>
                <a:schemeClr val="tx1"/>
              </a:solidFill>
              <a:latin typeface="NikoshBAN" panose="02000000000000000000" pitchFamily="2" charset="0"/>
              <a:cs typeface="NikoshBAN" panose="02000000000000000000" pitchFamily="2" charset="0"/>
            </a:endParaRPr>
          </a:p>
        </p:txBody>
      </p:sp>
      <p:sp>
        <p:nvSpPr>
          <p:cNvPr id="9" name="Down Arrow 8"/>
          <p:cNvSpPr/>
          <p:nvPr/>
        </p:nvSpPr>
        <p:spPr>
          <a:xfrm>
            <a:off x="4943061" y="2239617"/>
            <a:ext cx="662609" cy="4214192"/>
          </a:xfrm>
          <a:prstGeom prst="down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46074713"/>
      </p:ext>
    </p:extLst>
  </p:cSld>
  <p:clrMapOvr>
    <a:masterClrMapping/>
  </p:clrMapOvr>
  <mc:AlternateContent xmlns:mc="http://schemas.openxmlformats.org/markup-compatibility/2006">
    <mc:Choice xmlns:p14="http://schemas.microsoft.com/office/powerpoint/2010/main" Requires="p14">
      <p:transition spd="slow" p14:dur="3400" advClick="0" advTm="7000">
        <p14:reveal/>
      </p:transition>
    </mc:Choice>
    <mc:Fallback>
      <p:transition spd="slow" advClick="0" advTm="7000">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570921" y="1020416"/>
            <a:ext cx="6639339" cy="445273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err="1" smtClean="0">
                <a:solidFill>
                  <a:schemeClr val="tx1"/>
                </a:solidFill>
                <a:latin typeface="NikoshBAN" panose="02000000000000000000" pitchFamily="2" charset="0"/>
                <a:cs typeface="NikoshBAN" panose="02000000000000000000" pitchFamily="2" charset="0"/>
              </a:rPr>
              <a:t>আজকের</a:t>
            </a:r>
            <a:r>
              <a:rPr lang="en-US" sz="4400" dirty="0" smtClean="0">
                <a:solidFill>
                  <a:schemeClr val="tx1"/>
                </a:solidFill>
                <a:latin typeface="NikoshBAN" panose="02000000000000000000" pitchFamily="2" charset="0"/>
                <a:cs typeface="NikoshBAN" panose="02000000000000000000" pitchFamily="2" charset="0"/>
              </a:rPr>
              <a:t> </a:t>
            </a:r>
            <a:r>
              <a:rPr lang="en-US" sz="4400" dirty="0" err="1" smtClean="0">
                <a:solidFill>
                  <a:schemeClr val="tx1"/>
                </a:solidFill>
                <a:latin typeface="NikoshBAN" panose="02000000000000000000" pitchFamily="2" charset="0"/>
                <a:cs typeface="NikoshBAN" panose="02000000000000000000" pitchFamily="2" charset="0"/>
              </a:rPr>
              <a:t>পাঠ</a:t>
            </a:r>
            <a:endParaRPr lang="en-US" sz="4400" dirty="0" smtClean="0">
              <a:solidFill>
                <a:schemeClr val="tx1"/>
              </a:solidFill>
              <a:latin typeface="NikoshBAN" panose="02000000000000000000" pitchFamily="2" charset="0"/>
              <a:cs typeface="NikoshBAN" panose="02000000000000000000" pitchFamily="2" charset="0"/>
            </a:endParaRPr>
          </a:p>
          <a:p>
            <a:pPr algn="ctr"/>
            <a:endParaRPr lang="en-US" sz="4400" dirty="0">
              <a:solidFill>
                <a:schemeClr val="tx1"/>
              </a:solidFill>
              <a:latin typeface="NikoshBAN" panose="02000000000000000000" pitchFamily="2" charset="0"/>
              <a:cs typeface="NikoshBAN" panose="02000000000000000000" pitchFamily="2" charset="0"/>
            </a:endParaRPr>
          </a:p>
          <a:p>
            <a:pPr algn="ctr"/>
            <a:r>
              <a:rPr lang="en-US" sz="4400" dirty="0" err="1" smtClean="0">
                <a:solidFill>
                  <a:schemeClr val="tx1"/>
                </a:solidFill>
                <a:latin typeface="NikoshBAN" panose="02000000000000000000" pitchFamily="2" charset="0"/>
                <a:cs typeface="NikoshBAN" panose="02000000000000000000" pitchFamily="2" charset="0"/>
              </a:rPr>
              <a:t>সমাস</a:t>
            </a:r>
            <a:r>
              <a:rPr lang="en-US" sz="4400" dirty="0" smtClean="0">
                <a:solidFill>
                  <a:schemeClr val="tx1"/>
                </a:solidFill>
                <a:latin typeface="NikoshBAN" panose="02000000000000000000" pitchFamily="2" charset="0"/>
                <a:cs typeface="NikoshBAN" panose="02000000000000000000" pitchFamily="2" charset="0"/>
              </a:rPr>
              <a:t> </a:t>
            </a:r>
            <a:r>
              <a:rPr lang="en-US" sz="4400" dirty="0" err="1" smtClean="0">
                <a:solidFill>
                  <a:schemeClr val="tx1"/>
                </a:solidFill>
                <a:latin typeface="NikoshBAN" panose="02000000000000000000" pitchFamily="2" charset="0"/>
                <a:cs typeface="NikoshBAN" panose="02000000000000000000" pitchFamily="2" charset="0"/>
              </a:rPr>
              <a:t>কি</a:t>
            </a:r>
            <a:r>
              <a:rPr lang="en-US" sz="4400" dirty="0" smtClean="0">
                <a:solidFill>
                  <a:schemeClr val="tx1"/>
                </a:solidFill>
                <a:latin typeface="NikoshBAN" panose="02000000000000000000" pitchFamily="2" charset="0"/>
                <a:cs typeface="NikoshBAN" panose="02000000000000000000" pitchFamily="2" charset="0"/>
              </a:rPr>
              <a:t> ,</a:t>
            </a:r>
            <a:r>
              <a:rPr lang="en-US" sz="4400" dirty="0" err="1" smtClean="0">
                <a:solidFill>
                  <a:schemeClr val="tx1"/>
                </a:solidFill>
                <a:latin typeface="NikoshBAN" panose="02000000000000000000" pitchFamily="2" charset="0"/>
                <a:cs typeface="NikoshBAN" panose="02000000000000000000" pitchFamily="2" charset="0"/>
              </a:rPr>
              <a:t>কত</a:t>
            </a:r>
            <a:r>
              <a:rPr lang="en-US" sz="4400" dirty="0" smtClean="0">
                <a:solidFill>
                  <a:schemeClr val="tx1"/>
                </a:solidFill>
                <a:latin typeface="NikoshBAN" panose="02000000000000000000" pitchFamily="2" charset="0"/>
                <a:cs typeface="NikoshBAN" panose="02000000000000000000" pitchFamily="2" charset="0"/>
              </a:rPr>
              <a:t> </a:t>
            </a:r>
            <a:r>
              <a:rPr lang="en-US" sz="4400" dirty="0" err="1" smtClean="0">
                <a:solidFill>
                  <a:schemeClr val="tx1"/>
                </a:solidFill>
                <a:latin typeface="NikoshBAN" panose="02000000000000000000" pitchFamily="2" charset="0"/>
                <a:cs typeface="NikoshBAN" panose="02000000000000000000" pitchFamily="2" charset="0"/>
              </a:rPr>
              <a:t>প্রকার</a:t>
            </a:r>
            <a:r>
              <a:rPr lang="en-US" sz="4400" dirty="0" smtClean="0">
                <a:solidFill>
                  <a:schemeClr val="tx1"/>
                </a:solidFill>
                <a:latin typeface="NikoshBAN" panose="02000000000000000000" pitchFamily="2" charset="0"/>
                <a:cs typeface="NikoshBAN" panose="02000000000000000000" pitchFamily="2" charset="0"/>
              </a:rPr>
              <a:t> ও </a:t>
            </a:r>
            <a:r>
              <a:rPr lang="en-US" sz="4400" dirty="0" err="1" smtClean="0">
                <a:solidFill>
                  <a:schemeClr val="tx1"/>
                </a:solidFill>
                <a:latin typeface="NikoshBAN" panose="02000000000000000000" pitchFamily="2" charset="0"/>
                <a:cs typeface="NikoshBAN" panose="02000000000000000000" pitchFamily="2" charset="0"/>
              </a:rPr>
              <a:t>কি</a:t>
            </a:r>
            <a:r>
              <a:rPr lang="en-US" sz="4400" dirty="0" smtClean="0">
                <a:solidFill>
                  <a:schemeClr val="tx1"/>
                </a:solidFill>
                <a:latin typeface="NikoshBAN" panose="02000000000000000000" pitchFamily="2" charset="0"/>
                <a:cs typeface="NikoshBAN" panose="02000000000000000000" pitchFamily="2" charset="0"/>
              </a:rPr>
              <a:t> </a:t>
            </a:r>
            <a:r>
              <a:rPr lang="en-US" sz="4400" dirty="0" err="1" smtClean="0">
                <a:solidFill>
                  <a:schemeClr val="tx1"/>
                </a:solidFill>
                <a:latin typeface="NikoshBAN" panose="02000000000000000000" pitchFamily="2" charset="0"/>
                <a:cs typeface="NikoshBAN" panose="02000000000000000000" pitchFamily="2" charset="0"/>
              </a:rPr>
              <a:t>কি</a:t>
            </a:r>
            <a:r>
              <a:rPr lang="en-US" sz="4400" dirty="0" smtClean="0">
                <a:solidFill>
                  <a:schemeClr val="tx1"/>
                </a:solidFill>
                <a:latin typeface="NikoshBAN" panose="02000000000000000000" pitchFamily="2" charset="0"/>
                <a:cs typeface="NikoshBAN" panose="02000000000000000000" pitchFamily="2" charset="0"/>
              </a:rPr>
              <a:t> </a:t>
            </a:r>
            <a:r>
              <a:rPr lang="en-US" sz="4400" dirty="0" err="1" smtClean="0">
                <a:solidFill>
                  <a:schemeClr val="tx1"/>
                </a:solidFill>
                <a:latin typeface="NikoshBAN" panose="02000000000000000000" pitchFamily="2" charset="0"/>
                <a:cs typeface="NikoshBAN" panose="02000000000000000000" pitchFamily="2" charset="0"/>
              </a:rPr>
              <a:t>এবং</a:t>
            </a:r>
            <a:r>
              <a:rPr lang="en-US" sz="4400" dirty="0" smtClean="0">
                <a:solidFill>
                  <a:schemeClr val="tx1"/>
                </a:solidFill>
                <a:latin typeface="NikoshBAN" panose="02000000000000000000" pitchFamily="2" charset="0"/>
                <a:cs typeface="NikoshBAN" panose="02000000000000000000" pitchFamily="2" charset="0"/>
              </a:rPr>
              <a:t> </a:t>
            </a:r>
            <a:r>
              <a:rPr lang="en-US" sz="4400" dirty="0" err="1" smtClean="0">
                <a:solidFill>
                  <a:schemeClr val="tx1"/>
                </a:solidFill>
                <a:latin typeface="NikoshBAN" panose="02000000000000000000" pitchFamily="2" charset="0"/>
                <a:cs typeface="NikoshBAN" panose="02000000000000000000" pitchFamily="2" charset="0"/>
              </a:rPr>
              <a:t>সমাসের</a:t>
            </a:r>
            <a:r>
              <a:rPr lang="en-US" sz="4400" dirty="0" smtClean="0">
                <a:solidFill>
                  <a:schemeClr val="tx1"/>
                </a:solidFill>
                <a:latin typeface="NikoshBAN" panose="02000000000000000000" pitchFamily="2" charset="0"/>
                <a:cs typeface="NikoshBAN" panose="02000000000000000000" pitchFamily="2" charset="0"/>
              </a:rPr>
              <a:t> </a:t>
            </a:r>
            <a:r>
              <a:rPr lang="en-US" sz="4400" dirty="0" err="1" smtClean="0">
                <a:solidFill>
                  <a:schemeClr val="tx1"/>
                </a:solidFill>
                <a:latin typeface="NikoshBAN" panose="02000000000000000000" pitchFamily="2" charset="0"/>
                <a:cs typeface="NikoshBAN" panose="02000000000000000000" pitchFamily="2" charset="0"/>
              </a:rPr>
              <a:t>কাজ</a:t>
            </a:r>
            <a:r>
              <a:rPr lang="en-US" sz="4400" dirty="0" smtClean="0">
                <a:solidFill>
                  <a:schemeClr val="tx1"/>
                </a:solidFill>
                <a:latin typeface="NikoshBAN" panose="02000000000000000000" pitchFamily="2" charset="0"/>
                <a:cs typeface="NikoshBAN" panose="02000000000000000000" pitchFamily="2" charset="0"/>
              </a:rPr>
              <a:t>।  </a:t>
            </a:r>
            <a:endParaRPr lang="en-US" sz="4400" dirty="0">
              <a:solidFill>
                <a:schemeClr val="tx1"/>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876698935"/>
      </p:ext>
    </p:extLst>
  </p:cSld>
  <p:clrMapOvr>
    <a:masterClrMapping/>
  </p:clrMapOvr>
  <p:transition spd="slow" advClick="0" advTm="3000">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flipH="1">
            <a:off x="3230881" y="182880"/>
            <a:ext cx="2727958" cy="7162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err="1" smtClean="0"/>
              <a:t>শিখনফল</a:t>
            </a:r>
            <a:endParaRPr lang="en-US" sz="4000" dirty="0"/>
          </a:p>
        </p:txBody>
      </p:sp>
      <p:sp>
        <p:nvSpPr>
          <p:cNvPr id="4" name="Rectangle 3"/>
          <p:cNvSpPr/>
          <p:nvPr/>
        </p:nvSpPr>
        <p:spPr>
          <a:xfrm>
            <a:off x="579120" y="1158240"/>
            <a:ext cx="7117080" cy="9144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solidFill>
                  <a:schemeClr val="tx1"/>
                </a:solidFill>
              </a:rPr>
              <a:t>সমাস</a:t>
            </a:r>
            <a:r>
              <a:rPr lang="en-US" sz="2800" b="1" dirty="0" smtClean="0">
                <a:solidFill>
                  <a:schemeClr val="tx1"/>
                </a:solidFill>
              </a:rPr>
              <a:t> </a:t>
            </a:r>
            <a:r>
              <a:rPr lang="en-US" sz="2800" b="1" dirty="0" err="1" smtClean="0">
                <a:solidFill>
                  <a:schemeClr val="tx1"/>
                </a:solidFill>
              </a:rPr>
              <a:t>কাকে</a:t>
            </a:r>
            <a:r>
              <a:rPr lang="en-US" sz="2800" b="1" dirty="0" smtClean="0">
                <a:solidFill>
                  <a:schemeClr val="tx1"/>
                </a:solidFill>
              </a:rPr>
              <a:t> </a:t>
            </a:r>
            <a:r>
              <a:rPr lang="en-US" sz="2800" b="1" dirty="0" err="1" smtClean="0">
                <a:solidFill>
                  <a:schemeClr val="tx1"/>
                </a:solidFill>
              </a:rPr>
              <a:t>বলে</a:t>
            </a:r>
            <a:r>
              <a:rPr lang="en-US" sz="2800" b="1" dirty="0" smtClean="0">
                <a:solidFill>
                  <a:schemeClr val="tx1"/>
                </a:solidFill>
              </a:rPr>
              <a:t> </a:t>
            </a:r>
            <a:r>
              <a:rPr lang="en-US" sz="2800" b="1" dirty="0" err="1" smtClean="0">
                <a:solidFill>
                  <a:schemeClr val="tx1"/>
                </a:solidFill>
              </a:rPr>
              <a:t>বলতে</a:t>
            </a:r>
            <a:r>
              <a:rPr lang="en-US" sz="2800" b="1" dirty="0" smtClean="0">
                <a:solidFill>
                  <a:schemeClr val="tx1"/>
                </a:solidFill>
              </a:rPr>
              <a:t> </a:t>
            </a:r>
            <a:r>
              <a:rPr lang="en-US" sz="2800" b="1" dirty="0" err="1" smtClean="0">
                <a:solidFill>
                  <a:schemeClr val="tx1"/>
                </a:solidFill>
              </a:rPr>
              <a:t>পারবে</a:t>
            </a:r>
            <a:r>
              <a:rPr lang="en-US" sz="2800" b="1" dirty="0">
                <a:solidFill>
                  <a:schemeClr val="tx1"/>
                </a:solidFill>
              </a:rPr>
              <a:t>।</a:t>
            </a:r>
            <a:endParaRPr lang="en-US" sz="2800" b="1" dirty="0">
              <a:solidFill>
                <a:schemeClr val="tx1"/>
              </a:solidFill>
            </a:endParaRPr>
          </a:p>
        </p:txBody>
      </p:sp>
      <p:sp>
        <p:nvSpPr>
          <p:cNvPr id="6" name="Rectangle 5"/>
          <p:cNvSpPr/>
          <p:nvPr/>
        </p:nvSpPr>
        <p:spPr>
          <a:xfrm>
            <a:off x="553734" y="2309909"/>
            <a:ext cx="7117080" cy="6727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solidFill>
                  <a:schemeClr val="tx1"/>
                </a:solidFill>
              </a:rPr>
              <a:t>সমাস</a:t>
            </a:r>
            <a:r>
              <a:rPr lang="en-US" sz="2800" b="1" dirty="0" smtClean="0">
                <a:solidFill>
                  <a:schemeClr val="tx1"/>
                </a:solidFill>
              </a:rPr>
              <a:t> </a:t>
            </a:r>
            <a:r>
              <a:rPr lang="en-US" sz="2800" b="1" dirty="0" err="1" smtClean="0">
                <a:solidFill>
                  <a:schemeClr val="tx1"/>
                </a:solidFill>
              </a:rPr>
              <a:t>কত</a:t>
            </a:r>
            <a:r>
              <a:rPr lang="en-US" sz="2800" b="1" dirty="0" smtClean="0">
                <a:solidFill>
                  <a:schemeClr val="tx1"/>
                </a:solidFill>
              </a:rPr>
              <a:t> </a:t>
            </a:r>
            <a:r>
              <a:rPr lang="en-US" sz="2800" b="1" dirty="0" err="1" smtClean="0">
                <a:solidFill>
                  <a:schemeClr val="tx1"/>
                </a:solidFill>
              </a:rPr>
              <a:t>প্রকার</a:t>
            </a:r>
            <a:r>
              <a:rPr lang="en-US" sz="2800" b="1" dirty="0" smtClean="0">
                <a:solidFill>
                  <a:schemeClr val="tx1"/>
                </a:solidFill>
              </a:rPr>
              <a:t> ও </a:t>
            </a:r>
            <a:r>
              <a:rPr lang="en-US" sz="2800" b="1" dirty="0" err="1" smtClean="0">
                <a:solidFill>
                  <a:schemeClr val="tx1"/>
                </a:solidFill>
              </a:rPr>
              <a:t>কি</a:t>
            </a:r>
            <a:r>
              <a:rPr lang="en-US" sz="2800" b="1" dirty="0" smtClean="0">
                <a:solidFill>
                  <a:schemeClr val="tx1"/>
                </a:solidFill>
              </a:rPr>
              <a:t> </a:t>
            </a:r>
            <a:r>
              <a:rPr lang="en-US" sz="2800" b="1" dirty="0" err="1" smtClean="0">
                <a:solidFill>
                  <a:schemeClr val="tx1"/>
                </a:solidFill>
              </a:rPr>
              <a:t>কি</a:t>
            </a:r>
            <a:r>
              <a:rPr lang="en-US" sz="2800" b="1" dirty="0" smtClean="0">
                <a:solidFill>
                  <a:schemeClr val="tx1"/>
                </a:solidFill>
              </a:rPr>
              <a:t> </a:t>
            </a:r>
            <a:r>
              <a:rPr lang="en-US" sz="2800" b="1" dirty="0" err="1" smtClean="0">
                <a:solidFill>
                  <a:schemeClr val="tx1"/>
                </a:solidFill>
              </a:rPr>
              <a:t>বলতে</a:t>
            </a:r>
            <a:r>
              <a:rPr lang="en-US" sz="2800" b="1" dirty="0" smtClean="0">
                <a:solidFill>
                  <a:schemeClr val="tx1"/>
                </a:solidFill>
              </a:rPr>
              <a:t> </a:t>
            </a:r>
            <a:r>
              <a:rPr lang="en-US" sz="2800" b="1" dirty="0" err="1" smtClean="0">
                <a:solidFill>
                  <a:schemeClr val="tx1"/>
                </a:solidFill>
              </a:rPr>
              <a:t>পারবে</a:t>
            </a:r>
            <a:r>
              <a:rPr lang="en-US" sz="2800" b="1" dirty="0" smtClean="0">
                <a:solidFill>
                  <a:schemeClr val="tx1"/>
                </a:solidFill>
              </a:rPr>
              <a:t>।</a:t>
            </a:r>
            <a:endParaRPr lang="en-US" sz="2800" b="1" dirty="0">
              <a:solidFill>
                <a:schemeClr val="tx1"/>
              </a:solidFill>
            </a:endParaRPr>
          </a:p>
        </p:txBody>
      </p:sp>
      <p:sp>
        <p:nvSpPr>
          <p:cNvPr id="7" name="Rectangle 6"/>
          <p:cNvSpPr/>
          <p:nvPr/>
        </p:nvSpPr>
        <p:spPr>
          <a:xfrm>
            <a:off x="579120" y="3263537"/>
            <a:ext cx="7117080" cy="67010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800" b="1" dirty="0" err="1" smtClean="0">
                <a:solidFill>
                  <a:schemeClr val="tx1"/>
                </a:solidFill>
              </a:rPr>
              <a:t>সমাসের</a:t>
            </a:r>
            <a:r>
              <a:rPr lang="en-US" sz="2800" b="1" dirty="0" smtClean="0">
                <a:solidFill>
                  <a:schemeClr val="tx1"/>
                </a:solidFill>
              </a:rPr>
              <a:t> </a:t>
            </a:r>
            <a:r>
              <a:rPr lang="en-US" sz="2800" b="1" dirty="0" err="1" smtClean="0">
                <a:solidFill>
                  <a:schemeClr val="tx1"/>
                </a:solidFill>
              </a:rPr>
              <a:t>কাজ</a:t>
            </a:r>
            <a:r>
              <a:rPr lang="en-US" sz="2800" b="1" dirty="0" smtClean="0">
                <a:solidFill>
                  <a:schemeClr val="tx1"/>
                </a:solidFill>
              </a:rPr>
              <a:t> </a:t>
            </a:r>
            <a:r>
              <a:rPr lang="en-US" sz="2800" b="1" dirty="0" err="1" smtClean="0">
                <a:solidFill>
                  <a:schemeClr val="tx1"/>
                </a:solidFill>
              </a:rPr>
              <a:t>কি</a:t>
            </a:r>
            <a:r>
              <a:rPr lang="en-US" sz="2800" b="1" dirty="0" smtClean="0">
                <a:solidFill>
                  <a:schemeClr val="tx1"/>
                </a:solidFill>
              </a:rPr>
              <a:t> </a:t>
            </a:r>
            <a:r>
              <a:rPr lang="en-US" sz="2800" b="1" dirty="0" err="1" smtClean="0">
                <a:solidFill>
                  <a:schemeClr val="tx1"/>
                </a:solidFill>
              </a:rPr>
              <a:t>বলতে</a:t>
            </a:r>
            <a:r>
              <a:rPr lang="en-US" sz="2800" b="1" dirty="0" smtClean="0">
                <a:solidFill>
                  <a:schemeClr val="tx1"/>
                </a:solidFill>
              </a:rPr>
              <a:t> </a:t>
            </a:r>
            <a:r>
              <a:rPr lang="en-US" sz="2800" b="1" dirty="0" err="1" smtClean="0">
                <a:solidFill>
                  <a:schemeClr val="tx1"/>
                </a:solidFill>
              </a:rPr>
              <a:t>পারবে</a:t>
            </a:r>
            <a:r>
              <a:rPr lang="en-US" sz="2800" b="1" dirty="0" smtClean="0">
                <a:solidFill>
                  <a:schemeClr val="tx1"/>
                </a:solidFill>
              </a:rPr>
              <a:t>।</a:t>
            </a:r>
            <a:endParaRPr lang="en-US" sz="2800" b="1" dirty="0">
              <a:solidFill>
                <a:schemeClr val="tx1"/>
              </a:solidFill>
            </a:endParaRPr>
          </a:p>
        </p:txBody>
      </p:sp>
      <p:sp>
        <p:nvSpPr>
          <p:cNvPr id="10" name="TextBox 9"/>
          <p:cNvSpPr txBox="1"/>
          <p:nvPr/>
        </p:nvSpPr>
        <p:spPr>
          <a:xfrm>
            <a:off x="4019909" y="2656936"/>
            <a:ext cx="184731" cy="369332"/>
          </a:xfrm>
          <a:prstGeom prst="rect">
            <a:avLst/>
          </a:prstGeom>
          <a:solidFill>
            <a:schemeClr val="accent1">
              <a:lumMod val="20000"/>
              <a:lumOff val="80000"/>
            </a:schemeClr>
          </a:solidFill>
        </p:spPr>
        <p:txBody>
          <a:bodyPr wrap="none" rtlCol="0">
            <a:spAutoFit/>
          </a:bodyPr>
          <a:lstStyle/>
          <a:p>
            <a:endParaRPr lang="en-US"/>
          </a:p>
        </p:txBody>
      </p:sp>
    </p:spTree>
    <p:extLst>
      <p:ext uri="{BB962C8B-B14F-4D97-AF65-F5344CB8AC3E}">
        <p14:creationId xmlns:p14="http://schemas.microsoft.com/office/powerpoint/2010/main" val="2169495796"/>
      </p:ext>
    </p:extLst>
  </p:cSld>
  <p:clrMapOvr>
    <a:masterClrMapping/>
  </p:clrMapOvr>
  <mc:AlternateContent xmlns:mc="http://schemas.openxmlformats.org/markup-compatibility/2006">
    <mc:Choice xmlns:p14="http://schemas.microsoft.com/office/powerpoint/2010/main" Requires="p14">
      <p:transition spd="slow" p14:dur="800" advClick="0" advTm="10000">
        <p:circle/>
      </p:transition>
    </mc:Choice>
    <mc:Fallback>
      <p:transition spd="slow" advClick="0" advTm="10000">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13509" y="1410789"/>
            <a:ext cx="4402183" cy="3749042"/>
          </a:xfrm>
          <a:prstGeom prst="roundRect">
            <a:avLst/>
          </a:prstGeom>
          <a:blipFill dpi="0" rotWithShape="1">
            <a:blip r:embed="rId2">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3"/>
          <p:cNvSpPr/>
          <p:nvPr/>
        </p:nvSpPr>
        <p:spPr>
          <a:xfrm>
            <a:off x="5133703" y="1410789"/>
            <a:ext cx="4650377" cy="3644536"/>
          </a:xfrm>
          <a:prstGeom prst="roundRect">
            <a:avLst/>
          </a:prstGeom>
          <a:blipFill dpi="0" rotWithShape="1">
            <a:blip r:embed="rId3">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29150803"/>
      </p:ext>
    </p:extLst>
  </p:cSld>
  <p:clrMapOvr>
    <a:masterClrMapping/>
  </p:clrMapOvr>
  <mc:AlternateContent xmlns:mc="http://schemas.openxmlformats.org/markup-compatibility/2006">
    <mc:Choice xmlns:p14="http://schemas.microsoft.com/office/powerpoint/2010/main" Requires="p14">
      <p:transition spd="slow" p14:dur="1200" advClick="0" advTm="5000">
        <p14:prism/>
      </p:transition>
    </mc:Choice>
    <mc:Fallback>
      <p:transition spd="slow" advClick="0" advTm="5000">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574766" y="261256"/>
            <a:ext cx="6609806" cy="1802675"/>
          </a:xfrm>
          <a:prstGeom prst="roundRect">
            <a:avLst/>
          </a:prstGeom>
          <a:blipFill dpi="0" rotWithShape="1">
            <a:blip r:embed="rId3">
              <a:extLst>
                <a:ext uri="{28A0092B-C50C-407E-A947-70E740481C1C}">
                  <a14:useLocalDpi xmlns:a14="http://schemas.microsoft.com/office/drawing/2010/main" val="0"/>
                </a:ext>
              </a:extLst>
            </a:blip>
            <a:srcRect/>
            <a:stretch>
              <a:fillRect b="-23256"/>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flipH="1">
            <a:off x="274320" y="2586446"/>
            <a:ext cx="9483635" cy="229906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2800" dirty="0" err="1" smtClean="0">
                <a:latin typeface="NikoshBAN" panose="02000000000000000000" pitchFamily="2" charset="0"/>
                <a:cs typeface="NikoshBAN" panose="02000000000000000000" pitchFamily="2" charset="0"/>
              </a:rPr>
              <a:t>উত্তরঃ</a:t>
            </a:r>
            <a:r>
              <a:rPr lang="en-US" sz="2800" dirty="0" smtClean="0">
                <a:latin typeface="NikoshBAN" panose="02000000000000000000" pitchFamily="2" charset="0"/>
                <a:cs typeface="NikoshBAN" panose="02000000000000000000" pitchFamily="2" charset="0"/>
              </a:rPr>
              <a:t> </a:t>
            </a:r>
            <a:r>
              <a:rPr lang="as-IN" sz="2800" dirty="0" smtClean="0">
                <a:latin typeface="NikoshBAN" panose="02000000000000000000" pitchFamily="2" charset="0"/>
                <a:cs typeface="NikoshBAN" panose="02000000000000000000" pitchFamily="2" charset="0"/>
              </a:rPr>
              <a:t>বাক্যের </a:t>
            </a:r>
            <a:r>
              <a:rPr lang="as-IN" sz="2800" dirty="0">
                <a:latin typeface="NikoshBAN" panose="02000000000000000000" pitchFamily="2" charset="0"/>
                <a:cs typeface="NikoshBAN" panose="02000000000000000000" pitchFamily="2" charset="0"/>
              </a:rPr>
              <a:t>মধ্যে পরস্পর সম্পর্কিত একাধিক পদের এক শব্দে পরিণত হওয়ার নাম সমাস। এটি একটি সংযোজন প্রক্রিয়া। সমাসের প্রধান কাজ হচ্ছে সংক্ষিপ্তকরন। নতুন শব্দ গঠনের জন্য সমাস গুরুত্বপূর্ণ ভূমিকা পালন করে থাকে। যেমন: দেশের সেবা = দেশসেবা, নেই পরোয়া যার = বেপরোয়া ইত্যাদি।</a:t>
            </a:r>
            <a:endParaRPr lang="en-US" sz="28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1416145062"/>
      </p:ext>
    </p:extLst>
  </p:cSld>
  <p:clrMapOvr>
    <a:masterClrMapping/>
  </p:clrMapOvr>
  <mc:AlternateContent xmlns:mc="http://schemas.openxmlformats.org/markup-compatibility/2006">
    <mc:Choice xmlns:p14="http://schemas.microsoft.com/office/powerpoint/2010/main" Requires="p14">
      <p:transition spd="slow" p14:dur="2000" advClick="0" advTm="6000"/>
    </mc:Choice>
    <mc:Fallback>
      <p:transition spd="slow" advClick="0" advTm="600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73706411"/>
      </p:ext>
    </p:extLst>
  </p:cSld>
  <p:clrMapOvr>
    <a:masterClrMapping/>
  </p:clrMapOvr>
  <mc:AlternateContent xmlns:mc="http://schemas.openxmlformats.org/markup-compatibility/2006">
    <mc:Choice xmlns:p14="http://schemas.microsoft.com/office/powerpoint/2010/main" Requires="p14">
      <p:transition spd="slow" p14:dur="800" advClick="0" advTm="4000">
        <p14:flythrough/>
      </p:transition>
    </mc:Choice>
    <mc:Fallback>
      <p:transition spd="slow" advClick="0" advTm="4000">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0526" y="1058091"/>
            <a:ext cx="8255724" cy="4689566"/>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s-IN" sz="7200" b="1" dirty="0">
                <a:solidFill>
                  <a:schemeClr val="accent2">
                    <a:lumMod val="50000"/>
                  </a:schemeClr>
                </a:solidFill>
                <a:latin typeface="NikoshBAN" panose="02000000000000000000" pitchFamily="2" charset="0"/>
                <a:cs typeface="NikoshBAN" panose="02000000000000000000" pitchFamily="2" charset="0"/>
              </a:rPr>
              <a:t>সমাসের </a:t>
            </a:r>
            <a:r>
              <a:rPr lang="as-IN" sz="7200" b="1" dirty="0" smtClean="0">
                <a:solidFill>
                  <a:schemeClr val="accent2">
                    <a:lumMod val="50000"/>
                  </a:schemeClr>
                </a:solidFill>
                <a:latin typeface="NikoshBAN" panose="02000000000000000000" pitchFamily="2" charset="0"/>
                <a:cs typeface="NikoshBAN" panose="02000000000000000000" pitchFamily="2" charset="0"/>
              </a:rPr>
              <a:t>প্রয়োজনীয়তা</a:t>
            </a:r>
            <a:endParaRPr lang="en-US" sz="4000" b="1" dirty="0">
              <a:solidFill>
                <a:schemeClr val="accent2">
                  <a:lumMod val="50000"/>
                </a:schemeClr>
              </a:solidFill>
              <a:latin typeface="NikoshBAN" panose="02000000000000000000" pitchFamily="2" charset="0"/>
              <a:cs typeface="NikoshBAN" panose="02000000000000000000" pitchFamily="2" charset="0"/>
            </a:endParaRPr>
          </a:p>
          <a:p>
            <a:pPr algn="ctr"/>
            <a:r>
              <a:rPr lang="en-US" sz="4000" b="1" dirty="0" smtClean="0">
                <a:solidFill>
                  <a:schemeClr val="accent2">
                    <a:lumMod val="50000"/>
                  </a:schemeClr>
                </a:solidFill>
                <a:latin typeface="NikoshBAN" panose="02000000000000000000" pitchFamily="2" charset="0"/>
                <a:cs typeface="NikoshBAN" panose="02000000000000000000" pitchFamily="2" charset="0"/>
              </a:rPr>
              <a:t>১। </a:t>
            </a:r>
            <a:r>
              <a:rPr lang="as-IN" sz="4400" dirty="0" smtClean="0">
                <a:solidFill>
                  <a:schemeClr val="tx1"/>
                </a:solidFill>
                <a:latin typeface="NikoshBAN" panose="02000000000000000000" pitchFamily="2" charset="0"/>
                <a:cs typeface="NikoshBAN" panose="02000000000000000000" pitchFamily="2" charset="0"/>
              </a:rPr>
              <a:t>ভাষা </a:t>
            </a:r>
            <a:r>
              <a:rPr lang="as-IN" sz="4400" dirty="0">
                <a:solidFill>
                  <a:schemeClr val="tx1"/>
                </a:solidFill>
                <a:latin typeface="NikoshBAN" panose="02000000000000000000" pitchFamily="2" charset="0"/>
                <a:cs typeface="NikoshBAN" panose="02000000000000000000" pitchFamily="2" charset="0"/>
              </a:rPr>
              <a:t>সংক্ষিপ্ত ও সুন্দর করে।</a:t>
            </a:r>
          </a:p>
          <a:p>
            <a:pPr algn="ctr"/>
            <a:r>
              <a:rPr lang="en-US" sz="4400" dirty="0" smtClean="0">
                <a:solidFill>
                  <a:schemeClr val="tx1"/>
                </a:solidFill>
                <a:latin typeface="NikoshBAN" panose="02000000000000000000" pitchFamily="2" charset="0"/>
                <a:cs typeface="NikoshBAN" panose="02000000000000000000" pitchFamily="2" charset="0"/>
              </a:rPr>
              <a:t>২।</a:t>
            </a:r>
            <a:r>
              <a:rPr lang="as-IN" sz="4400" dirty="0" smtClean="0">
                <a:solidFill>
                  <a:schemeClr val="tx1"/>
                </a:solidFill>
                <a:latin typeface="NikoshBAN" panose="02000000000000000000" pitchFamily="2" charset="0"/>
                <a:cs typeface="NikoshBAN" panose="02000000000000000000" pitchFamily="2" charset="0"/>
              </a:rPr>
              <a:t> </a:t>
            </a:r>
            <a:r>
              <a:rPr lang="as-IN" sz="4400" dirty="0">
                <a:solidFill>
                  <a:schemeClr val="tx1"/>
                </a:solidFill>
                <a:latin typeface="NikoshBAN" panose="02000000000000000000" pitchFamily="2" charset="0"/>
                <a:cs typeface="NikoshBAN" panose="02000000000000000000" pitchFamily="2" charset="0"/>
              </a:rPr>
              <a:t>শব্দ তৈরি করে ভাষার ভাণ্ডার সমৃদ্ধ করে।</a:t>
            </a:r>
          </a:p>
          <a:p>
            <a:pPr algn="ctr"/>
            <a:r>
              <a:rPr lang="en-US" sz="4400" dirty="0" smtClean="0">
                <a:solidFill>
                  <a:schemeClr val="tx1"/>
                </a:solidFill>
                <a:latin typeface="NikoshBAN" panose="02000000000000000000" pitchFamily="2" charset="0"/>
                <a:cs typeface="NikoshBAN" panose="02000000000000000000" pitchFamily="2" charset="0"/>
              </a:rPr>
              <a:t>৩। </a:t>
            </a:r>
            <a:r>
              <a:rPr lang="as-IN" sz="4400" dirty="0" smtClean="0">
                <a:solidFill>
                  <a:schemeClr val="tx1"/>
                </a:solidFill>
                <a:latin typeface="NikoshBAN" panose="02000000000000000000" pitchFamily="2" charset="0"/>
                <a:cs typeface="NikoshBAN" panose="02000000000000000000" pitchFamily="2" charset="0"/>
              </a:rPr>
              <a:t>বাক্যের </a:t>
            </a:r>
            <a:r>
              <a:rPr lang="as-IN" sz="4400" dirty="0">
                <a:solidFill>
                  <a:schemeClr val="tx1"/>
                </a:solidFill>
                <a:latin typeface="NikoshBAN" panose="02000000000000000000" pitchFamily="2" charset="0"/>
                <a:cs typeface="NikoshBAN" panose="02000000000000000000" pitchFamily="2" charset="0"/>
              </a:rPr>
              <a:t>বাহুল্য কমিয়ে ভাব প্রকাশে সাহায্য করে। </a:t>
            </a:r>
            <a:endParaRPr lang="en-US" sz="4400" dirty="0">
              <a:solidFill>
                <a:schemeClr val="tx1"/>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849007923"/>
      </p:ext>
    </p:extLst>
  </p:cSld>
  <p:clrMapOvr>
    <a:masterClrMapping/>
  </p:clrMapOvr>
  <p:transition spd="slow" advClick="0" advTm="6000">
    <p:wheel spokes="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272937" y="1280159"/>
            <a:ext cx="5146766" cy="836023"/>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5400" dirty="0" err="1" smtClean="0">
                <a:solidFill>
                  <a:schemeClr val="accent2">
                    <a:lumMod val="50000"/>
                  </a:schemeClr>
                </a:solidFill>
                <a:latin typeface="NikoshBAN" panose="02000000000000000000" pitchFamily="2" charset="0"/>
                <a:cs typeface="NikoshBAN" panose="02000000000000000000" pitchFamily="2" charset="0"/>
              </a:rPr>
              <a:t>বাড়ির</a:t>
            </a:r>
            <a:r>
              <a:rPr lang="en-US" sz="5400" dirty="0" smtClean="0">
                <a:solidFill>
                  <a:schemeClr val="accent2">
                    <a:lumMod val="50000"/>
                  </a:schemeClr>
                </a:solidFill>
                <a:latin typeface="NikoshBAN" panose="02000000000000000000" pitchFamily="2" charset="0"/>
                <a:cs typeface="NikoshBAN" panose="02000000000000000000" pitchFamily="2" charset="0"/>
              </a:rPr>
              <a:t> </a:t>
            </a:r>
            <a:r>
              <a:rPr lang="en-US" sz="5400" dirty="0" err="1" smtClean="0">
                <a:solidFill>
                  <a:schemeClr val="accent2">
                    <a:lumMod val="50000"/>
                  </a:schemeClr>
                </a:solidFill>
                <a:latin typeface="NikoshBAN" panose="02000000000000000000" pitchFamily="2" charset="0"/>
                <a:cs typeface="NikoshBAN" panose="02000000000000000000" pitchFamily="2" charset="0"/>
              </a:rPr>
              <a:t>কাজ</a:t>
            </a:r>
            <a:endParaRPr lang="en-US" sz="5400" dirty="0">
              <a:solidFill>
                <a:schemeClr val="accent2">
                  <a:lumMod val="50000"/>
                </a:schemeClr>
              </a:solidFill>
              <a:latin typeface="NikoshBAN" panose="02000000000000000000" pitchFamily="2" charset="0"/>
              <a:cs typeface="NikoshBAN" panose="02000000000000000000" pitchFamily="2" charset="0"/>
            </a:endParaRPr>
          </a:p>
        </p:txBody>
      </p:sp>
      <p:sp>
        <p:nvSpPr>
          <p:cNvPr id="4" name="Rounded Rectangle 3"/>
          <p:cNvSpPr/>
          <p:nvPr/>
        </p:nvSpPr>
        <p:spPr>
          <a:xfrm>
            <a:off x="1528354" y="2651760"/>
            <a:ext cx="6635931" cy="3174274"/>
          </a:xfrm>
          <a:prstGeom prst="roundRect">
            <a:avLst/>
          </a:prstGeom>
          <a:blipFill dpi="0" rotWithShape="1">
            <a:blip r:embed="rId2">
              <a:extLst>
                <a:ext uri="{28A0092B-C50C-407E-A947-70E740481C1C}">
                  <a14:useLocalDpi xmlns:a14="http://schemas.microsoft.com/office/drawing/2010/main" val="0"/>
                </a:ext>
              </a:extLst>
            </a:blip>
            <a:srcRect/>
            <a:stretch>
              <a:fillRect l="-94538"/>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4863061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advClick="0" advTm="7000">
        <p15:prstTrans prst="fallOver"/>
      </p:transition>
    </mc:Choice>
    <mc:Fallback>
      <p:transition spd="slow" advClick="0" advTm="7000">
        <p:fade/>
      </p:transition>
    </mc:Fallback>
  </mc:AlternateContent>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210</TotalTime>
  <Words>136</Words>
  <Application>Microsoft Office PowerPoint</Application>
  <PresentationFormat>Widescreen</PresentationFormat>
  <Paragraphs>28</Paragraphs>
  <Slides>10</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NikoshBAN</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18</cp:revision>
  <dcterms:created xsi:type="dcterms:W3CDTF">2025-12-02T06:06:49Z</dcterms:created>
  <dcterms:modified xsi:type="dcterms:W3CDTF">2025-12-07T05:28:03Z</dcterms:modified>
</cp:coreProperties>
</file>