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4F7B-FBD2-4F66-91AC-9677977AF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1FE0A-B768-433E-8EF5-CB814C23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820D-F7A9-4B2C-B44B-CEA91879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4B255-E9D7-40F1-8EBD-802DC186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74B5-AE04-4D4F-A0B7-2FE5D175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8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B3A7-C968-43A3-B3C8-DD3E72F4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20206-75DC-433F-9133-477CAF812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C7276-0282-45F3-83DB-590258B9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8CB9-FB76-4538-B8C7-E6047FF6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C02E-D35D-4218-AA42-5E60B870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69AB-A13D-4951-A4EF-634F43CEB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D0375-3C78-4231-8D46-4AD9098A2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48A5-C567-4FD1-8D12-233CF411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0ABD5-B2B3-4031-B5FB-5CA73504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EE25-ECDB-4537-9525-CC9D050E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E45F-F49A-4E33-AC9F-2D162E69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0FFA-7DFD-41B9-B478-25866C22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1684-843F-448F-82C6-F22E1088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B95A1-37F3-4B82-A0C3-DE2EDF9C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6732C-2EA3-4736-8091-E704E1F3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F95C-F2C5-4CDF-A1D4-EBAF29F2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BDFB0-F866-43DB-8018-E00071C7B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F9BA-B3E7-4593-99DF-589215C8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130F-757D-4F50-9D41-48DD3ACC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D19C-CF09-4074-B310-006DC73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EBCC-BA9D-40AB-BE31-52A23958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AB52-DC86-47B0-9C39-6D75CA021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B31BF-BB43-41E2-9F63-F2FD08565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46CFC-CCD6-4703-9CEE-5D4067E7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60C34-5B75-4114-BDA1-EA3C8C2A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C7F65-BC54-4AB4-969C-00C25327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417F-E45F-435D-A8B3-158DD9D8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DF254-767B-4F68-8440-BEEAD15FC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ED115-352C-416A-B7CE-D56F5624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FC8C9-511B-4201-B89C-3DEB5C78F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47187-F12F-477D-B890-A96890BCE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E6747-E0E8-460F-AB63-20AA0F5F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3EB95-657B-4F17-8318-4D56D39A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DAF6D-CC09-4469-B1B5-5EB9A54B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758F-E796-41DB-BEED-279E0F07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EAFF-4AED-46B8-9544-D83D3A6D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297D-01D1-48D0-9292-F81F7DB6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632BA-F21F-4D5B-91BF-DF5C7B29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44C8C-A05E-432B-A13F-4BE5D5CB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4ACFE-0271-4402-AEED-0342F08B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B418-74E6-418B-B504-9858751B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69F4-3341-4065-9A50-1AA4EBC1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0205-2868-45F3-816C-4B19DD83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1218C-45C5-4E7C-B7F3-3B075329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7E951-AE6F-43A5-9C3E-84227F7F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39F4-BAA6-400F-89CB-E2CAF976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6C2AA-1375-4A29-ABBD-F54CED69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FF8B-9185-4354-901E-8F107245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36FBE-1A01-44C7-B855-CCA96DD02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F2028-123C-4106-92DF-25812D6B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228B6-8342-48E7-A4D4-808283C8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01639-8CE3-424B-9EAB-2CB90CC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B554-0A11-4DBA-853D-66D4E668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5000">
              <a:schemeClr val="accent2">
                <a:lumMod val="60000"/>
                <a:lumOff val="40000"/>
              </a:schemeClr>
            </a:gs>
            <a:gs pos="46000">
              <a:srgbClr val="8396B6"/>
            </a:gs>
            <a:gs pos="100000">
              <a:srgbClr val="60819B"/>
            </a:gs>
            <a:gs pos="100000">
              <a:schemeClr val="accent4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7C593-B6E8-4E65-9C5F-B3603809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01FAC-0CB8-4DB6-A9E3-FC8710541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AE30A-E119-448C-9B0D-16D2D0A70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B830-D137-42DD-B7F3-3DB0EE59E6A2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CB5F-5D07-4AD0-BED8-C66F9CE07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3F8D-0DF3-407A-B8D6-09DA3576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9639-8F5B-4A60-BF33-1BDEAE49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D5E3A7-52B1-404C-96ED-F13BBEC20C34}"/>
              </a:ext>
            </a:extLst>
          </p:cNvPr>
          <p:cNvSpPr txBox="1"/>
          <p:nvPr/>
        </p:nvSpPr>
        <p:spPr>
          <a:xfrm rot="21184983">
            <a:off x="1568002" y="2406814"/>
            <a:ext cx="643803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শুভেচ্</a:t>
            </a:r>
            <a:r>
              <a:rPr lang="as-IN" sz="5400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54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400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4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বাইকে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415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4.png">
            <a:extLst>
              <a:ext uri="{FF2B5EF4-FFF2-40B4-BE49-F238E27FC236}">
                <a16:creationId xmlns:a16="http://schemas.microsoft.com/office/drawing/2014/main" id="{E6430939-7550-4014-939C-524F6F23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5.png">
            <a:extLst>
              <a:ext uri="{FF2B5EF4-FFF2-40B4-BE49-F238E27FC236}">
                <a16:creationId xmlns:a16="http://schemas.microsoft.com/office/drawing/2014/main" id="{B3F5658A-AAD9-40EB-B088-7EB64D5B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6.png">
            <a:extLst>
              <a:ext uri="{FF2B5EF4-FFF2-40B4-BE49-F238E27FC236}">
                <a16:creationId xmlns:a16="http://schemas.microsoft.com/office/drawing/2014/main" id="{6E343C64-CD75-47EF-8CFA-8DAC2113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7.png">
            <a:extLst>
              <a:ext uri="{FF2B5EF4-FFF2-40B4-BE49-F238E27FC236}">
                <a16:creationId xmlns:a16="http://schemas.microsoft.com/office/drawing/2014/main" id="{3087CA3D-744C-4C7A-BF00-2B1691E3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8.png">
            <a:extLst>
              <a:ext uri="{FF2B5EF4-FFF2-40B4-BE49-F238E27FC236}">
                <a16:creationId xmlns:a16="http://schemas.microsoft.com/office/drawing/2014/main" id="{78088CF4-CC21-4245-8AD3-1FC5F93D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9.png">
            <a:extLst>
              <a:ext uri="{FF2B5EF4-FFF2-40B4-BE49-F238E27FC236}">
                <a16:creationId xmlns:a16="http://schemas.microsoft.com/office/drawing/2014/main" id="{4BA6A473-B844-4319-A533-913C6C4B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F4A87D-EED7-4C43-A617-55F62A2F6B29}"/>
              </a:ext>
            </a:extLst>
          </p:cNvPr>
          <p:cNvGrpSpPr/>
          <p:nvPr/>
        </p:nvGrpSpPr>
        <p:grpSpPr>
          <a:xfrm>
            <a:off x="87085" y="118753"/>
            <a:ext cx="5779325" cy="4117769"/>
            <a:chOff x="300841" y="-106878"/>
            <a:chExt cx="5795159" cy="41177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3F7BD3-28A2-47CB-9512-3D7D19E2FABA}"/>
                </a:ext>
              </a:extLst>
            </p:cNvPr>
            <p:cNvGrpSpPr/>
            <p:nvPr/>
          </p:nvGrpSpPr>
          <p:grpSpPr>
            <a:xfrm>
              <a:off x="300841" y="-106878"/>
              <a:ext cx="5795159" cy="4117769"/>
              <a:chOff x="300841" y="-106878"/>
              <a:chExt cx="5795159" cy="4117769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D89356CB-1638-4B54-813F-04268148BC82}"/>
                  </a:ext>
                </a:extLst>
              </p:cNvPr>
              <p:cNvSpPr/>
              <p:nvPr/>
            </p:nvSpPr>
            <p:spPr>
              <a:xfrm>
                <a:off x="1092530" y="1282535"/>
                <a:ext cx="4013859" cy="2728356"/>
              </a:xfrm>
              <a:prstGeom prst="frame">
                <a:avLst>
                  <a:gd name="adj1" fmla="val 55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049CF121-D813-4E0E-86EB-C9665529D951}"/>
                  </a:ext>
                </a:extLst>
              </p:cNvPr>
              <p:cNvSpPr/>
              <p:nvPr/>
            </p:nvSpPr>
            <p:spPr>
              <a:xfrm>
                <a:off x="300841" y="-106878"/>
                <a:ext cx="5795159" cy="17694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83C2F322-3605-407E-8BCD-F4B0ED00BF4D}"/>
                </a:ext>
              </a:extLst>
            </p:cNvPr>
            <p:cNvSpPr/>
            <p:nvPr/>
          </p:nvSpPr>
          <p:spPr>
            <a:xfrm>
              <a:off x="3871356" y="2268187"/>
              <a:ext cx="973777" cy="1137062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64312743-9D9C-4ED5-82FA-BE1E266C7758}"/>
                </a:ext>
              </a:extLst>
            </p:cNvPr>
            <p:cNvSpPr/>
            <p:nvPr/>
          </p:nvSpPr>
          <p:spPr>
            <a:xfrm>
              <a:off x="1353786" y="2268187"/>
              <a:ext cx="973777" cy="1137062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>
              <a:extLst>
                <a:ext uri="{FF2B5EF4-FFF2-40B4-BE49-F238E27FC236}">
                  <a16:creationId xmlns:a16="http://schemas.microsoft.com/office/drawing/2014/main" id="{D98518CC-4151-4D22-8678-830B54E422D3}"/>
                </a:ext>
              </a:extLst>
            </p:cNvPr>
            <p:cNvSpPr/>
            <p:nvPr/>
          </p:nvSpPr>
          <p:spPr>
            <a:xfrm>
              <a:off x="2588819" y="1745673"/>
              <a:ext cx="973777" cy="2066306"/>
            </a:xfrm>
            <a:prstGeom prst="flowChartPredefined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C04E69-26E9-420F-8BBD-B722C63BF1A6}"/>
                  </a:ext>
                </a:extLst>
              </p:cNvPr>
              <p:cNvSpPr txBox="1"/>
              <p:nvPr/>
            </p:nvSpPr>
            <p:spPr>
              <a:xfrm>
                <a:off x="6245579" y="1857715"/>
                <a:ext cx="5522869" cy="20621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ক</a:t>
                </a:r>
                <a:r>
                  <a:rPr lang="as-IN" sz="8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া</a:t>
                </a:r>
                <a:r>
                  <a:rPr lang="en-US" sz="8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জ</a:t>
                </a:r>
                <a:r>
                  <a:rPr lang="as-IN" sz="8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ঃ</a:t>
                </a:r>
                <a:r>
                  <a:rPr lang="en-US" sz="80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-</a:t>
                </a:r>
              </a:p>
              <a:p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চ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ি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ত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্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র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হ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ত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ে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𝑐𝑜𝑠𝑒𝑐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এর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endParaRPr lang="en-US" sz="2400" b="0" dirty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া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ন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ন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ি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র</a:t>
                </a:r>
                <a:r>
                  <a:rPr lang="en-US" sz="2400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্ণয়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400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কর</a:t>
                </a:r>
                <a:r>
                  <a:rPr lang="en-US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C04E69-26E9-420F-8BBD-B722C63BF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79" y="1857715"/>
                <a:ext cx="5522869" cy="2062103"/>
              </a:xfrm>
              <a:prstGeom prst="rect">
                <a:avLst/>
              </a:prstGeom>
              <a:blipFill>
                <a:blip r:embed="rId2"/>
                <a:stretch>
                  <a:fillRect l="-9492" t="-12722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9DBEEEA-785F-4EF6-9381-65A89DADDE04}"/>
              </a:ext>
            </a:extLst>
          </p:cNvPr>
          <p:cNvSpPr/>
          <p:nvPr/>
        </p:nvSpPr>
        <p:spPr>
          <a:xfrm>
            <a:off x="10331533" y="2090095"/>
            <a:ext cx="1163782" cy="1232064"/>
          </a:xfrm>
          <a:prstGeom prst="rt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708A9-3434-42C4-8F75-274E5AF26432}"/>
              </a:ext>
            </a:extLst>
          </p:cNvPr>
          <p:cNvSpPr txBox="1"/>
          <p:nvPr/>
        </p:nvSpPr>
        <p:spPr>
          <a:xfrm>
            <a:off x="10058400" y="1857715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9B5F0-7EE3-4083-B11C-E91AD97F5C34}"/>
              </a:ext>
            </a:extLst>
          </p:cNvPr>
          <p:cNvSpPr txBox="1"/>
          <p:nvPr/>
        </p:nvSpPr>
        <p:spPr>
          <a:xfrm>
            <a:off x="11400313" y="3244334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1F906-EC4D-4F7F-8739-3264AFDBAABE}"/>
              </a:ext>
            </a:extLst>
          </p:cNvPr>
          <p:cNvSpPr txBox="1"/>
          <p:nvPr/>
        </p:nvSpPr>
        <p:spPr>
          <a:xfrm>
            <a:off x="10812484" y="2442226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1DB30-890B-48BB-AA9D-99057D3A3183}"/>
              </a:ext>
            </a:extLst>
          </p:cNvPr>
          <p:cNvSpPr txBox="1"/>
          <p:nvPr/>
        </p:nvSpPr>
        <p:spPr>
          <a:xfrm>
            <a:off x="10664043" y="3322159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9734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E098C-2CA8-45A2-8091-622A416713DD}"/>
              </a:ext>
            </a:extLst>
          </p:cNvPr>
          <p:cNvSpPr txBox="1"/>
          <p:nvPr/>
        </p:nvSpPr>
        <p:spPr>
          <a:xfrm>
            <a:off x="3408217" y="95003"/>
            <a:ext cx="457200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25632-4E00-4142-9A55-9FA351DEF7A2}"/>
              </a:ext>
            </a:extLst>
          </p:cNvPr>
          <p:cNvSpPr/>
          <p:nvPr/>
        </p:nvSpPr>
        <p:spPr>
          <a:xfrm>
            <a:off x="9488385" y="0"/>
            <a:ext cx="2703616" cy="23869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AB932-D451-4EEE-B473-F95529E936E5}"/>
              </a:ext>
            </a:extLst>
          </p:cNvPr>
          <p:cNvSpPr txBox="1"/>
          <p:nvPr/>
        </p:nvSpPr>
        <p:spPr>
          <a:xfrm>
            <a:off x="498763" y="1967061"/>
            <a:ext cx="6958941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ইনডে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ং-২১০৪৭৮২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ইমেইলঃinfowahidmilon@gmail.com</a:t>
            </a: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নূরুল্লাহ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াখিল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গোবিন্দগ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ছাতক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সুনামগঞ্জ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1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100000">
              <a:srgbClr val="60819B"/>
            </a:gs>
            <a:gs pos="100000">
              <a:schemeClr val="accent4">
                <a:lumMod val="75000"/>
              </a:schemeClr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5F137A-078C-4F40-94C0-E89EBE98DE2D}"/>
              </a:ext>
            </a:extLst>
          </p:cNvPr>
          <p:cNvSpPr txBox="1"/>
          <p:nvPr/>
        </p:nvSpPr>
        <p:spPr>
          <a:xfrm>
            <a:off x="1287153" y="149101"/>
            <a:ext cx="9617693" cy="3829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ঠ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৯ম</a:t>
            </a:r>
          </a:p>
          <a:p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ত্রিকোনোমিতিক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অনুপাত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2F3E09-D11E-42AA-8F33-D49E207B0686}"/>
              </a:ext>
            </a:extLst>
          </p:cNvPr>
          <p:cNvSpPr txBox="1"/>
          <p:nvPr/>
        </p:nvSpPr>
        <p:spPr>
          <a:xfrm>
            <a:off x="420253" y="106879"/>
            <a:ext cx="11351491" cy="4401205"/>
          </a:xfrm>
          <a:prstGeom prst="rect">
            <a:avLst/>
          </a:prstGeom>
          <a:noFill/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ধাঁধাঁর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সমকোণী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ত্রভুজের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বাহুগুলোর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সূক্ষ্ণকোণের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ত্রিকোনোমিতিক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অনুপাত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0344DF46-17FA-48B1-A0BC-FB64E127B87F}"/>
              </a:ext>
            </a:extLst>
          </p:cNvPr>
          <p:cNvSpPr/>
          <p:nvPr/>
        </p:nvSpPr>
        <p:spPr>
          <a:xfrm rot="5400000">
            <a:off x="6001657" y="807861"/>
            <a:ext cx="754743" cy="566058"/>
          </a:xfrm>
          <a:prstGeom prst="notch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EF11F7E-10F1-4233-A371-5DADFECB4575}"/>
              </a:ext>
            </a:extLst>
          </p:cNvPr>
          <p:cNvSpPr/>
          <p:nvPr/>
        </p:nvSpPr>
        <p:spPr>
          <a:xfrm>
            <a:off x="6763987" y="688676"/>
            <a:ext cx="4358244" cy="3598224"/>
          </a:xfrm>
          <a:prstGeom prst="rtTriangl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30D0D4-D782-4762-BEC4-465AB5920678}"/>
              </a:ext>
            </a:extLst>
          </p:cNvPr>
          <p:cNvGrpSpPr/>
          <p:nvPr/>
        </p:nvGrpSpPr>
        <p:grpSpPr>
          <a:xfrm>
            <a:off x="3800104" y="355015"/>
            <a:ext cx="7989618" cy="4736997"/>
            <a:chOff x="3723906" y="414439"/>
            <a:chExt cx="7989618" cy="4736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B6E5F4-28F5-46FE-AD92-F5F015C1207D}"/>
                </a:ext>
              </a:extLst>
            </p:cNvPr>
            <p:cNvSpPr txBox="1"/>
            <p:nvPr/>
          </p:nvSpPr>
          <p:spPr>
            <a:xfrm>
              <a:off x="10867900" y="4286900"/>
              <a:ext cx="508662" cy="52322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2D0F7-121A-43C4-9056-144D77AAB887}"/>
                </a:ext>
              </a:extLst>
            </p:cNvPr>
            <p:cNvSpPr txBox="1"/>
            <p:nvPr/>
          </p:nvSpPr>
          <p:spPr>
            <a:xfrm>
              <a:off x="6143503" y="4197329"/>
              <a:ext cx="407718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8B1FA3-A94C-4F44-986F-4E549C4CA454}"/>
                </a:ext>
              </a:extLst>
            </p:cNvPr>
            <p:cNvSpPr txBox="1"/>
            <p:nvPr/>
          </p:nvSpPr>
          <p:spPr>
            <a:xfrm>
              <a:off x="6301841" y="414439"/>
              <a:ext cx="407718" cy="52322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CFD69F-FEDD-46BC-B001-9711AC6036FD}"/>
                </a:ext>
              </a:extLst>
            </p:cNvPr>
            <p:cNvSpPr txBox="1"/>
            <p:nvPr/>
          </p:nvSpPr>
          <p:spPr>
            <a:xfrm>
              <a:off x="3723906" y="2166004"/>
              <a:ext cx="285700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Opposite side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99833E-9304-4DCE-8872-2C04BFFE3BDB}"/>
                </a:ext>
              </a:extLst>
            </p:cNvPr>
            <p:cNvSpPr txBox="1"/>
            <p:nvPr/>
          </p:nvSpPr>
          <p:spPr>
            <a:xfrm>
              <a:off x="8856519" y="1873616"/>
              <a:ext cx="285700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Hypotenuse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140479-D601-4862-9825-CAFBAC5BF979}"/>
                </a:ext>
              </a:extLst>
            </p:cNvPr>
            <p:cNvSpPr txBox="1"/>
            <p:nvPr/>
          </p:nvSpPr>
          <p:spPr>
            <a:xfrm>
              <a:off x="7438408" y="4566661"/>
              <a:ext cx="285700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Adjacent side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9064F1-4CA5-4871-8213-B3B199D22554}"/>
              </a:ext>
            </a:extLst>
          </p:cNvPr>
          <p:cNvSpPr txBox="1"/>
          <p:nvPr/>
        </p:nvSpPr>
        <p:spPr>
          <a:xfrm>
            <a:off x="286988" y="5815287"/>
            <a:ext cx="69094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ত্রিভুজটির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662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lumMod val="60000"/>
                <a:lumOff val="40000"/>
              </a:schemeClr>
            </a:gs>
            <a:gs pos="91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30F69B-C5FA-4013-A384-53F938B8FCE5}"/>
              </a:ext>
            </a:extLst>
          </p:cNvPr>
          <p:cNvSpPr txBox="1"/>
          <p:nvPr/>
        </p:nvSpPr>
        <p:spPr>
          <a:xfrm>
            <a:off x="1436916" y="0"/>
            <a:ext cx="952400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Dot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াঠের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ত্রি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4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E1A57-A6B1-4095-83A9-3514AC70A559}"/>
              </a:ext>
            </a:extLst>
          </p:cNvPr>
          <p:cNvSpPr txBox="1"/>
          <p:nvPr/>
        </p:nvSpPr>
        <p:spPr>
          <a:xfrm>
            <a:off x="688769" y="1460665"/>
            <a:ext cx="11020301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কটি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ধাঁ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ভাবতে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ধাঁ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</a:p>
          <a:p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S</a:t>
            </a:r>
            <a:r>
              <a:rPr lang="en-US" sz="8800" b="1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8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</a:t>
            </a:r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, C</a:t>
            </a:r>
            <a:r>
              <a:rPr lang="en-US" sz="8800" b="1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en-US" sz="8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</a:t>
            </a:r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 T</a:t>
            </a:r>
            <a:r>
              <a:rPr lang="en-US" sz="88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8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</a:p>
          <a:p>
            <a:endParaRPr lang="en-US" sz="88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FD02BE-705C-4F88-9750-4EB308C32F37}"/>
              </a:ext>
            </a:extLst>
          </p:cNvPr>
          <p:cNvSpPr/>
          <p:nvPr/>
        </p:nvSpPr>
        <p:spPr>
          <a:xfrm>
            <a:off x="1436916" y="4857008"/>
            <a:ext cx="4659084" cy="87877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চল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ধাঁধাঁটি</a:t>
            </a:r>
            <a:r>
              <a:rPr lang="en-US" sz="2800" dirty="0"/>
              <a:t> </a:t>
            </a:r>
            <a:r>
              <a:rPr lang="en-US" sz="2800" dirty="0" err="1"/>
              <a:t>জেনে</a:t>
            </a:r>
            <a:r>
              <a:rPr lang="en-US" sz="2800" dirty="0"/>
              <a:t> </a:t>
            </a:r>
            <a:r>
              <a:rPr lang="en-US" sz="2800" dirty="0" err="1"/>
              <a:t>নি</a:t>
            </a:r>
            <a:r>
              <a:rPr lang="as-IN" sz="2800" dirty="0"/>
              <a:t>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54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_9.png">
            <a:extLst>
              <a:ext uri="{FF2B5EF4-FFF2-40B4-BE49-F238E27FC236}">
                <a16:creationId xmlns:a16="http://schemas.microsoft.com/office/drawing/2014/main" id="{BE48311C-1622-4188-91C6-AAC3095F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0.png">
            <a:extLst>
              <a:ext uri="{FF2B5EF4-FFF2-40B4-BE49-F238E27FC236}">
                <a16:creationId xmlns:a16="http://schemas.microsoft.com/office/drawing/2014/main" id="{C91603D8-F8E2-4618-88B7-9F0D21FB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_11.png">
            <a:extLst>
              <a:ext uri="{FF2B5EF4-FFF2-40B4-BE49-F238E27FC236}">
                <a16:creationId xmlns:a16="http://schemas.microsoft.com/office/drawing/2014/main" id="{C9BB3562-D66E-4D98-9DF9-1DD4F254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216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Abdul Wahid</dc:creator>
  <cp:lastModifiedBy>Md. Abdul Wahid</cp:lastModifiedBy>
  <cp:revision>26</cp:revision>
  <dcterms:created xsi:type="dcterms:W3CDTF">2025-12-12T21:13:00Z</dcterms:created>
  <dcterms:modified xsi:type="dcterms:W3CDTF">2025-12-12T23:19:09Z</dcterms:modified>
</cp:coreProperties>
</file>