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087333989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08733398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087333989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b08733398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087333989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b08733398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087333989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08733398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087333989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08733398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087333989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08733398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08733398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b0873339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087333989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b08733398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087333989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08733398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087333989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08733398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