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  <p:sldId id="266" r:id="rId11"/>
    <p:sldId id="267" r:id="rId12"/>
    <p:sldId id="268" r:id="rId13"/>
    <p:sldId id="270" r:id="rId14"/>
    <p:sldId id="269" r:id="rId1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585" autoAdjust="0"/>
  </p:normalViewPr>
  <p:slideViewPr>
    <p:cSldViewPr>
      <p:cViewPr>
        <p:scale>
          <a:sx n="106" d="100"/>
          <a:sy n="106" d="100"/>
        </p:scale>
        <p:origin x="504" y="2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0" y="304800"/>
            <a:ext cx="7010400" cy="60198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6000" y="304800"/>
            <a:ext cx="4800600" cy="769441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  <a:ln w="28575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C000"/>
                </a:solidFill>
              </a:rPr>
              <a:t>Assalamu</a:t>
            </a:r>
            <a:r>
              <a:rPr lang="en-US" sz="4400" b="1" dirty="0" smtClean="0">
                <a:solidFill>
                  <a:srgbClr val="FFC000"/>
                </a:solidFill>
              </a:rPr>
              <a:t> </a:t>
            </a:r>
            <a:r>
              <a:rPr lang="en-US" sz="4400" b="1" dirty="0" err="1" smtClean="0">
                <a:solidFill>
                  <a:srgbClr val="FFC000"/>
                </a:solidFill>
              </a:rPr>
              <a:t>alaikum</a:t>
            </a:r>
            <a:endParaRPr lang="en-US" sz="4400" b="1" dirty="0">
              <a:solidFill>
                <a:srgbClr val="FFC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74259" y="4953000"/>
            <a:ext cx="5181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F0"/>
                </a:solidFill>
              </a:rPr>
              <a:t>Welcome</a:t>
            </a:r>
            <a:endParaRPr lang="en-US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55298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066800"/>
            <a:ext cx="2590800" cy="830997"/>
          </a:xfrm>
          <a:prstGeom prst="rect">
            <a:avLst/>
          </a:prstGeom>
          <a:solidFill>
            <a:srgbClr val="00B050"/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8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2070847"/>
            <a:ext cx="3823447" cy="83099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সালাত</a:t>
            </a:r>
            <a:r>
              <a:rPr lang="en-US" sz="2400" dirty="0" smtClean="0"/>
              <a:t> </a:t>
            </a:r>
            <a:r>
              <a:rPr lang="en-US" sz="2400" dirty="0" err="1" smtClean="0"/>
              <a:t>শব্দের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অর্থ</a:t>
            </a:r>
            <a:r>
              <a:rPr lang="en-US" sz="2400" dirty="0" smtClean="0"/>
              <a:t> </a:t>
            </a:r>
            <a:r>
              <a:rPr lang="en-US" sz="2400" dirty="0" err="1" smtClean="0"/>
              <a:t>কি</a:t>
            </a:r>
            <a:r>
              <a:rPr lang="en-US" sz="2400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/>
              <a:t>সালাতের</a:t>
            </a:r>
            <a:r>
              <a:rPr lang="en-US" sz="2400" dirty="0" smtClean="0"/>
              <a:t> </a:t>
            </a:r>
            <a:r>
              <a:rPr lang="en-US" sz="2400" dirty="0" err="1" smtClean="0"/>
              <a:t>ফরজ</a:t>
            </a:r>
            <a:r>
              <a:rPr lang="en-US" sz="2400" dirty="0" smtClean="0"/>
              <a:t> </a:t>
            </a:r>
            <a:r>
              <a:rPr lang="en-US" sz="2400" dirty="0" err="1" smtClean="0"/>
              <a:t>কইটি</a:t>
            </a:r>
            <a:r>
              <a:rPr lang="en-US" sz="2400" dirty="0" smtClean="0"/>
              <a:t>?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579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282" y="990600"/>
            <a:ext cx="5562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2057400"/>
            <a:ext cx="4953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নামাজের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খাতাই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718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4800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057400"/>
            <a:ext cx="41910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সালাতের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শাব্দিক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অর্থ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সালাতের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কইটি</a:t>
            </a:r>
            <a:r>
              <a:rPr lang="en-US" sz="3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3200400"/>
            <a:ext cx="464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সালাতের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বাইরে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কইটি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সালাতের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ভেতরে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কইটি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ফরজ</a:t>
            </a:r>
            <a:r>
              <a:rPr lang="en-US" sz="3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849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828800"/>
            <a:ext cx="3733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400" dirty="0" smtClean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3124200"/>
            <a:ext cx="5943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নামাজের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পরিচয়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সহ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এর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ফরজসমুহ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খাতাই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লিখে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1">
                    <a:lumMod val="50000"/>
                  </a:schemeClr>
                </a:solidFill>
              </a:rPr>
              <a:t>আনবে</a:t>
            </a:r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।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8657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295400"/>
            <a:ext cx="6705600" cy="44958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52400" y="16764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নিশ্চয়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সলাত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খারাপ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অশ্লীল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বিরত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রাখে</a:t>
            </a:r>
            <a:r>
              <a:rPr lang="en-US" sz="32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4419600"/>
            <a:ext cx="5562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আল্লাহ</a:t>
            </a:r>
            <a:r>
              <a:rPr lang="en-US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হাফেজ</a:t>
            </a:r>
            <a:r>
              <a:rPr lang="en-US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80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8820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600200"/>
            <a:ext cx="7696200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marL="914400" indent="-914400">
              <a:buFont typeface="Wingdings" pitchFamily="2" charset="2"/>
              <a:buChar char="v"/>
            </a:pP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নামঃ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মোঃহাবিবুল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বাশার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5400" b="1" dirty="0" smtClean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  <a:p>
            <a:pPr marL="914400" indent="-914400">
              <a:buFont typeface="Wingdings" pitchFamily="2" charset="2"/>
              <a:buChar char="v"/>
            </a:pP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সহকারি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মৌলভি</a:t>
            </a:r>
            <a:endParaRPr lang="en-US" sz="5400" b="1" dirty="0" smtClean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  <a:p>
            <a:pPr marL="914400" indent="-914400">
              <a:buFont typeface="Wingdings" pitchFamily="2" charset="2"/>
              <a:buChar char="v"/>
            </a:pP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হিড়িন্দা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914400" indent="-914400">
              <a:buFont typeface="Wingdings" pitchFamily="2" charset="2"/>
              <a:buChar char="v"/>
            </a:pP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নং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 -</a:t>
            </a:r>
            <a:r>
              <a:rPr lang="en-US" sz="5400" b="1" dirty="0" smtClean="0">
                <a:solidFill>
                  <a:schemeClr val="tx2"/>
                </a:solidFill>
                <a:latin typeface="NikoshBAN" pitchFamily="2" charset="0"/>
                <a:cs typeface="NikoshBAN" pitchFamily="2" charset="0"/>
              </a:rPr>
              <a:t>017৬৭৫৮৩১৭৭</a:t>
            </a:r>
            <a:endParaRPr lang="en-US" sz="5400" b="1" dirty="0">
              <a:solidFill>
                <a:schemeClr val="tx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2458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1219200"/>
            <a:ext cx="6324600" cy="304698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00B050"/>
                </a:solidFill>
              </a:rPr>
              <a:t>শ্রেনিঃষষ্ঠ</a:t>
            </a:r>
            <a:endParaRPr lang="en-US" sz="3200" dirty="0" smtClean="0">
              <a:solidFill>
                <a:srgbClr val="00B050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00B050"/>
                </a:solidFill>
              </a:rPr>
              <a:t>বিষয়ঃ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আকাঈদ</a:t>
            </a:r>
            <a:r>
              <a:rPr lang="en-US" sz="3200" dirty="0" smtClean="0">
                <a:solidFill>
                  <a:srgbClr val="00B050"/>
                </a:solidFill>
              </a:rPr>
              <a:t> ও  </a:t>
            </a:r>
            <a:r>
              <a:rPr lang="en-US" sz="3200" dirty="0" err="1" smtClean="0">
                <a:solidFill>
                  <a:srgbClr val="00B050"/>
                </a:solidFill>
              </a:rPr>
              <a:t>ফিকাহ</a:t>
            </a:r>
            <a:r>
              <a:rPr lang="en-US" sz="3200" dirty="0" smtClean="0">
                <a:solidFill>
                  <a:srgbClr val="00B050"/>
                </a:solidFill>
              </a:rPr>
              <a:t>।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00B050"/>
                </a:solidFill>
              </a:rPr>
              <a:t>মোট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শিক্ষাথীঃ</a:t>
            </a:r>
            <a:r>
              <a:rPr lang="en-US" sz="3200" dirty="0" smtClean="0">
                <a:solidFill>
                  <a:srgbClr val="00B050"/>
                </a:solidFill>
              </a:rPr>
              <a:t> ২৪ </a:t>
            </a:r>
            <a:r>
              <a:rPr lang="en-US" sz="3200" dirty="0" err="1" smtClean="0">
                <a:solidFill>
                  <a:srgbClr val="00B050"/>
                </a:solidFill>
              </a:rPr>
              <a:t>জন</a:t>
            </a:r>
            <a:endParaRPr lang="en-US" sz="3200" dirty="0" smtClean="0">
              <a:solidFill>
                <a:srgbClr val="00B050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00B050"/>
                </a:solidFill>
              </a:rPr>
              <a:t>অধ্যায়ঃ</a:t>
            </a:r>
            <a:r>
              <a:rPr lang="en-US" sz="3200" dirty="0" smtClean="0">
                <a:solidFill>
                  <a:srgbClr val="00B050"/>
                </a:solidFill>
              </a:rPr>
              <a:t> ৪র্থ  </a:t>
            </a:r>
            <a:r>
              <a:rPr lang="en-US" sz="3200" dirty="0" err="1" smtClean="0">
                <a:solidFill>
                  <a:srgbClr val="00B050"/>
                </a:solidFill>
              </a:rPr>
              <a:t>অধ্যায়</a:t>
            </a:r>
            <a:endParaRPr lang="en-US" sz="3200" dirty="0" smtClean="0">
              <a:solidFill>
                <a:srgbClr val="00B050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00B050"/>
                </a:solidFill>
              </a:rPr>
              <a:t>আজকের</a:t>
            </a:r>
            <a:r>
              <a:rPr lang="en-US" sz="3200" dirty="0" smtClean="0">
                <a:solidFill>
                  <a:srgbClr val="00B050"/>
                </a:solidFill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</a:rPr>
              <a:t>পাঠঃ</a:t>
            </a:r>
            <a:r>
              <a:rPr lang="en-US" sz="3200" smtClean="0">
                <a:solidFill>
                  <a:srgbClr val="00B050"/>
                </a:solidFill>
              </a:rPr>
              <a:t> সালাত</a:t>
            </a:r>
            <a:endParaRPr lang="en-US" sz="3200" dirty="0" smtClean="0">
              <a:solidFill>
                <a:srgbClr val="00B050"/>
              </a:solidFill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200" dirty="0" err="1" smtClean="0">
                <a:solidFill>
                  <a:srgbClr val="00B050"/>
                </a:solidFill>
              </a:rPr>
              <a:t>সময়ঃ</a:t>
            </a:r>
            <a:r>
              <a:rPr lang="en-US" sz="3200" dirty="0" smtClean="0">
                <a:solidFill>
                  <a:srgbClr val="00B050"/>
                </a:solidFill>
              </a:rPr>
              <a:t> ৪০ </a:t>
            </a:r>
            <a:r>
              <a:rPr lang="en-US" sz="3200" dirty="0" err="1" smtClean="0">
                <a:solidFill>
                  <a:srgbClr val="00B050"/>
                </a:solidFill>
              </a:rPr>
              <a:t>মিনিট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844357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1529" y="1143000"/>
            <a:ext cx="6248400" cy="38100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905000" y="424934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B050"/>
                </a:solidFill>
              </a:rPr>
              <a:t>ছবিতে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আমরা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কি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দেখতে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পাচ্ছি</a:t>
            </a:r>
            <a:r>
              <a:rPr lang="en-US" dirty="0" smtClean="0">
                <a:solidFill>
                  <a:srgbClr val="00B050"/>
                </a:solidFill>
              </a:rPr>
              <a:t>?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1682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5424" y="1402976"/>
            <a:ext cx="3307976" cy="110799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6600" u="sng" dirty="0" err="1" smtClean="0"/>
              <a:t>নামাজ</a:t>
            </a:r>
            <a:r>
              <a:rPr lang="en-US" sz="6600" dirty="0" smtClean="0"/>
              <a:t> </a:t>
            </a:r>
            <a:endParaRPr lang="en-US" sz="66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3124200"/>
            <a:ext cx="61722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বিষয়বস্তু</a:t>
            </a:r>
            <a:r>
              <a:rPr lang="en-US" sz="4000" dirty="0" smtClean="0"/>
              <a:t> </a:t>
            </a:r>
            <a:r>
              <a:rPr lang="en-US" sz="4000" dirty="0" err="1" smtClean="0"/>
              <a:t>খাতায়</a:t>
            </a:r>
            <a:r>
              <a:rPr lang="en-US" sz="4000" dirty="0" smtClean="0"/>
              <a:t> </a:t>
            </a:r>
            <a:r>
              <a:rPr lang="en-US" sz="4000" dirty="0" err="1" smtClean="0"/>
              <a:t>লিখে</a:t>
            </a:r>
            <a:r>
              <a:rPr lang="en-US" sz="4000" dirty="0" smtClean="0"/>
              <a:t> </a:t>
            </a:r>
            <a:r>
              <a:rPr lang="en-US" sz="4000" dirty="0" err="1" smtClean="0"/>
              <a:t>নাও</a:t>
            </a:r>
            <a:r>
              <a:rPr lang="en-US" sz="4000" dirty="0" smtClean="0"/>
              <a:t> ।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6596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3581400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89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4800" dirty="0">
              <a:solidFill>
                <a:schemeClr val="accent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482" y="22098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শিক্ষাথীরা</a:t>
            </a:r>
            <a:r>
              <a:rPr lang="en-US" sz="2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5482" y="2971800"/>
            <a:ext cx="677731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</a:rPr>
              <a:t>সালাতের</a:t>
            </a:r>
            <a:r>
              <a:rPr lang="en-US" dirty="0" smtClean="0">
                <a:solidFill>
                  <a:srgbClr val="7030A0"/>
                </a:solidFill>
              </a:rPr>
              <a:t>  </a:t>
            </a:r>
            <a:r>
              <a:rPr lang="en-US" dirty="0" err="1" smtClean="0">
                <a:solidFill>
                  <a:srgbClr val="7030A0"/>
                </a:solidFill>
              </a:rPr>
              <a:t>পরিচয়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বলতে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পারবে</a:t>
            </a:r>
            <a:r>
              <a:rPr lang="en-US" dirty="0" smtClean="0">
                <a:solidFill>
                  <a:srgbClr val="7030A0"/>
                </a:solidFill>
              </a:rPr>
              <a:t>।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>
                <a:solidFill>
                  <a:srgbClr val="7030A0"/>
                </a:solidFill>
              </a:rPr>
              <a:t>সালাতের</a:t>
            </a:r>
            <a:r>
              <a:rPr lang="en-US" dirty="0" smtClean="0">
                <a:solidFill>
                  <a:srgbClr val="7030A0"/>
                </a:solidFill>
              </a:rPr>
              <a:t> </a:t>
            </a:r>
            <a:r>
              <a:rPr lang="en-US" dirty="0" err="1" smtClean="0">
                <a:solidFill>
                  <a:srgbClr val="7030A0"/>
                </a:solidFill>
              </a:rPr>
              <a:t>ফরজ</a:t>
            </a:r>
            <a:r>
              <a:rPr lang="en-US" dirty="0" smtClean="0">
                <a:solidFill>
                  <a:srgbClr val="7030A0"/>
                </a:solidFill>
              </a:rPr>
              <a:t> 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3810000"/>
            <a:ext cx="419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3</a:t>
            </a:r>
            <a:r>
              <a:rPr lang="en-US" dirty="0" smtClean="0">
                <a:solidFill>
                  <a:srgbClr val="00B050"/>
                </a:solidFill>
              </a:rPr>
              <a:t>.  </a:t>
            </a:r>
            <a:r>
              <a:rPr lang="en-US" dirty="0" err="1" smtClean="0">
                <a:solidFill>
                  <a:srgbClr val="00B050"/>
                </a:solidFill>
              </a:rPr>
              <a:t>সালাতের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নিয়ম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বলতে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 smtClean="0">
                <a:solidFill>
                  <a:srgbClr val="00B050"/>
                </a:solidFill>
              </a:rPr>
              <a:t>পারবে</a:t>
            </a:r>
            <a:r>
              <a:rPr lang="en-US" dirty="0" smtClean="0">
                <a:solidFill>
                  <a:srgbClr val="00B050"/>
                </a:solidFill>
              </a:rPr>
              <a:t>।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103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066800"/>
            <a:ext cx="6269037" cy="371475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752600" y="990600"/>
            <a:ext cx="4953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/>
              <a:t>সালাতের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পরিচই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93888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1066800"/>
            <a:ext cx="6400800" cy="42672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789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200" y="1524000"/>
            <a:ext cx="6629400" cy="37338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0" y="609600"/>
            <a:ext cx="48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নামাজ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পড়ার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নিয়ম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5400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234</TotalTime>
  <Words>142</Words>
  <Application>Microsoft Office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*</cp:lastModifiedBy>
  <cp:revision>89</cp:revision>
  <dcterms:created xsi:type="dcterms:W3CDTF">2006-08-16T00:00:00Z</dcterms:created>
  <dcterms:modified xsi:type="dcterms:W3CDTF">2025-12-20T09:51:41Z</dcterms:modified>
</cp:coreProperties>
</file>