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Lst>
  <p:notesMasterIdLst>
    <p:notesMasterId r:id="rId24"/>
  </p:notesMasterIdLst>
  <p:sldIdLst>
    <p:sldId id="265" r:id="rId2"/>
    <p:sldId id="271" r:id="rId3"/>
    <p:sldId id="281" r:id="rId4"/>
    <p:sldId id="262" r:id="rId5"/>
    <p:sldId id="264" r:id="rId6"/>
    <p:sldId id="256" r:id="rId7"/>
    <p:sldId id="260" r:id="rId8"/>
    <p:sldId id="257" r:id="rId9"/>
    <p:sldId id="258" r:id="rId10"/>
    <p:sldId id="282" r:id="rId11"/>
    <p:sldId id="263" r:id="rId12"/>
    <p:sldId id="261" r:id="rId13"/>
    <p:sldId id="305" r:id="rId14"/>
    <p:sldId id="275" r:id="rId15"/>
    <p:sldId id="274" r:id="rId16"/>
    <p:sldId id="259" r:id="rId17"/>
    <p:sldId id="348" r:id="rId18"/>
    <p:sldId id="268" r:id="rId19"/>
    <p:sldId id="266" r:id="rId20"/>
    <p:sldId id="349" r:id="rId21"/>
    <p:sldId id="269" r:id="rId22"/>
    <p:sldId id="272" r:id="rId23"/>
  </p:sldIdLst>
  <p:sldSz cx="9144000" cy="5143500" type="screen16x9"/>
  <p:notesSz cx="6858000" cy="9144000"/>
  <p:embeddedFontLst>
    <p:embeddedFont>
      <p:font typeface="Philosopher" panose="020B0604020202020204" charset="0"/>
      <p:regular r:id="rId25"/>
      <p:bold r:id="rId26"/>
      <p:italic r:id="rId27"/>
      <p:boldItalic r:id="rId28"/>
    </p:embeddedFont>
    <p:embeddedFont>
      <p:font typeface="Arabic Typesetting" panose="020B0604020202020204" charset="-78"/>
      <p:regular r:id="rId29"/>
    </p:embeddedFont>
    <p:embeddedFont>
      <p:font typeface="Andalus" panose="020B0604020202020204" charset="-78"/>
      <p:regular r:id="rId30"/>
    </p:embeddedFont>
    <p:embeddedFont>
      <p:font typeface="Shonar Bangla" panose="020B0604020202020204" charset="0"/>
      <p:regular r:id="rId31"/>
      <p:bold r:id="rId32"/>
    </p:embeddedFont>
    <p:embeddedFont>
      <p:font typeface="Aharoni" panose="020B0604020202020204" charset="-79"/>
      <p:bold r:id="rId33"/>
    </p:embeddedFont>
    <p:embeddedFont>
      <p:font typeface="Manrope" panose="020B0604020202020204" charset="0"/>
      <p:regular r:id="rId34"/>
      <p:bold r:id="rId35"/>
    </p:embeddedFont>
    <p:embeddedFont>
      <p:font typeface="Segoe UI Semilight" panose="020B0402040204020203" pitchFamily="34" charset="0"/>
      <p:regular r:id="rId36"/>
      <p:italic r:id="rId37"/>
    </p:embeddedFont>
    <p:embeddedFont>
      <p:font typeface="NikoshBAN" panose="02000000000000000000" pitchFamily="2" charset="0"/>
      <p:regular r:id="rId38"/>
    </p:embeddedFont>
    <p:embeddedFont>
      <p:font typeface="French Script MT" panose="03020402040607040605" pitchFamily="66"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DFF561-7D47-45AB-ABF3-C46ABD9CF11C}">
  <a:tblStyle styleId="{B7DFF561-7D47-45AB-ABF3-C46ABD9CF1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93" d="100"/>
          <a:sy n="93" d="100"/>
        </p:scale>
        <p:origin x="7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843478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7"/>
        <p:cNvGrpSpPr/>
        <p:nvPr/>
      </p:nvGrpSpPr>
      <p:grpSpPr>
        <a:xfrm>
          <a:off x="0" y="0"/>
          <a:ext cx="0" cy="0"/>
          <a:chOff x="0" y="0"/>
          <a:chExt cx="0" cy="0"/>
        </a:xfrm>
      </p:grpSpPr>
      <p:sp>
        <p:nvSpPr>
          <p:cNvPr id="3628" name="Google Shape;3628;g121589fd40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9" name="Google Shape;3629;g121589fd40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2242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5"/>
        <p:cNvGrpSpPr/>
        <p:nvPr/>
      </p:nvGrpSpPr>
      <p:grpSpPr>
        <a:xfrm>
          <a:off x="0" y="0"/>
          <a:ext cx="0" cy="0"/>
          <a:chOff x="0" y="0"/>
          <a:chExt cx="0" cy="0"/>
        </a:xfrm>
      </p:grpSpPr>
      <p:sp>
        <p:nvSpPr>
          <p:cNvPr id="4106" name="Google Shape;4106;g121600abddd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7" name="Google Shape;4107;g121600abddd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99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ge4b7ac326b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4" name="Google Shape;3614;ge4b7ac326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1282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8"/>
        <p:cNvGrpSpPr/>
        <p:nvPr/>
      </p:nvGrpSpPr>
      <p:grpSpPr>
        <a:xfrm>
          <a:off x="0" y="0"/>
          <a:ext cx="0" cy="0"/>
          <a:chOff x="0" y="0"/>
          <a:chExt cx="0" cy="0"/>
        </a:xfrm>
      </p:grpSpPr>
      <p:sp>
        <p:nvSpPr>
          <p:cNvPr id="3599" name="Google Shape;3599;g123036355b6_0_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0" name="Google Shape;3600;g123036355b6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586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5"/>
        <p:cNvGrpSpPr/>
        <p:nvPr/>
      </p:nvGrpSpPr>
      <p:grpSpPr>
        <a:xfrm>
          <a:off x="0" y="0"/>
          <a:ext cx="0" cy="0"/>
          <a:chOff x="0" y="0"/>
          <a:chExt cx="0" cy="0"/>
        </a:xfrm>
      </p:grpSpPr>
      <p:sp>
        <p:nvSpPr>
          <p:cNvPr id="4966" name="Google Shape;4966;g121600abddd_0_2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7" name="Google Shape;4967;g121600abddd_0_2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5411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4"/>
        <p:cNvGrpSpPr/>
        <p:nvPr/>
      </p:nvGrpSpPr>
      <p:grpSpPr>
        <a:xfrm>
          <a:off x="0" y="0"/>
          <a:ext cx="0" cy="0"/>
          <a:chOff x="0" y="0"/>
          <a:chExt cx="0" cy="0"/>
        </a:xfrm>
      </p:grpSpPr>
      <p:sp>
        <p:nvSpPr>
          <p:cNvPr id="3895" name="Google Shape;3895;g1235ec102e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6" name="Google Shape;3896;g1235ec102e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629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8"/>
        <p:cNvGrpSpPr/>
        <p:nvPr/>
      </p:nvGrpSpPr>
      <p:grpSpPr>
        <a:xfrm>
          <a:off x="0" y="0"/>
          <a:ext cx="0" cy="0"/>
          <a:chOff x="0" y="0"/>
          <a:chExt cx="0" cy="0"/>
        </a:xfrm>
      </p:grpSpPr>
      <p:sp>
        <p:nvSpPr>
          <p:cNvPr id="3889" name="Google Shape;3889;g121589fd405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0" name="Google Shape;3890;g121589fd405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7186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2"/>
        <p:cNvGrpSpPr/>
        <p:nvPr/>
      </p:nvGrpSpPr>
      <p:grpSpPr>
        <a:xfrm>
          <a:off x="0" y="0"/>
          <a:ext cx="0" cy="0"/>
          <a:chOff x="0" y="0"/>
          <a:chExt cx="0" cy="0"/>
        </a:xfrm>
      </p:grpSpPr>
      <p:sp>
        <p:nvSpPr>
          <p:cNvPr id="3563" name="Google Shape;3563;g123036355b6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4" name="Google Shape;3564;g123036355b6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39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4"/>
        <p:cNvGrpSpPr/>
        <p:nvPr/>
      </p:nvGrpSpPr>
      <p:grpSpPr>
        <a:xfrm>
          <a:off x="0" y="0"/>
          <a:ext cx="0" cy="0"/>
          <a:chOff x="0" y="0"/>
          <a:chExt cx="0" cy="0"/>
        </a:xfrm>
      </p:grpSpPr>
      <p:sp>
        <p:nvSpPr>
          <p:cNvPr id="3895" name="Google Shape;3895;g1235ec102e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6" name="Google Shape;3896;g1235ec102e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426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5"/>
        <p:cNvGrpSpPr/>
        <p:nvPr/>
      </p:nvGrpSpPr>
      <p:grpSpPr>
        <a:xfrm>
          <a:off x="0" y="0"/>
          <a:ext cx="0" cy="0"/>
          <a:chOff x="0" y="0"/>
          <a:chExt cx="0" cy="0"/>
        </a:xfrm>
      </p:grpSpPr>
      <p:sp>
        <p:nvSpPr>
          <p:cNvPr id="3716" name="Google Shape;3716;ge4b7ac326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7" name="Google Shape;3717;ge4b7ac326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13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9"/>
        <p:cNvGrpSpPr/>
        <p:nvPr/>
      </p:nvGrpSpPr>
      <p:grpSpPr>
        <a:xfrm>
          <a:off x="0" y="0"/>
          <a:ext cx="0" cy="0"/>
          <a:chOff x="0" y="0"/>
          <a:chExt cx="0" cy="0"/>
        </a:xfrm>
      </p:grpSpPr>
      <p:sp>
        <p:nvSpPr>
          <p:cNvPr id="3650" name="Google Shape;3650;ge4b7ac326b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1" name="Google Shape;3651;ge4b7ac326b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9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5"/>
        <p:cNvGrpSpPr/>
        <p:nvPr/>
      </p:nvGrpSpPr>
      <p:grpSpPr>
        <a:xfrm>
          <a:off x="0" y="0"/>
          <a:ext cx="0" cy="0"/>
          <a:chOff x="0" y="0"/>
          <a:chExt cx="0" cy="0"/>
        </a:xfrm>
      </p:grpSpPr>
      <p:sp>
        <p:nvSpPr>
          <p:cNvPr id="3756" name="Google Shape;3756;g121589fd405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7" name="Google Shape;3757;g121589fd40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462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9"/>
        <p:cNvGrpSpPr/>
        <p:nvPr/>
      </p:nvGrpSpPr>
      <p:grpSpPr>
        <a:xfrm>
          <a:off x="0" y="0"/>
          <a:ext cx="0" cy="0"/>
          <a:chOff x="0" y="0"/>
          <a:chExt cx="0" cy="0"/>
        </a:xfrm>
      </p:grpSpPr>
      <p:sp>
        <p:nvSpPr>
          <p:cNvPr id="3650" name="Google Shape;3650;ge4b7ac326b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1" name="Google Shape;3651;ge4b7ac326b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8980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4"/>
        <p:cNvGrpSpPr/>
        <p:nvPr/>
      </p:nvGrpSpPr>
      <p:grpSpPr>
        <a:xfrm>
          <a:off x="0" y="0"/>
          <a:ext cx="0" cy="0"/>
          <a:chOff x="0" y="0"/>
          <a:chExt cx="0" cy="0"/>
        </a:xfrm>
      </p:grpSpPr>
      <p:sp>
        <p:nvSpPr>
          <p:cNvPr id="3725" name="Google Shape;3725;g11ac3b52af5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6" name="Google Shape;3726;g11ac3b52af5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6674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9"/>
        <p:cNvGrpSpPr/>
        <p:nvPr/>
      </p:nvGrpSpPr>
      <p:grpSpPr>
        <a:xfrm>
          <a:off x="0" y="0"/>
          <a:ext cx="0" cy="0"/>
          <a:chOff x="0" y="0"/>
          <a:chExt cx="0" cy="0"/>
        </a:xfrm>
      </p:grpSpPr>
      <p:sp>
        <p:nvSpPr>
          <p:cNvPr id="3810" name="Google Shape;3810;g121589fd405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1" name="Google Shape;3811;g121589fd40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393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9"/>
        <p:cNvGrpSpPr/>
        <p:nvPr/>
      </p:nvGrpSpPr>
      <p:grpSpPr>
        <a:xfrm>
          <a:off x="0" y="0"/>
          <a:ext cx="0" cy="0"/>
          <a:chOff x="0" y="0"/>
          <a:chExt cx="0" cy="0"/>
        </a:xfrm>
      </p:grpSpPr>
      <p:sp>
        <p:nvSpPr>
          <p:cNvPr id="4100" name="Google Shape;4100;g121600abddd_0_2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1" name="Google Shape;4101;g121600abddd_0_2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95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5"/>
        <p:cNvGrpSpPr/>
        <p:nvPr/>
      </p:nvGrpSpPr>
      <p:grpSpPr>
        <a:xfrm>
          <a:off x="0" y="0"/>
          <a:ext cx="0" cy="0"/>
          <a:chOff x="0" y="0"/>
          <a:chExt cx="0" cy="0"/>
        </a:xfrm>
      </p:grpSpPr>
      <p:sp>
        <p:nvSpPr>
          <p:cNvPr id="3606" name="Google Shape;3606;g123738359c5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7" name="Google Shape;3607;g123738359c5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369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9"/>
        <p:cNvGrpSpPr/>
        <p:nvPr/>
      </p:nvGrpSpPr>
      <p:grpSpPr>
        <a:xfrm>
          <a:off x="0" y="0"/>
          <a:ext cx="0" cy="0"/>
          <a:chOff x="0" y="0"/>
          <a:chExt cx="0" cy="0"/>
        </a:xfrm>
      </p:grpSpPr>
      <p:sp>
        <p:nvSpPr>
          <p:cNvPr id="3620" name="Google Shape;3620;g11ac3b52af5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1" name="Google Shape;3621;g11ac3b52af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2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3"/>
        <p:cNvGrpSpPr/>
        <p:nvPr/>
      </p:nvGrpSpPr>
      <p:grpSpPr>
        <a:xfrm>
          <a:off x="0" y="0"/>
          <a:ext cx="0" cy="0"/>
          <a:chOff x="0" y="0"/>
          <a:chExt cx="0" cy="0"/>
        </a:xfrm>
      </p:grpSpPr>
      <p:sp>
        <p:nvSpPr>
          <p:cNvPr id="3524" name="Google Shape;35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5" name="Google Shape;35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485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4"/>
        <p:cNvGrpSpPr/>
        <p:nvPr/>
      </p:nvGrpSpPr>
      <p:grpSpPr>
        <a:xfrm>
          <a:off x="0" y="0"/>
          <a:ext cx="0" cy="0"/>
          <a:chOff x="0" y="0"/>
          <a:chExt cx="0" cy="0"/>
        </a:xfrm>
      </p:grpSpPr>
      <p:sp>
        <p:nvSpPr>
          <p:cNvPr id="3585" name="Google Shape;3585;ge4b7ac326b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6" name="Google Shape;3586;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043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3"/>
        <p:cNvGrpSpPr/>
        <p:nvPr/>
      </p:nvGrpSpPr>
      <p:grpSpPr>
        <a:xfrm>
          <a:off x="0" y="0"/>
          <a:ext cx="0" cy="0"/>
          <a:chOff x="0" y="0"/>
          <a:chExt cx="0" cy="0"/>
        </a:xfrm>
      </p:grpSpPr>
      <p:sp>
        <p:nvSpPr>
          <p:cNvPr id="3534" name="Google Shape;3534;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5" name="Google Shape;35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26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0"/>
        <p:cNvGrpSpPr/>
        <p:nvPr/>
      </p:nvGrpSpPr>
      <p:grpSpPr>
        <a:xfrm>
          <a:off x="0" y="0"/>
          <a:ext cx="0" cy="0"/>
          <a:chOff x="0" y="0"/>
          <a:chExt cx="0" cy="0"/>
        </a:xfrm>
      </p:grpSpPr>
      <p:sp>
        <p:nvSpPr>
          <p:cNvPr id="3541" name="Google Shape;3541;ge4b7ac326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2" name="Google Shape;3542;ge4b7ac326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328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3623" y="153443"/>
            <a:ext cx="762954" cy="763070"/>
            <a:chOff x="940300" y="793900"/>
            <a:chExt cx="1313400" cy="1313600"/>
          </a:xfrm>
        </p:grpSpPr>
        <p:sp>
          <p:nvSpPr>
            <p:cNvPr id="10" name="Google Shape;10;p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7414499" y="-1019390"/>
            <a:ext cx="2679559" cy="2679559"/>
            <a:chOff x="2924725" y="208150"/>
            <a:chExt cx="1242550" cy="1242550"/>
          </a:xfrm>
        </p:grpSpPr>
        <p:sp>
          <p:nvSpPr>
            <p:cNvPr id="47" name="Google Shape;47;p2"/>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txBox="1">
            <a:spLocks noGrp="1"/>
          </p:cNvSpPr>
          <p:nvPr>
            <p:ph type="ctrTitle"/>
          </p:nvPr>
        </p:nvSpPr>
        <p:spPr>
          <a:xfrm>
            <a:off x="2929050" y="1315959"/>
            <a:ext cx="3285900" cy="2283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6" name="Google Shape;66;p2"/>
          <p:cNvSpPr txBox="1">
            <a:spLocks noGrp="1"/>
          </p:cNvSpPr>
          <p:nvPr>
            <p:ph type="subTitle" idx="1"/>
          </p:nvPr>
        </p:nvSpPr>
        <p:spPr>
          <a:xfrm>
            <a:off x="3522900" y="3710477"/>
            <a:ext cx="20982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5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67" name="Google Shape;67;p2"/>
          <p:cNvGrpSpPr/>
          <p:nvPr/>
        </p:nvGrpSpPr>
        <p:grpSpPr>
          <a:xfrm>
            <a:off x="-1102637" y="3527139"/>
            <a:ext cx="3016166" cy="3016166"/>
            <a:chOff x="2924725" y="208150"/>
            <a:chExt cx="1242550" cy="1242550"/>
          </a:xfrm>
        </p:grpSpPr>
        <p:sp>
          <p:nvSpPr>
            <p:cNvPr id="68" name="Google Shape;68;p2"/>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2"/>
          <p:cNvGrpSpPr/>
          <p:nvPr/>
        </p:nvGrpSpPr>
        <p:grpSpPr>
          <a:xfrm>
            <a:off x="8047423" y="4226968"/>
            <a:ext cx="762954" cy="763070"/>
            <a:chOff x="940300" y="793900"/>
            <a:chExt cx="1313400" cy="1313600"/>
          </a:xfrm>
        </p:grpSpPr>
        <p:sp>
          <p:nvSpPr>
            <p:cNvPr id="87" name="Google Shape;87;p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2"/>
          <p:cNvGrpSpPr/>
          <p:nvPr/>
        </p:nvGrpSpPr>
        <p:grpSpPr>
          <a:xfrm>
            <a:off x="1293161" y="-1794381"/>
            <a:ext cx="635798" cy="5058719"/>
            <a:chOff x="7324500" y="2391875"/>
            <a:chExt cx="177300" cy="1410725"/>
          </a:xfrm>
        </p:grpSpPr>
        <p:sp>
          <p:nvSpPr>
            <p:cNvPr id="124" name="Google Shape;124;p2"/>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7119871" y="-2109685"/>
            <a:ext cx="635803" cy="4688893"/>
            <a:chOff x="7905800" y="2474325"/>
            <a:chExt cx="177450" cy="1308650"/>
          </a:xfrm>
        </p:grpSpPr>
        <p:sp>
          <p:nvSpPr>
            <p:cNvPr id="127" name="Google Shape;127;p2"/>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a:off x="357655" y="-362680"/>
            <a:ext cx="499539" cy="2499809"/>
            <a:chOff x="6715575" y="2474325"/>
            <a:chExt cx="177450" cy="888000"/>
          </a:xfrm>
        </p:grpSpPr>
        <p:sp>
          <p:nvSpPr>
            <p:cNvPr id="130" name="Google Shape;130;p2"/>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802500" y="2474325"/>
              <a:ext cx="3575" cy="719350"/>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2"/>
          <p:cNvGrpSpPr/>
          <p:nvPr/>
        </p:nvGrpSpPr>
        <p:grpSpPr>
          <a:xfrm>
            <a:off x="8047423" y="153456"/>
            <a:ext cx="762954" cy="763070"/>
            <a:chOff x="940300" y="793900"/>
            <a:chExt cx="1313400" cy="1313600"/>
          </a:xfrm>
        </p:grpSpPr>
        <p:sp>
          <p:nvSpPr>
            <p:cNvPr id="133" name="Google Shape;133;p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2"/>
          <p:cNvGrpSpPr/>
          <p:nvPr/>
        </p:nvGrpSpPr>
        <p:grpSpPr>
          <a:xfrm>
            <a:off x="333623" y="4226956"/>
            <a:ext cx="762954" cy="763070"/>
            <a:chOff x="940300" y="793900"/>
            <a:chExt cx="1313400" cy="1313600"/>
          </a:xfrm>
        </p:grpSpPr>
        <p:sp>
          <p:nvSpPr>
            <p:cNvPr id="170" name="Google Shape;170;p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2">
  <p:cSld name="BLANK_1_1_1_3">
    <p:spTree>
      <p:nvGrpSpPr>
        <p:cNvPr id="1" name="Shape 1546"/>
        <p:cNvGrpSpPr/>
        <p:nvPr/>
      </p:nvGrpSpPr>
      <p:grpSpPr>
        <a:xfrm>
          <a:off x="0" y="0"/>
          <a:ext cx="0" cy="0"/>
          <a:chOff x="0" y="0"/>
          <a:chExt cx="0" cy="0"/>
        </a:xfrm>
      </p:grpSpPr>
      <p:sp>
        <p:nvSpPr>
          <p:cNvPr id="1547" name="Google Shape;1547;p17"/>
          <p:cNvSpPr txBox="1">
            <a:spLocks noGrp="1"/>
          </p:cNvSpPr>
          <p:nvPr>
            <p:ph type="title"/>
          </p:nvPr>
        </p:nvSpPr>
        <p:spPr>
          <a:xfrm>
            <a:off x="2387900" y="2983100"/>
            <a:ext cx="60435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400"/>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endParaRPr/>
          </a:p>
        </p:txBody>
      </p:sp>
      <p:sp>
        <p:nvSpPr>
          <p:cNvPr id="1548" name="Google Shape;1548;p17"/>
          <p:cNvSpPr txBox="1">
            <a:spLocks noGrp="1"/>
          </p:cNvSpPr>
          <p:nvPr>
            <p:ph type="subTitle" idx="1"/>
          </p:nvPr>
        </p:nvSpPr>
        <p:spPr>
          <a:xfrm>
            <a:off x="2387900" y="1607075"/>
            <a:ext cx="6043500" cy="1368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700"/>
            </a:lvl1pPr>
            <a:lvl2pPr lvl="1" algn="r" rtl="0">
              <a:lnSpc>
                <a:spcPct val="100000"/>
              </a:lnSpc>
              <a:spcBef>
                <a:spcPts val="0"/>
              </a:spcBef>
              <a:spcAft>
                <a:spcPts val="0"/>
              </a:spcAft>
              <a:buSzPts val="2500"/>
              <a:buNone/>
              <a:defRPr sz="2500"/>
            </a:lvl2pPr>
            <a:lvl3pPr lvl="2" algn="r" rtl="0">
              <a:lnSpc>
                <a:spcPct val="100000"/>
              </a:lnSpc>
              <a:spcBef>
                <a:spcPts val="0"/>
              </a:spcBef>
              <a:spcAft>
                <a:spcPts val="0"/>
              </a:spcAft>
              <a:buSzPts val="2500"/>
              <a:buNone/>
              <a:defRPr sz="2500"/>
            </a:lvl3pPr>
            <a:lvl4pPr lvl="3" algn="r" rtl="0">
              <a:lnSpc>
                <a:spcPct val="100000"/>
              </a:lnSpc>
              <a:spcBef>
                <a:spcPts val="0"/>
              </a:spcBef>
              <a:spcAft>
                <a:spcPts val="0"/>
              </a:spcAft>
              <a:buSzPts val="2500"/>
              <a:buNone/>
              <a:defRPr sz="2500"/>
            </a:lvl4pPr>
            <a:lvl5pPr lvl="4" algn="r" rtl="0">
              <a:lnSpc>
                <a:spcPct val="100000"/>
              </a:lnSpc>
              <a:spcBef>
                <a:spcPts val="0"/>
              </a:spcBef>
              <a:spcAft>
                <a:spcPts val="0"/>
              </a:spcAft>
              <a:buSzPts val="2500"/>
              <a:buNone/>
              <a:defRPr sz="2500"/>
            </a:lvl5pPr>
            <a:lvl6pPr lvl="5" algn="r" rtl="0">
              <a:lnSpc>
                <a:spcPct val="100000"/>
              </a:lnSpc>
              <a:spcBef>
                <a:spcPts val="0"/>
              </a:spcBef>
              <a:spcAft>
                <a:spcPts val="0"/>
              </a:spcAft>
              <a:buSzPts val="2500"/>
              <a:buNone/>
              <a:defRPr sz="2500"/>
            </a:lvl6pPr>
            <a:lvl7pPr lvl="6" algn="r" rtl="0">
              <a:lnSpc>
                <a:spcPct val="100000"/>
              </a:lnSpc>
              <a:spcBef>
                <a:spcPts val="0"/>
              </a:spcBef>
              <a:spcAft>
                <a:spcPts val="0"/>
              </a:spcAft>
              <a:buSzPts val="2500"/>
              <a:buNone/>
              <a:defRPr sz="2500"/>
            </a:lvl7pPr>
            <a:lvl8pPr lvl="7" algn="r" rtl="0">
              <a:lnSpc>
                <a:spcPct val="100000"/>
              </a:lnSpc>
              <a:spcBef>
                <a:spcPts val="0"/>
              </a:spcBef>
              <a:spcAft>
                <a:spcPts val="0"/>
              </a:spcAft>
              <a:buSzPts val="2500"/>
              <a:buNone/>
              <a:defRPr sz="2500"/>
            </a:lvl8pPr>
            <a:lvl9pPr lvl="8" algn="r" rtl="0">
              <a:lnSpc>
                <a:spcPct val="100000"/>
              </a:lnSpc>
              <a:spcBef>
                <a:spcPts val="0"/>
              </a:spcBef>
              <a:spcAft>
                <a:spcPts val="0"/>
              </a:spcAft>
              <a:buSzPts val="2500"/>
              <a:buNone/>
              <a:defRPr sz="2500"/>
            </a:lvl9pPr>
          </a:lstStyle>
          <a:p>
            <a:endParaRPr/>
          </a:p>
        </p:txBody>
      </p:sp>
      <p:grpSp>
        <p:nvGrpSpPr>
          <p:cNvPr id="1549" name="Google Shape;1549;p17"/>
          <p:cNvGrpSpPr/>
          <p:nvPr/>
        </p:nvGrpSpPr>
        <p:grpSpPr>
          <a:xfrm>
            <a:off x="4190511" y="156829"/>
            <a:ext cx="762985" cy="762897"/>
            <a:chOff x="8021087" y="4295195"/>
            <a:chExt cx="1136578" cy="1136447"/>
          </a:xfrm>
        </p:grpSpPr>
        <p:sp>
          <p:nvSpPr>
            <p:cNvPr id="1550" name="Google Shape;1550;p17"/>
            <p:cNvSpPr/>
            <p:nvPr/>
          </p:nvSpPr>
          <p:spPr>
            <a:xfrm>
              <a:off x="8084049" y="4358026"/>
              <a:ext cx="1010657" cy="1010788"/>
            </a:xfrm>
            <a:custGeom>
              <a:avLst/>
              <a:gdLst/>
              <a:ahLst/>
              <a:cxnLst/>
              <a:rect l="l" t="t" r="r" b="b"/>
              <a:pathLst>
                <a:path w="61994" h="62002" extrusionOk="0">
                  <a:moveTo>
                    <a:pt x="30903" y="1"/>
                  </a:moveTo>
                  <a:lnTo>
                    <a:pt x="21893" y="9011"/>
                  </a:lnTo>
                  <a:lnTo>
                    <a:pt x="9145" y="9011"/>
                  </a:lnTo>
                  <a:lnTo>
                    <a:pt x="9145" y="21759"/>
                  </a:lnTo>
                  <a:lnTo>
                    <a:pt x="1" y="30903"/>
                  </a:lnTo>
                  <a:lnTo>
                    <a:pt x="9145" y="40056"/>
                  </a:lnTo>
                  <a:lnTo>
                    <a:pt x="9145" y="52982"/>
                  </a:lnTo>
                  <a:lnTo>
                    <a:pt x="22080" y="52982"/>
                  </a:lnTo>
                  <a:lnTo>
                    <a:pt x="31091" y="62002"/>
                  </a:lnTo>
                  <a:lnTo>
                    <a:pt x="40101" y="52982"/>
                  </a:lnTo>
                  <a:lnTo>
                    <a:pt x="52849" y="52982"/>
                  </a:lnTo>
                  <a:lnTo>
                    <a:pt x="52849" y="40234"/>
                  </a:lnTo>
                  <a:lnTo>
                    <a:pt x="61993" y="31090"/>
                  </a:lnTo>
                  <a:lnTo>
                    <a:pt x="52849" y="21946"/>
                  </a:lnTo>
                  <a:lnTo>
                    <a:pt x="52849" y="9011"/>
                  </a:lnTo>
                  <a:lnTo>
                    <a:pt x="39914" y="9011"/>
                  </a:lnTo>
                  <a:lnTo>
                    <a:pt x="30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7"/>
            <p:cNvSpPr/>
            <p:nvPr/>
          </p:nvSpPr>
          <p:spPr>
            <a:xfrm>
              <a:off x="8021087" y="4295195"/>
              <a:ext cx="1136578" cy="1136447"/>
            </a:xfrm>
            <a:custGeom>
              <a:avLst/>
              <a:gdLst/>
              <a:ahLst/>
              <a:cxnLst/>
              <a:rect l="l" t="t" r="r" b="b"/>
              <a:pathLst>
                <a:path w="69718" h="69710" extrusionOk="0">
                  <a:moveTo>
                    <a:pt x="34756" y="1812"/>
                  </a:moveTo>
                  <a:lnTo>
                    <a:pt x="44364" y="11420"/>
                  </a:lnTo>
                  <a:lnTo>
                    <a:pt x="58147" y="11420"/>
                  </a:lnTo>
                  <a:lnTo>
                    <a:pt x="58147" y="25203"/>
                  </a:lnTo>
                  <a:lnTo>
                    <a:pt x="67898" y="34953"/>
                  </a:lnTo>
                  <a:lnTo>
                    <a:pt x="58147" y="44704"/>
                  </a:lnTo>
                  <a:lnTo>
                    <a:pt x="58147" y="58291"/>
                  </a:lnTo>
                  <a:lnTo>
                    <a:pt x="44570" y="58291"/>
                  </a:lnTo>
                  <a:lnTo>
                    <a:pt x="34962" y="67899"/>
                  </a:lnTo>
                  <a:lnTo>
                    <a:pt x="25354" y="58291"/>
                  </a:lnTo>
                  <a:lnTo>
                    <a:pt x="11571" y="58291"/>
                  </a:lnTo>
                  <a:lnTo>
                    <a:pt x="11571" y="44499"/>
                  </a:lnTo>
                  <a:lnTo>
                    <a:pt x="1820" y="34748"/>
                  </a:lnTo>
                  <a:lnTo>
                    <a:pt x="11571" y="24997"/>
                  </a:lnTo>
                  <a:lnTo>
                    <a:pt x="11571" y="11420"/>
                  </a:lnTo>
                  <a:lnTo>
                    <a:pt x="25148" y="11420"/>
                  </a:lnTo>
                  <a:lnTo>
                    <a:pt x="34756" y="1812"/>
                  </a:lnTo>
                  <a:close/>
                  <a:moveTo>
                    <a:pt x="34756" y="1"/>
                  </a:moveTo>
                  <a:lnTo>
                    <a:pt x="24622" y="10135"/>
                  </a:lnTo>
                  <a:lnTo>
                    <a:pt x="10286" y="10135"/>
                  </a:lnTo>
                  <a:lnTo>
                    <a:pt x="10286" y="24471"/>
                  </a:lnTo>
                  <a:lnTo>
                    <a:pt x="0" y="34748"/>
                  </a:lnTo>
                  <a:lnTo>
                    <a:pt x="10286" y="45034"/>
                  </a:lnTo>
                  <a:lnTo>
                    <a:pt x="10286" y="59575"/>
                  </a:lnTo>
                  <a:lnTo>
                    <a:pt x="24827" y="59575"/>
                  </a:lnTo>
                  <a:lnTo>
                    <a:pt x="34962" y="69709"/>
                  </a:lnTo>
                  <a:lnTo>
                    <a:pt x="45096" y="59575"/>
                  </a:lnTo>
                  <a:lnTo>
                    <a:pt x="59432" y="59575"/>
                  </a:lnTo>
                  <a:lnTo>
                    <a:pt x="59432" y="45239"/>
                  </a:lnTo>
                  <a:lnTo>
                    <a:pt x="69718" y="34953"/>
                  </a:lnTo>
                  <a:lnTo>
                    <a:pt x="59432" y="24676"/>
                  </a:lnTo>
                  <a:lnTo>
                    <a:pt x="59432" y="10135"/>
                  </a:lnTo>
                  <a:lnTo>
                    <a:pt x="44891" y="10135"/>
                  </a:lnTo>
                  <a:lnTo>
                    <a:pt x="347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7"/>
            <p:cNvSpPr/>
            <p:nvPr/>
          </p:nvSpPr>
          <p:spPr>
            <a:xfrm>
              <a:off x="8121871" y="4393371"/>
              <a:ext cx="937051" cy="937051"/>
            </a:xfrm>
            <a:custGeom>
              <a:avLst/>
              <a:gdLst/>
              <a:ahLst/>
              <a:cxnLst/>
              <a:rect l="l" t="t" r="r" b="b"/>
              <a:pathLst>
                <a:path w="57479" h="57479" extrusionOk="0">
                  <a:moveTo>
                    <a:pt x="28655" y="0"/>
                  </a:moveTo>
                  <a:lnTo>
                    <a:pt x="20296" y="8351"/>
                  </a:lnTo>
                  <a:lnTo>
                    <a:pt x="8484" y="8351"/>
                  </a:lnTo>
                  <a:lnTo>
                    <a:pt x="8484" y="20171"/>
                  </a:lnTo>
                  <a:lnTo>
                    <a:pt x="0" y="28646"/>
                  </a:lnTo>
                  <a:lnTo>
                    <a:pt x="8484" y="37130"/>
                  </a:lnTo>
                  <a:lnTo>
                    <a:pt x="8484" y="49119"/>
                  </a:lnTo>
                  <a:lnTo>
                    <a:pt x="20474" y="49119"/>
                  </a:lnTo>
                  <a:lnTo>
                    <a:pt x="28824" y="57478"/>
                  </a:lnTo>
                  <a:lnTo>
                    <a:pt x="37183" y="49119"/>
                  </a:lnTo>
                  <a:lnTo>
                    <a:pt x="49004" y="49119"/>
                  </a:lnTo>
                  <a:lnTo>
                    <a:pt x="49004" y="37299"/>
                  </a:lnTo>
                  <a:lnTo>
                    <a:pt x="57479" y="28824"/>
                  </a:lnTo>
                  <a:lnTo>
                    <a:pt x="49004" y="20340"/>
                  </a:lnTo>
                  <a:lnTo>
                    <a:pt x="49004" y="8351"/>
                  </a:lnTo>
                  <a:lnTo>
                    <a:pt x="37014" y="8351"/>
                  </a:lnTo>
                  <a:lnTo>
                    <a:pt x="286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7"/>
          <p:cNvGrpSpPr/>
          <p:nvPr/>
        </p:nvGrpSpPr>
        <p:grpSpPr>
          <a:xfrm>
            <a:off x="8381679" y="-566125"/>
            <a:ext cx="879624" cy="2268101"/>
            <a:chOff x="8323519" y="219016"/>
            <a:chExt cx="984360" cy="2538161"/>
          </a:xfrm>
        </p:grpSpPr>
        <p:sp>
          <p:nvSpPr>
            <p:cNvPr id="1554" name="Google Shape;1554;p17"/>
            <p:cNvSpPr/>
            <p:nvPr/>
          </p:nvSpPr>
          <p:spPr>
            <a:xfrm>
              <a:off x="8987581" y="1443424"/>
              <a:ext cx="320298" cy="303989"/>
            </a:xfrm>
            <a:custGeom>
              <a:avLst/>
              <a:gdLst/>
              <a:ahLst/>
              <a:cxnLst/>
              <a:rect l="l" t="t" r="r" b="b"/>
              <a:pathLst>
                <a:path w="5951" h="5648" extrusionOk="0">
                  <a:moveTo>
                    <a:pt x="2971" y="982"/>
                  </a:moveTo>
                  <a:lnTo>
                    <a:pt x="3479" y="2150"/>
                  </a:lnTo>
                  <a:cubicBezTo>
                    <a:pt x="3524" y="2240"/>
                    <a:pt x="3613" y="2311"/>
                    <a:pt x="3711" y="2320"/>
                  </a:cubicBezTo>
                  <a:lnTo>
                    <a:pt x="4987" y="2436"/>
                  </a:lnTo>
                  <a:lnTo>
                    <a:pt x="4024" y="3283"/>
                  </a:lnTo>
                  <a:cubicBezTo>
                    <a:pt x="3952" y="3346"/>
                    <a:pt x="3916" y="3453"/>
                    <a:pt x="3934" y="3551"/>
                  </a:cubicBezTo>
                  <a:lnTo>
                    <a:pt x="4220" y="4800"/>
                  </a:lnTo>
                  <a:lnTo>
                    <a:pt x="3114" y="4149"/>
                  </a:lnTo>
                  <a:cubicBezTo>
                    <a:pt x="3073" y="4122"/>
                    <a:pt x="3024" y="4109"/>
                    <a:pt x="2975" y="4109"/>
                  </a:cubicBezTo>
                  <a:cubicBezTo>
                    <a:pt x="2926" y="4109"/>
                    <a:pt x="2877" y="4122"/>
                    <a:pt x="2837" y="4149"/>
                  </a:cubicBezTo>
                  <a:lnTo>
                    <a:pt x="1731" y="4800"/>
                  </a:lnTo>
                  <a:lnTo>
                    <a:pt x="2007" y="3551"/>
                  </a:lnTo>
                  <a:cubicBezTo>
                    <a:pt x="2034" y="3453"/>
                    <a:pt x="1998" y="3346"/>
                    <a:pt x="1927" y="3283"/>
                  </a:cubicBezTo>
                  <a:lnTo>
                    <a:pt x="964" y="2436"/>
                  </a:lnTo>
                  <a:lnTo>
                    <a:pt x="2239" y="2320"/>
                  </a:lnTo>
                  <a:cubicBezTo>
                    <a:pt x="2337" y="2311"/>
                    <a:pt x="2427" y="2240"/>
                    <a:pt x="2462" y="2150"/>
                  </a:cubicBezTo>
                  <a:lnTo>
                    <a:pt x="2971" y="982"/>
                  </a:lnTo>
                  <a:close/>
                  <a:moveTo>
                    <a:pt x="2971" y="1"/>
                  </a:moveTo>
                  <a:cubicBezTo>
                    <a:pt x="2864" y="1"/>
                    <a:pt x="2766" y="63"/>
                    <a:pt x="2721" y="170"/>
                  </a:cubicBezTo>
                  <a:lnTo>
                    <a:pt x="2025" y="1776"/>
                  </a:lnTo>
                  <a:lnTo>
                    <a:pt x="277" y="1945"/>
                  </a:lnTo>
                  <a:cubicBezTo>
                    <a:pt x="161" y="1954"/>
                    <a:pt x="72" y="2026"/>
                    <a:pt x="36" y="2133"/>
                  </a:cubicBezTo>
                  <a:cubicBezTo>
                    <a:pt x="0" y="2240"/>
                    <a:pt x="36" y="2356"/>
                    <a:pt x="116" y="2427"/>
                  </a:cubicBezTo>
                  <a:lnTo>
                    <a:pt x="1428" y="3596"/>
                  </a:lnTo>
                  <a:lnTo>
                    <a:pt x="1053" y="5309"/>
                  </a:lnTo>
                  <a:cubicBezTo>
                    <a:pt x="1026" y="5416"/>
                    <a:pt x="1071" y="5523"/>
                    <a:pt x="1160" y="5594"/>
                  </a:cubicBezTo>
                  <a:cubicBezTo>
                    <a:pt x="1204" y="5630"/>
                    <a:pt x="1267" y="5648"/>
                    <a:pt x="1320" y="5648"/>
                  </a:cubicBezTo>
                  <a:cubicBezTo>
                    <a:pt x="1374" y="5648"/>
                    <a:pt x="1419" y="5630"/>
                    <a:pt x="1463" y="5603"/>
                  </a:cubicBezTo>
                  <a:lnTo>
                    <a:pt x="2971" y="4711"/>
                  </a:lnTo>
                  <a:lnTo>
                    <a:pt x="4487" y="5603"/>
                  </a:lnTo>
                  <a:cubicBezTo>
                    <a:pt x="4533" y="5632"/>
                    <a:pt x="4582" y="5646"/>
                    <a:pt x="4631" y="5646"/>
                  </a:cubicBezTo>
                  <a:cubicBezTo>
                    <a:pt x="4688" y="5646"/>
                    <a:pt x="4743" y="5627"/>
                    <a:pt x="4791" y="5594"/>
                  </a:cubicBezTo>
                  <a:cubicBezTo>
                    <a:pt x="4880" y="5523"/>
                    <a:pt x="4925" y="5416"/>
                    <a:pt x="4898" y="5309"/>
                  </a:cubicBezTo>
                  <a:lnTo>
                    <a:pt x="4514" y="3596"/>
                  </a:lnTo>
                  <a:lnTo>
                    <a:pt x="5834" y="2427"/>
                  </a:lnTo>
                  <a:cubicBezTo>
                    <a:pt x="5915" y="2356"/>
                    <a:pt x="5950" y="2240"/>
                    <a:pt x="5915" y="2133"/>
                  </a:cubicBezTo>
                  <a:cubicBezTo>
                    <a:pt x="5879" y="2026"/>
                    <a:pt x="5790" y="1954"/>
                    <a:pt x="5674" y="1945"/>
                  </a:cubicBezTo>
                  <a:lnTo>
                    <a:pt x="3925" y="1776"/>
                  </a:lnTo>
                  <a:lnTo>
                    <a:pt x="3230" y="170"/>
                  </a:lnTo>
                  <a:cubicBezTo>
                    <a:pt x="3185" y="63"/>
                    <a:pt x="3087" y="1"/>
                    <a:pt x="2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7"/>
            <p:cNvSpPr/>
            <p:nvPr/>
          </p:nvSpPr>
          <p:spPr>
            <a:xfrm>
              <a:off x="9119123" y="454812"/>
              <a:ext cx="57213" cy="931506"/>
            </a:xfrm>
            <a:custGeom>
              <a:avLst/>
              <a:gdLst/>
              <a:ahLst/>
              <a:cxnLst/>
              <a:rect l="l" t="t" r="r" b="b"/>
              <a:pathLst>
                <a:path w="1063" h="17307" extrusionOk="0">
                  <a:moveTo>
                    <a:pt x="527" y="0"/>
                  </a:moveTo>
                  <a:cubicBezTo>
                    <a:pt x="232" y="0"/>
                    <a:pt x="1" y="232"/>
                    <a:pt x="1" y="527"/>
                  </a:cubicBezTo>
                  <a:cubicBezTo>
                    <a:pt x="1" y="821"/>
                    <a:pt x="232" y="1062"/>
                    <a:pt x="527" y="1062"/>
                  </a:cubicBezTo>
                  <a:cubicBezTo>
                    <a:pt x="821" y="1062"/>
                    <a:pt x="1062" y="821"/>
                    <a:pt x="1062" y="527"/>
                  </a:cubicBezTo>
                  <a:cubicBezTo>
                    <a:pt x="1062" y="232"/>
                    <a:pt x="821" y="0"/>
                    <a:pt x="527" y="0"/>
                  </a:cubicBezTo>
                  <a:close/>
                  <a:moveTo>
                    <a:pt x="527" y="2320"/>
                  </a:moveTo>
                  <a:cubicBezTo>
                    <a:pt x="232" y="2320"/>
                    <a:pt x="1" y="2561"/>
                    <a:pt x="1" y="2846"/>
                  </a:cubicBezTo>
                  <a:cubicBezTo>
                    <a:pt x="1" y="3140"/>
                    <a:pt x="232" y="3381"/>
                    <a:pt x="527" y="3381"/>
                  </a:cubicBezTo>
                  <a:cubicBezTo>
                    <a:pt x="821" y="3381"/>
                    <a:pt x="1062" y="3140"/>
                    <a:pt x="1062" y="2846"/>
                  </a:cubicBezTo>
                  <a:cubicBezTo>
                    <a:pt x="1062" y="2561"/>
                    <a:pt x="821" y="2320"/>
                    <a:pt x="527" y="2320"/>
                  </a:cubicBezTo>
                  <a:close/>
                  <a:moveTo>
                    <a:pt x="527" y="4639"/>
                  </a:moveTo>
                  <a:cubicBezTo>
                    <a:pt x="232" y="4639"/>
                    <a:pt x="1" y="4880"/>
                    <a:pt x="1" y="5174"/>
                  </a:cubicBezTo>
                  <a:cubicBezTo>
                    <a:pt x="1" y="5469"/>
                    <a:pt x="232" y="5701"/>
                    <a:pt x="527" y="5701"/>
                  </a:cubicBezTo>
                  <a:cubicBezTo>
                    <a:pt x="821" y="5701"/>
                    <a:pt x="1062" y="5469"/>
                    <a:pt x="1062" y="5174"/>
                  </a:cubicBezTo>
                  <a:cubicBezTo>
                    <a:pt x="1062" y="4880"/>
                    <a:pt x="821" y="4639"/>
                    <a:pt x="527" y="4639"/>
                  </a:cubicBezTo>
                  <a:close/>
                  <a:moveTo>
                    <a:pt x="527" y="6959"/>
                  </a:moveTo>
                  <a:cubicBezTo>
                    <a:pt x="232" y="6959"/>
                    <a:pt x="1" y="7199"/>
                    <a:pt x="1" y="7494"/>
                  </a:cubicBezTo>
                  <a:cubicBezTo>
                    <a:pt x="1" y="7788"/>
                    <a:pt x="232" y="8020"/>
                    <a:pt x="527" y="8020"/>
                  </a:cubicBezTo>
                  <a:cubicBezTo>
                    <a:pt x="821" y="8020"/>
                    <a:pt x="1062" y="7788"/>
                    <a:pt x="1062" y="7494"/>
                  </a:cubicBezTo>
                  <a:cubicBezTo>
                    <a:pt x="1062" y="7199"/>
                    <a:pt x="821" y="6959"/>
                    <a:pt x="527" y="6959"/>
                  </a:cubicBezTo>
                  <a:close/>
                  <a:moveTo>
                    <a:pt x="527" y="9287"/>
                  </a:moveTo>
                  <a:cubicBezTo>
                    <a:pt x="232" y="9287"/>
                    <a:pt x="1" y="9519"/>
                    <a:pt x="1" y="9813"/>
                  </a:cubicBezTo>
                  <a:cubicBezTo>
                    <a:pt x="1" y="10108"/>
                    <a:pt x="232" y="10349"/>
                    <a:pt x="527" y="10349"/>
                  </a:cubicBezTo>
                  <a:cubicBezTo>
                    <a:pt x="821" y="10349"/>
                    <a:pt x="1062" y="10108"/>
                    <a:pt x="1062" y="9813"/>
                  </a:cubicBezTo>
                  <a:cubicBezTo>
                    <a:pt x="1062" y="9519"/>
                    <a:pt x="821" y="9287"/>
                    <a:pt x="527" y="9287"/>
                  </a:cubicBezTo>
                  <a:close/>
                  <a:moveTo>
                    <a:pt x="527" y="11606"/>
                  </a:moveTo>
                  <a:cubicBezTo>
                    <a:pt x="232" y="11606"/>
                    <a:pt x="1" y="11838"/>
                    <a:pt x="1" y="12133"/>
                  </a:cubicBezTo>
                  <a:cubicBezTo>
                    <a:pt x="1" y="12427"/>
                    <a:pt x="232" y="12668"/>
                    <a:pt x="527" y="12668"/>
                  </a:cubicBezTo>
                  <a:cubicBezTo>
                    <a:pt x="821" y="12668"/>
                    <a:pt x="1062" y="12427"/>
                    <a:pt x="1062" y="12133"/>
                  </a:cubicBezTo>
                  <a:cubicBezTo>
                    <a:pt x="1062" y="11838"/>
                    <a:pt x="821" y="11606"/>
                    <a:pt x="527" y="11606"/>
                  </a:cubicBezTo>
                  <a:close/>
                  <a:moveTo>
                    <a:pt x="527" y="13926"/>
                  </a:moveTo>
                  <a:cubicBezTo>
                    <a:pt x="232" y="13926"/>
                    <a:pt x="1" y="14167"/>
                    <a:pt x="1" y="14461"/>
                  </a:cubicBezTo>
                  <a:cubicBezTo>
                    <a:pt x="1" y="14747"/>
                    <a:pt x="232" y="14987"/>
                    <a:pt x="527" y="14987"/>
                  </a:cubicBezTo>
                  <a:cubicBezTo>
                    <a:pt x="821" y="14987"/>
                    <a:pt x="1062" y="14747"/>
                    <a:pt x="1062" y="14461"/>
                  </a:cubicBezTo>
                  <a:cubicBezTo>
                    <a:pt x="1062" y="14167"/>
                    <a:pt x="821" y="13926"/>
                    <a:pt x="527" y="13926"/>
                  </a:cubicBezTo>
                  <a:close/>
                  <a:moveTo>
                    <a:pt x="527" y="16245"/>
                  </a:moveTo>
                  <a:cubicBezTo>
                    <a:pt x="232" y="16245"/>
                    <a:pt x="1" y="16486"/>
                    <a:pt x="1" y="16781"/>
                  </a:cubicBezTo>
                  <a:cubicBezTo>
                    <a:pt x="1" y="17075"/>
                    <a:pt x="232" y="17307"/>
                    <a:pt x="527" y="17307"/>
                  </a:cubicBezTo>
                  <a:cubicBezTo>
                    <a:pt x="821" y="17307"/>
                    <a:pt x="1062" y="17075"/>
                    <a:pt x="1062" y="16781"/>
                  </a:cubicBezTo>
                  <a:cubicBezTo>
                    <a:pt x="1062" y="16486"/>
                    <a:pt x="821" y="16245"/>
                    <a:pt x="527" y="16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7"/>
            <p:cNvSpPr/>
            <p:nvPr/>
          </p:nvSpPr>
          <p:spPr>
            <a:xfrm>
              <a:off x="9139791" y="483123"/>
              <a:ext cx="15878" cy="983391"/>
            </a:xfrm>
            <a:custGeom>
              <a:avLst/>
              <a:gdLst/>
              <a:ahLst/>
              <a:cxnLst/>
              <a:rect l="l" t="t" r="r" b="b"/>
              <a:pathLst>
                <a:path w="295" h="18271" extrusionOk="0">
                  <a:moveTo>
                    <a:pt x="0" y="1"/>
                  </a:moveTo>
                  <a:lnTo>
                    <a:pt x="0" y="18271"/>
                  </a:lnTo>
                  <a:lnTo>
                    <a:pt x="295" y="18271"/>
                  </a:lnTo>
                  <a:lnTo>
                    <a:pt x="2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7"/>
            <p:cNvSpPr/>
            <p:nvPr/>
          </p:nvSpPr>
          <p:spPr>
            <a:xfrm>
              <a:off x="8323519" y="781299"/>
              <a:ext cx="320298" cy="303667"/>
            </a:xfrm>
            <a:custGeom>
              <a:avLst/>
              <a:gdLst/>
              <a:ahLst/>
              <a:cxnLst/>
              <a:rect l="l" t="t" r="r" b="b"/>
              <a:pathLst>
                <a:path w="5951" h="5642" extrusionOk="0">
                  <a:moveTo>
                    <a:pt x="2971" y="973"/>
                  </a:moveTo>
                  <a:lnTo>
                    <a:pt x="3480" y="2150"/>
                  </a:lnTo>
                  <a:cubicBezTo>
                    <a:pt x="3515" y="2240"/>
                    <a:pt x="3604" y="2302"/>
                    <a:pt x="3711" y="2311"/>
                  </a:cubicBezTo>
                  <a:lnTo>
                    <a:pt x="4978" y="2436"/>
                  </a:lnTo>
                  <a:lnTo>
                    <a:pt x="4024" y="3283"/>
                  </a:lnTo>
                  <a:cubicBezTo>
                    <a:pt x="3943" y="3346"/>
                    <a:pt x="3917" y="3453"/>
                    <a:pt x="3935" y="3551"/>
                  </a:cubicBezTo>
                  <a:lnTo>
                    <a:pt x="4211" y="4800"/>
                  </a:lnTo>
                  <a:lnTo>
                    <a:pt x="3114" y="4149"/>
                  </a:lnTo>
                  <a:cubicBezTo>
                    <a:pt x="3069" y="4122"/>
                    <a:pt x="3025" y="4113"/>
                    <a:pt x="2971" y="4113"/>
                  </a:cubicBezTo>
                  <a:cubicBezTo>
                    <a:pt x="2926" y="4113"/>
                    <a:pt x="2873" y="4122"/>
                    <a:pt x="2828" y="4149"/>
                  </a:cubicBezTo>
                  <a:lnTo>
                    <a:pt x="1731" y="4800"/>
                  </a:lnTo>
                  <a:lnTo>
                    <a:pt x="2008" y="3551"/>
                  </a:lnTo>
                  <a:cubicBezTo>
                    <a:pt x="2034" y="3453"/>
                    <a:pt x="1999" y="3346"/>
                    <a:pt x="1918" y="3283"/>
                  </a:cubicBezTo>
                  <a:lnTo>
                    <a:pt x="964" y="2436"/>
                  </a:lnTo>
                  <a:lnTo>
                    <a:pt x="2231" y="2311"/>
                  </a:lnTo>
                  <a:cubicBezTo>
                    <a:pt x="2338" y="2302"/>
                    <a:pt x="2427" y="2240"/>
                    <a:pt x="2463" y="2150"/>
                  </a:cubicBezTo>
                  <a:lnTo>
                    <a:pt x="2971" y="973"/>
                  </a:lnTo>
                  <a:close/>
                  <a:moveTo>
                    <a:pt x="2971" y="0"/>
                  </a:moveTo>
                  <a:cubicBezTo>
                    <a:pt x="2864" y="0"/>
                    <a:pt x="2757" y="63"/>
                    <a:pt x="2712" y="161"/>
                  </a:cubicBezTo>
                  <a:lnTo>
                    <a:pt x="2016" y="1776"/>
                  </a:lnTo>
                  <a:lnTo>
                    <a:pt x="268" y="1945"/>
                  </a:lnTo>
                  <a:cubicBezTo>
                    <a:pt x="161" y="1954"/>
                    <a:pt x="63" y="2026"/>
                    <a:pt x="27" y="2133"/>
                  </a:cubicBezTo>
                  <a:cubicBezTo>
                    <a:pt x="0" y="2240"/>
                    <a:pt x="27" y="2356"/>
                    <a:pt x="116" y="2427"/>
                  </a:cubicBezTo>
                  <a:lnTo>
                    <a:pt x="1428" y="3587"/>
                  </a:lnTo>
                  <a:lnTo>
                    <a:pt x="1044" y="5300"/>
                  </a:lnTo>
                  <a:cubicBezTo>
                    <a:pt x="1026" y="5416"/>
                    <a:pt x="1062" y="5523"/>
                    <a:pt x="1151" y="5594"/>
                  </a:cubicBezTo>
                  <a:cubicBezTo>
                    <a:pt x="1197" y="5626"/>
                    <a:pt x="1253" y="5642"/>
                    <a:pt x="1310" y="5642"/>
                  </a:cubicBezTo>
                  <a:cubicBezTo>
                    <a:pt x="1363" y="5642"/>
                    <a:pt x="1416" y="5629"/>
                    <a:pt x="1463" y="5603"/>
                  </a:cubicBezTo>
                  <a:lnTo>
                    <a:pt x="2971" y="4711"/>
                  </a:lnTo>
                  <a:lnTo>
                    <a:pt x="4488" y="5603"/>
                  </a:lnTo>
                  <a:cubicBezTo>
                    <a:pt x="4523" y="5630"/>
                    <a:pt x="4577" y="5639"/>
                    <a:pt x="4621" y="5639"/>
                  </a:cubicBezTo>
                  <a:cubicBezTo>
                    <a:pt x="4684" y="5639"/>
                    <a:pt x="4737" y="5621"/>
                    <a:pt x="4791" y="5594"/>
                  </a:cubicBezTo>
                  <a:cubicBezTo>
                    <a:pt x="4880" y="5523"/>
                    <a:pt x="4925" y="5416"/>
                    <a:pt x="4898" y="5300"/>
                  </a:cubicBezTo>
                  <a:lnTo>
                    <a:pt x="4514" y="3587"/>
                  </a:lnTo>
                  <a:lnTo>
                    <a:pt x="5835" y="2427"/>
                  </a:lnTo>
                  <a:cubicBezTo>
                    <a:pt x="5915" y="2356"/>
                    <a:pt x="5951" y="2240"/>
                    <a:pt x="5915" y="2133"/>
                  </a:cubicBezTo>
                  <a:cubicBezTo>
                    <a:pt x="5879" y="2026"/>
                    <a:pt x="5781" y="1954"/>
                    <a:pt x="5674" y="1945"/>
                  </a:cubicBezTo>
                  <a:lnTo>
                    <a:pt x="3926" y="1776"/>
                  </a:lnTo>
                  <a:lnTo>
                    <a:pt x="3230" y="161"/>
                  </a:lnTo>
                  <a:cubicBezTo>
                    <a:pt x="3185" y="63"/>
                    <a:pt x="308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7"/>
            <p:cNvSpPr/>
            <p:nvPr/>
          </p:nvSpPr>
          <p:spPr>
            <a:xfrm>
              <a:off x="8454577" y="219016"/>
              <a:ext cx="57698" cy="557063"/>
            </a:xfrm>
            <a:custGeom>
              <a:avLst/>
              <a:gdLst/>
              <a:ahLst/>
              <a:cxnLst/>
              <a:rect l="l" t="t" r="r" b="b"/>
              <a:pathLst>
                <a:path w="1072" h="10350" extrusionOk="0">
                  <a:moveTo>
                    <a:pt x="536" y="1"/>
                  </a:moveTo>
                  <a:cubicBezTo>
                    <a:pt x="242" y="1"/>
                    <a:pt x="1" y="242"/>
                    <a:pt x="1" y="536"/>
                  </a:cubicBezTo>
                  <a:cubicBezTo>
                    <a:pt x="1" y="831"/>
                    <a:pt x="242" y="1063"/>
                    <a:pt x="536" y="1063"/>
                  </a:cubicBezTo>
                  <a:cubicBezTo>
                    <a:pt x="830" y="1063"/>
                    <a:pt x="1071" y="831"/>
                    <a:pt x="1071" y="536"/>
                  </a:cubicBezTo>
                  <a:cubicBezTo>
                    <a:pt x="1071" y="242"/>
                    <a:pt x="830" y="1"/>
                    <a:pt x="536" y="1"/>
                  </a:cubicBezTo>
                  <a:close/>
                  <a:moveTo>
                    <a:pt x="536" y="2320"/>
                  </a:moveTo>
                  <a:cubicBezTo>
                    <a:pt x="242" y="2320"/>
                    <a:pt x="1" y="2561"/>
                    <a:pt x="1" y="2856"/>
                  </a:cubicBezTo>
                  <a:cubicBezTo>
                    <a:pt x="1" y="3150"/>
                    <a:pt x="242" y="3382"/>
                    <a:pt x="536" y="3382"/>
                  </a:cubicBezTo>
                  <a:cubicBezTo>
                    <a:pt x="830" y="3382"/>
                    <a:pt x="1071" y="3150"/>
                    <a:pt x="1071" y="2856"/>
                  </a:cubicBezTo>
                  <a:cubicBezTo>
                    <a:pt x="1071" y="2561"/>
                    <a:pt x="830" y="2320"/>
                    <a:pt x="536" y="2320"/>
                  </a:cubicBezTo>
                  <a:close/>
                  <a:moveTo>
                    <a:pt x="536" y="4640"/>
                  </a:moveTo>
                  <a:cubicBezTo>
                    <a:pt x="242" y="4640"/>
                    <a:pt x="1" y="4881"/>
                    <a:pt x="1" y="5175"/>
                  </a:cubicBezTo>
                  <a:cubicBezTo>
                    <a:pt x="1" y="5470"/>
                    <a:pt x="242" y="5710"/>
                    <a:pt x="536" y="5710"/>
                  </a:cubicBezTo>
                  <a:cubicBezTo>
                    <a:pt x="830" y="5710"/>
                    <a:pt x="1071" y="5470"/>
                    <a:pt x="1071" y="5175"/>
                  </a:cubicBezTo>
                  <a:cubicBezTo>
                    <a:pt x="1071" y="4881"/>
                    <a:pt x="830" y="4640"/>
                    <a:pt x="536" y="4640"/>
                  </a:cubicBezTo>
                  <a:close/>
                  <a:moveTo>
                    <a:pt x="536" y="6968"/>
                  </a:moveTo>
                  <a:cubicBezTo>
                    <a:pt x="242" y="6968"/>
                    <a:pt x="1" y="7200"/>
                    <a:pt x="1" y="7495"/>
                  </a:cubicBezTo>
                  <a:cubicBezTo>
                    <a:pt x="1" y="7789"/>
                    <a:pt x="242" y="8030"/>
                    <a:pt x="536" y="8030"/>
                  </a:cubicBezTo>
                  <a:cubicBezTo>
                    <a:pt x="830" y="8030"/>
                    <a:pt x="1071" y="7789"/>
                    <a:pt x="1071" y="7495"/>
                  </a:cubicBezTo>
                  <a:cubicBezTo>
                    <a:pt x="1071" y="7200"/>
                    <a:pt x="830" y="6968"/>
                    <a:pt x="536" y="6968"/>
                  </a:cubicBezTo>
                  <a:close/>
                  <a:moveTo>
                    <a:pt x="536" y="9288"/>
                  </a:moveTo>
                  <a:cubicBezTo>
                    <a:pt x="242" y="9288"/>
                    <a:pt x="1" y="9520"/>
                    <a:pt x="1" y="9814"/>
                  </a:cubicBezTo>
                  <a:cubicBezTo>
                    <a:pt x="1" y="10108"/>
                    <a:pt x="242" y="10349"/>
                    <a:pt x="536" y="10349"/>
                  </a:cubicBezTo>
                  <a:cubicBezTo>
                    <a:pt x="830" y="10349"/>
                    <a:pt x="1071" y="10108"/>
                    <a:pt x="1071" y="9814"/>
                  </a:cubicBezTo>
                  <a:cubicBezTo>
                    <a:pt x="1071" y="9520"/>
                    <a:pt x="830" y="9288"/>
                    <a:pt x="536" y="92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7"/>
            <p:cNvSpPr/>
            <p:nvPr/>
          </p:nvSpPr>
          <p:spPr>
            <a:xfrm>
              <a:off x="8475729" y="247865"/>
              <a:ext cx="15393" cy="556040"/>
            </a:xfrm>
            <a:custGeom>
              <a:avLst/>
              <a:gdLst/>
              <a:ahLst/>
              <a:cxnLst/>
              <a:rect l="l" t="t" r="r" b="b"/>
              <a:pathLst>
                <a:path w="286" h="10331" extrusionOk="0">
                  <a:moveTo>
                    <a:pt x="0" y="0"/>
                  </a:moveTo>
                  <a:lnTo>
                    <a:pt x="0" y="10331"/>
                  </a:lnTo>
                  <a:lnTo>
                    <a:pt x="286" y="10331"/>
                  </a:lnTo>
                  <a:lnTo>
                    <a:pt x="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7"/>
            <p:cNvSpPr/>
            <p:nvPr/>
          </p:nvSpPr>
          <p:spPr>
            <a:xfrm>
              <a:off x="8801248" y="381344"/>
              <a:ext cx="57698" cy="1431840"/>
            </a:xfrm>
            <a:custGeom>
              <a:avLst/>
              <a:gdLst/>
              <a:ahLst/>
              <a:cxnLst/>
              <a:rect l="l" t="t" r="r" b="b"/>
              <a:pathLst>
                <a:path w="1072" h="26603" extrusionOk="0">
                  <a:moveTo>
                    <a:pt x="536" y="0"/>
                  </a:moveTo>
                  <a:cubicBezTo>
                    <a:pt x="242" y="0"/>
                    <a:pt x="1" y="241"/>
                    <a:pt x="1" y="536"/>
                  </a:cubicBezTo>
                  <a:cubicBezTo>
                    <a:pt x="1" y="830"/>
                    <a:pt x="242" y="1062"/>
                    <a:pt x="536" y="1062"/>
                  </a:cubicBezTo>
                  <a:cubicBezTo>
                    <a:pt x="830" y="1062"/>
                    <a:pt x="1071" y="830"/>
                    <a:pt x="1071" y="536"/>
                  </a:cubicBezTo>
                  <a:cubicBezTo>
                    <a:pt x="1071" y="241"/>
                    <a:pt x="830" y="0"/>
                    <a:pt x="536" y="0"/>
                  </a:cubicBezTo>
                  <a:close/>
                  <a:moveTo>
                    <a:pt x="536" y="2320"/>
                  </a:moveTo>
                  <a:cubicBezTo>
                    <a:pt x="242" y="2320"/>
                    <a:pt x="1" y="2561"/>
                    <a:pt x="1" y="2855"/>
                  </a:cubicBezTo>
                  <a:cubicBezTo>
                    <a:pt x="1" y="3149"/>
                    <a:pt x="242" y="3381"/>
                    <a:pt x="536" y="3381"/>
                  </a:cubicBezTo>
                  <a:cubicBezTo>
                    <a:pt x="830" y="3381"/>
                    <a:pt x="1071" y="3149"/>
                    <a:pt x="1071" y="2855"/>
                  </a:cubicBezTo>
                  <a:cubicBezTo>
                    <a:pt x="1071" y="2561"/>
                    <a:pt x="830" y="2320"/>
                    <a:pt x="536" y="2320"/>
                  </a:cubicBezTo>
                  <a:close/>
                  <a:moveTo>
                    <a:pt x="536" y="4639"/>
                  </a:moveTo>
                  <a:cubicBezTo>
                    <a:pt x="242" y="4639"/>
                    <a:pt x="1" y="4880"/>
                    <a:pt x="1" y="5174"/>
                  </a:cubicBezTo>
                  <a:cubicBezTo>
                    <a:pt x="1" y="5469"/>
                    <a:pt x="242" y="5710"/>
                    <a:pt x="536" y="5710"/>
                  </a:cubicBezTo>
                  <a:cubicBezTo>
                    <a:pt x="830" y="5710"/>
                    <a:pt x="1071" y="5469"/>
                    <a:pt x="1071" y="5174"/>
                  </a:cubicBezTo>
                  <a:cubicBezTo>
                    <a:pt x="1071" y="4880"/>
                    <a:pt x="830" y="4639"/>
                    <a:pt x="536" y="4639"/>
                  </a:cubicBezTo>
                  <a:close/>
                  <a:moveTo>
                    <a:pt x="536" y="6968"/>
                  </a:moveTo>
                  <a:cubicBezTo>
                    <a:pt x="242" y="6968"/>
                    <a:pt x="1" y="7200"/>
                    <a:pt x="1" y="7494"/>
                  </a:cubicBezTo>
                  <a:cubicBezTo>
                    <a:pt x="1" y="7788"/>
                    <a:pt x="242" y="8029"/>
                    <a:pt x="536" y="8029"/>
                  </a:cubicBezTo>
                  <a:cubicBezTo>
                    <a:pt x="830" y="8029"/>
                    <a:pt x="1071" y="7788"/>
                    <a:pt x="1071" y="7494"/>
                  </a:cubicBezTo>
                  <a:cubicBezTo>
                    <a:pt x="1071" y="7200"/>
                    <a:pt x="830" y="6968"/>
                    <a:pt x="536" y="6968"/>
                  </a:cubicBezTo>
                  <a:close/>
                  <a:moveTo>
                    <a:pt x="536" y="9287"/>
                  </a:moveTo>
                  <a:cubicBezTo>
                    <a:pt x="242" y="9287"/>
                    <a:pt x="1" y="9519"/>
                    <a:pt x="1" y="9813"/>
                  </a:cubicBezTo>
                  <a:cubicBezTo>
                    <a:pt x="1" y="10108"/>
                    <a:pt x="242" y="10349"/>
                    <a:pt x="536" y="10349"/>
                  </a:cubicBezTo>
                  <a:cubicBezTo>
                    <a:pt x="830" y="10349"/>
                    <a:pt x="1071" y="10108"/>
                    <a:pt x="1071" y="9813"/>
                  </a:cubicBezTo>
                  <a:cubicBezTo>
                    <a:pt x="1071" y="9519"/>
                    <a:pt x="830" y="9287"/>
                    <a:pt x="536" y="9287"/>
                  </a:cubicBezTo>
                  <a:close/>
                  <a:moveTo>
                    <a:pt x="536" y="11607"/>
                  </a:moveTo>
                  <a:cubicBezTo>
                    <a:pt x="242" y="11607"/>
                    <a:pt x="1" y="11847"/>
                    <a:pt x="1" y="12142"/>
                  </a:cubicBezTo>
                  <a:cubicBezTo>
                    <a:pt x="1" y="12436"/>
                    <a:pt x="242" y="12668"/>
                    <a:pt x="536" y="12668"/>
                  </a:cubicBezTo>
                  <a:cubicBezTo>
                    <a:pt x="830" y="12668"/>
                    <a:pt x="1071" y="12436"/>
                    <a:pt x="1071" y="12142"/>
                  </a:cubicBezTo>
                  <a:cubicBezTo>
                    <a:pt x="1071" y="11847"/>
                    <a:pt x="830" y="11607"/>
                    <a:pt x="536" y="11607"/>
                  </a:cubicBezTo>
                  <a:close/>
                  <a:moveTo>
                    <a:pt x="536" y="13926"/>
                  </a:moveTo>
                  <a:cubicBezTo>
                    <a:pt x="242" y="13926"/>
                    <a:pt x="1" y="14167"/>
                    <a:pt x="1" y="14461"/>
                  </a:cubicBezTo>
                  <a:cubicBezTo>
                    <a:pt x="1" y="14756"/>
                    <a:pt x="242" y="14988"/>
                    <a:pt x="536" y="14988"/>
                  </a:cubicBezTo>
                  <a:cubicBezTo>
                    <a:pt x="830" y="14988"/>
                    <a:pt x="1071" y="14756"/>
                    <a:pt x="1071" y="14461"/>
                  </a:cubicBezTo>
                  <a:cubicBezTo>
                    <a:pt x="1071" y="14167"/>
                    <a:pt x="830" y="13926"/>
                    <a:pt x="536" y="13926"/>
                  </a:cubicBezTo>
                  <a:close/>
                  <a:moveTo>
                    <a:pt x="536" y="16245"/>
                  </a:moveTo>
                  <a:cubicBezTo>
                    <a:pt x="242" y="16245"/>
                    <a:pt x="1" y="16486"/>
                    <a:pt x="1" y="16781"/>
                  </a:cubicBezTo>
                  <a:cubicBezTo>
                    <a:pt x="1" y="17075"/>
                    <a:pt x="242" y="17316"/>
                    <a:pt x="536" y="17316"/>
                  </a:cubicBezTo>
                  <a:cubicBezTo>
                    <a:pt x="830" y="17316"/>
                    <a:pt x="1071" y="17075"/>
                    <a:pt x="1071" y="16781"/>
                  </a:cubicBezTo>
                  <a:cubicBezTo>
                    <a:pt x="1071" y="16486"/>
                    <a:pt x="830" y="16245"/>
                    <a:pt x="536" y="16245"/>
                  </a:cubicBezTo>
                  <a:close/>
                  <a:moveTo>
                    <a:pt x="536" y="18574"/>
                  </a:moveTo>
                  <a:cubicBezTo>
                    <a:pt x="242" y="18574"/>
                    <a:pt x="1" y="18806"/>
                    <a:pt x="1" y="19100"/>
                  </a:cubicBezTo>
                  <a:cubicBezTo>
                    <a:pt x="1" y="19395"/>
                    <a:pt x="242" y="19635"/>
                    <a:pt x="536" y="19635"/>
                  </a:cubicBezTo>
                  <a:cubicBezTo>
                    <a:pt x="830" y="19635"/>
                    <a:pt x="1071" y="19395"/>
                    <a:pt x="1071" y="19100"/>
                  </a:cubicBezTo>
                  <a:cubicBezTo>
                    <a:pt x="1071" y="18806"/>
                    <a:pt x="830" y="18574"/>
                    <a:pt x="536" y="18574"/>
                  </a:cubicBezTo>
                  <a:close/>
                  <a:moveTo>
                    <a:pt x="536" y="20893"/>
                  </a:moveTo>
                  <a:cubicBezTo>
                    <a:pt x="242" y="20893"/>
                    <a:pt x="1" y="21134"/>
                    <a:pt x="1" y="21420"/>
                  </a:cubicBezTo>
                  <a:cubicBezTo>
                    <a:pt x="1" y="21714"/>
                    <a:pt x="242" y="21955"/>
                    <a:pt x="536" y="21955"/>
                  </a:cubicBezTo>
                  <a:cubicBezTo>
                    <a:pt x="830" y="21955"/>
                    <a:pt x="1071" y="21714"/>
                    <a:pt x="1071" y="21420"/>
                  </a:cubicBezTo>
                  <a:cubicBezTo>
                    <a:pt x="1071" y="21134"/>
                    <a:pt x="830" y="20893"/>
                    <a:pt x="536" y="20893"/>
                  </a:cubicBezTo>
                  <a:close/>
                  <a:moveTo>
                    <a:pt x="536" y="23213"/>
                  </a:moveTo>
                  <a:cubicBezTo>
                    <a:pt x="242" y="23213"/>
                    <a:pt x="1" y="23454"/>
                    <a:pt x="1" y="23748"/>
                  </a:cubicBezTo>
                  <a:cubicBezTo>
                    <a:pt x="1" y="24042"/>
                    <a:pt x="242" y="24274"/>
                    <a:pt x="536" y="24274"/>
                  </a:cubicBezTo>
                  <a:cubicBezTo>
                    <a:pt x="830" y="24274"/>
                    <a:pt x="1071" y="24042"/>
                    <a:pt x="1071" y="23748"/>
                  </a:cubicBezTo>
                  <a:cubicBezTo>
                    <a:pt x="1071" y="23454"/>
                    <a:pt x="830" y="23213"/>
                    <a:pt x="536" y="23213"/>
                  </a:cubicBezTo>
                  <a:close/>
                  <a:moveTo>
                    <a:pt x="536" y="25532"/>
                  </a:moveTo>
                  <a:cubicBezTo>
                    <a:pt x="242" y="25532"/>
                    <a:pt x="1" y="25773"/>
                    <a:pt x="1" y="26067"/>
                  </a:cubicBezTo>
                  <a:cubicBezTo>
                    <a:pt x="1" y="26362"/>
                    <a:pt x="242" y="26603"/>
                    <a:pt x="536" y="26603"/>
                  </a:cubicBezTo>
                  <a:cubicBezTo>
                    <a:pt x="830" y="26603"/>
                    <a:pt x="1071" y="26362"/>
                    <a:pt x="1071" y="26067"/>
                  </a:cubicBezTo>
                  <a:cubicBezTo>
                    <a:pt x="1071" y="25773"/>
                    <a:pt x="830" y="25532"/>
                    <a:pt x="536" y="255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7"/>
            <p:cNvSpPr/>
            <p:nvPr/>
          </p:nvSpPr>
          <p:spPr>
            <a:xfrm>
              <a:off x="8822400" y="410139"/>
              <a:ext cx="15393" cy="1481787"/>
            </a:xfrm>
            <a:custGeom>
              <a:avLst/>
              <a:gdLst/>
              <a:ahLst/>
              <a:cxnLst/>
              <a:rect l="l" t="t" r="r" b="b"/>
              <a:pathLst>
                <a:path w="286" h="27531" extrusionOk="0">
                  <a:moveTo>
                    <a:pt x="0" y="1"/>
                  </a:moveTo>
                  <a:lnTo>
                    <a:pt x="0" y="27531"/>
                  </a:lnTo>
                  <a:lnTo>
                    <a:pt x="286" y="27531"/>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7"/>
            <p:cNvSpPr/>
            <p:nvPr/>
          </p:nvSpPr>
          <p:spPr>
            <a:xfrm>
              <a:off x="8600544" y="1872658"/>
              <a:ext cx="459590" cy="239672"/>
            </a:xfrm>
            <a:custGeom>
              <a:avLst/>
              <a:gdLst/>
              <a:ahLst/>
              <a:cxnLst/>
              <a:rect l="l" t="t" r="r" b="b"/>
              <a:pathLst>
                <a:path w="8539" h="4453" extrusionOk="0">
                  <a:moveTo>
                    <a:pt x="4265" y="376"/>
                  </a:moveTo>
                  <a:cubicBezTo>
                    <a:pt x="4729" y="724"/>
                    <a:pt x="6094" y="1446"/>
                    <a:pt x="7048" y="1749"/>
                  </a:cubicBezTo>
                  <a:cubicBezTo>
                    <a:pt x="7566" y="1910"/>
                    <a:pt x="7941" y="2311"/>
                    <a:pt x="8065" y="2847"/>
                  </a:cubicBezTo>
                  <a:cubicBezTo>
                    <a:pt x="8181" y="3320"/>
                    <a:pt x="8074" y="3810"/>
                    <a:pt x="7798" y="4122"/>
                  </a:cubicBezTo>
                  <a:lnTo>
                    <a:pt x="741" y="4122"/>
                  </a:lnTo>
                  <a:cubicBezTo>
                    <a:pt x="465" y="3810"/>
                    <a:pt x="358" y="3320"/>
                    <a:pt x="465" y="2847"/>
                  </a:cubicBezTo>
                  <a:cubicBezTo>
                    <a:pt x="598" y="2311"/>
                    <a:pt x="964" y="1910"/>
                    <a:pt x="1482" y="1749"/>
                  </a:cubicBezTo>
                  <a:cubicBezTo>
                    <a:pt x="2436" y="1446"/>
                    <a:pt x="3810" y="724"/>
                    <a:pt x="4265" y="376"/>
                  </a:cubicBezTo>
                  <a:close/>
                  <a:moveTo>
                    <a:pt x="4265" y="1"/>
                  </a:moveTo>
                  <a:cubicBezTo>
                    <a:pt x="4220" y="10"/>
                    <a:pt x="4167" y="28"/>
                    <a:pt x="4140" y="72"/>
                  </a:cubicBezTo>
                  <a:cubicBezTo>
                    <a:pt x="3988" y="188"/>
                    <a:pt x="2588" y="1054"/>
                    <a:pt x="1384" y="1428"/>
                  </a:cubicBezTo>
                  <a:cubicBezTo>
                    <a:pt x="750" y="1633"/>
                    <a:pt x="295" y="2115"/>
                    <a:pt x="144" y="2766"/>
                  </a:cubicBezTo>
                  <a:cubicBezTo>
                    <a:pt x="1" y="3382"/>
                    <a:pt x="161" y="4024"/>
                    <a:pt x="554" y="4408"/>
                  </a:cubicBezTo>
                  <a:cubicBezTo>
                    <a:pt x="590" y="4435"/>
                    <a:pt x="625" y="4452"/>
                    <a:pt x="670" y="4452"/>
                  </a:cubicBezTo>
                  <a:lnTo>
                    <a:pt x="7860" y="4452"/>
                  </a:lnTo>
                  <a:cubicBezTo>
                    <a:pt x="7905" y="4452"/>
                    <a:pt x="7949" y="4435"/>
                    <a:pt x="7976" y="4408"/>
                  </a:cubicBezTo>
                  <a:cubicBezTo>
                    <a:pt x="8369" y="4024"/>
                    <a:pt x="8538" y="3382"/>
                    <a:pt x="8387" y="2775"/>
                  </a:cubicBezTo>
                  <a:cubicBezTo>
                    <a:pt x="8235" y="2115"/>
                    <a:pt x="7789" y="1633"/>
                    <a:pt x="7147" y="1428"/>
                  </a:cubicBezTo>
                  <a:cubicBezTo>
                    <a:pt x="5951" y="1054"/>
                    <a:pt x="4542" y="188"/>
                    <a:pt x="4399" y="72"/>
                  </a:cubicBezTo>
                  <a:cubicBezTo>
                    <a:pt x="4372" y="28"/>
                    <a:pt x="4319" y="1"/>
                    <a:pt x="4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7"/>
            <p:cNvSpPr/>
            <p:nvPr/>
          </p:nvSpPr>
          <p:spPr>
            <a:xfrm>
              <a:off x="8698985" y="1872658"/>
              <a:ext cx="262708" cy="239672"/>
            </a:xfrm>
            <a:custGeom>
              <a:avLst/>
              <a:gdLst/>
              <a:ahLst/>
              <a:cxnLst/>
              <a:rect l="l" t="t" r="r" b="b"/>
              <a:pathLst>
                <a:path w="4881" h="4453" extrusionOk="0">
                  <a:moveTo>
                    <a:pt x="2436" y="456"/>
                  </a:moveTo>
                  <a:cubicBezTo>
                    <a:pt x="2730" y="822"/>
                    <a:pt x="3373" y="1446"/>
                    <a:pt x="3846" y="1732"/>
                  </a:cubicBezTo>
                  <a:cubicBezTo>
                    <a:pt x="4381" y="2053"/>
                    <a:pt x="4532" y="3435"/>
                    <a:pt x="4229" y="4122"/>
                  </a:cubicBezTo>
                  <a:lnTo>
                    <a:pt x="643" y="4122"/>
                  </a:lnTo>
                  <a:cubicBezTo>
                    <a:pt x="349" y="3435"/>
                    <a:pt x="491" y="2053"/>
                    <a:pt x="1027" y="1732"/>
                  </a:cubicBezTo>
                  <a:cubicBezTo>
                    <a:pt x="1508" y="1446"/>
                    <a:pt x="2142" y="822"/>
                    <a:pt x="2436" y="456"/>
                  </a:cubicBezTo>
                  <a:close/>
                  <a:moveTo>
                    <a:pt x="2436" y="1"/>
                  </a:moveTo>
                  <a:cubicBezTo>
                    <a:pt x="2374" y="1"/>
                    <a:pt x="2311" y="46"/>
                    <a:pt x="2284" y="108"/>
                  </a:cubicBezTo>
                  <a:cubicBezTo>
                    <a:pt x="2204" y="233"/>
                    <a:pt x="1473" y="1080"/>
                    <a:pt x="857" y="1446"/>
                  </a:cubicBezTo>
                  <a:cubicBezTo>
                    <a:pt x="81" y="1910"/>
                    <a:pt x="1" y="3632"/>
                    <a:pt x="393" y="4363"/>
                  </a:cubicBezTo>
                  <a:cubicBezTo>
                    <a:pt x="429" y="4417"/>
                    <a:pt x="482" y="4452"/>
                    <a:pt x="545" y="4452"/>
                  </a:cubicBezTo>
                  <a:lnTo>
                    <a:pt x="4336" y="4452"/>
                  </a:lnTo>
                  <a:cubicBezTo>
                    <a:pt x="4399" y="4452"/>
                    <a:pt x="4452" y="4417"/>
                    <a:pt x="4479" y="4363"/>
                  </a:cubicBezTo>
                  <a:cubicBezTo>
                    <a:pt x="4880" y="3632"/>
                    <a:pt x="4800" y="1910"/>
                    <a:pt x="4015" y="1446"/>
                  </a:cubicBezTo>
                  <a:cubicBezTo>
                    <a:pt x="3400" y="1080"/>
                    <a:pt x="2668" y="233"/>
                    <a:pt x="2597" y="108"/>
                  </a:cubicBezTo>
                  <a:cubicBezTo>
                    <a:pt x="2570" y="46"/>
                    <a:pt x="2507" y="1"/>
                    <a:pt x="2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7"/>
            <p:cNvSpPr/>
            <p:nvPr/>
          </p:nvSpPr>
          <p:spPr>
            <a:xfrm>
              <a:off x="8600544" y="2517990"/>
              <a:ext cx="459590" cy="239187"/>
            </a:xfrm>
            <a:custGeom>
              <a:avLst/>
              <a:gdLst/>
              <a:ahLst/>
              <a:cxnLst/>
              <a:rect l="l" t="t" r="r" b="b"/>
              <a:pathLst>
                <a:path w="8539" h="4444" extrusionOk="0">
                  <a:moveTo>
                    <a:pt x="7798" y="331"/>
                  </a:moveTo>
                  <a:cubicBezTo>
                    <a:pt x="8074" y="634"/>
                    <a:pt x="8181" y="1125"/>
                    <a:pt x="8065" y="1606"/>
                  </a:cubicBezTo>
                  <a:cubicBezTo>
                    <a:pt x="7941" y="2142"/>
                    <a:pt x="7566" y="2543"/>
                    <a:pt x="7048" y="2704"/>
                  </a:cubicBezTo>
                  <a:cubicBezTo>
                    <a:pt x="6103" y="3007"/>
                    <a:pt x="4729" y="3730"/>
                    <a:pt x="4265" y="4069"/>
                  </a:cubicBezTo>
                  <a:cubicBezTo>
                    <a:pt x="3801" y="3721"/>
                    <a:pt x="2436" y="3007"/>
                    <a:pt x="1482" y="2704"/>
                  </a:cubicBezTo>
                  <a:cubicBezTo>
                    <a:pt x="964" y="2543"/>
                    <a:pt x="598" y="2142"/>
                    <a:pt x="465" y="1606"/>
                  </a:cubicBezTo>
                  <a:cubicBezTo>
                    <a:pt x="358" y="1134"/>
                    <a:pt x="465" y="643"/>
                    <a:pt x="741" y="331"/>
                  </a:cubicBezTo>
                  <a:close/>
                  <a:moveTo>
                    <a:pt x="670" y="1"/>
                  </a:moveTo>
                  <a:cubicBezTo>
                    <a:pt x="625" y="1"/>
                    <a:pt x="590" y="19"/>
                    <a:pt x="554" y="45"/>
                  </a:cubicBezTo>
                  <a:cubicBezTo>
                    <a:pt x="161" y="429"/>
                    <a:pt x="1" y="1071"/>
                    <a:pt x="144" y="1678"/>
                  </a:cubicBezTo>
                  <a:cubicBezTo>
                    <a:pt x="295" y="2329"/>
                    <a:pt x="750" y="2820"/>
                    <a:pt x="1384" y="3025"/>
                  </a:cubicBezTo>
                  <a:cubicBezTo>
                    <a:pt x="2588" y="3400"/>
                    <a:pt x="3988" y="4256"/>
                    <a:pt x="4140" y="4381"/>
                  </a:cubicBezTo>
                  <a:cubicBezTo>
                    <a:pt x="4167" y="4417"/>
                    <a:pt x="4212" y="4443"/>
                    <a:pt x="4265" y="4443"/>
                  </a:cubicBezTo>
                  <a:cubicBezTo>
                    <a:pt x="4319" y="4443"/>
                    <a:pt x="4363" y="4426"/>
                    <a:pt x="4399" y="4381"/>
                  </a:cubicBezTo>
                  <a:cubicBezTo>
                    <a:pt x="4542" y="4265"/>
                    <a:pt x="5951" y="3400"/>
                    <a:pt x="7147" y="3025"/>
                  </a:cubicBezTo>
                  <a:cubicBezTo>
                    <a:pt x="7789" y="2820"/>
                    <a:pt x="8235" y="2329"/>
                    <a:pt x="8387" y="1678"/>
                  </a:cubicBezTo>
                  <a:cubicBezTo>
                    <a:pt x="8538" y="1071"/>
                    <a:pt x="8369" y="429"/>
                    <a:pt x="7976" y="45"/>
                  </a:cubicBezTo>
                  <a:cubicBezTo>
                    <a:pt x="7949" y="19"/>
                    <a:pt x="7905" y="1"/>
                    <a:pt x="7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7"/>
            <p:cNvSpPr/>
            <p:nvPr/>
          </p:nvSpPr>
          <p:spPr>
            <a:xfrm>
              <a:off x="8698985" y="2517990"/>
              <a:ext cx="262708" cy="239187"/>
            </a:xfrm>
            <a:custGeom>
              <a:avLst/>
              <a:gdLst/>
              <a:ahLst/>
              <a:cxnLst/>
              <a:rect l="l" t="t" r="r" b="b"/>
              <a:pathLst>
                <a:path w="4881" h="4444" extrusionOk="0">
                  <a:moveTo>
                    <a:pt x="4229" y="331"/>
                  </a:moveTo>
                  <a:cubicBezTo>
                    <a:pt x="4532" y="1018"/>
                    <a:pt x="4381" y="2400"/>
                    <a:pt x="3846" y="2722"/>
                  </a:cubicBezTo>
                  <a:cubicBezTo>
                    <a:pt x="3373" y="3007"/>
                    <a:pt x="2730" y="3632"/>
                    <a:pt x="2436" y="3997"/>
                  </a:cubicBezTo>
                  <a:cubicBezTo>
                    <a:pt x="2142" y="3632"/>
                    <a:pt x="1508" y="3007"/>
                    <a:pt x="1027" y="2722"/>
                  </a:cubicBezTo>
                  <a:cubicBezTo>
                    <a:pt x="491" y="2400"/>
                    <a:pt x="349" y="1018"/>
                    <a:pt x="643" y="331"/>
                  </a:cubicBezTo>
                  <a:close/>
                  <a:moveTo>
                    <a:pt x="545" y="1"/>
                  </a:moveTo>
                  <a:cubicBezTo>
                    <a:pt x="482" y="1"/>
                    <a:pt x="429" y="36"/>
                    <a:pt x="393" y="90"/>
                  </a:cubicBezTo>
                  <a:cubicBezTo>
                    <a:pt x="1" y="821"/>
                    <a:pt x="81" y="2534"/>
                    <a:pt x="857" y="3007"/>
                  </a:cubicBezTo>
                  <a:cubicBezTo>
                    <a:pt x="1473" y="3373"/>
                    <a:pt x="2204" y="4220"/>
                    <a:pt x="2284" y="4345"/>
                  </a:cubicBezTo>
                  <a:cubicBezTo>
                    <a:pt x="2311" y="4408"/>
                    <a:pt x="2374" y="4443"/>
                    <a:pt x="2436" y="4443"/>
                  </a:cubicBezTo>
                  <a:cubicBezTo>
                    <a:pt x="2507" y="4443"/>
                    <a:pt x="2570" y="4408"/>
                    <a:pt x="2597" y="4345"/>
                  </a:cubicBezTo>
                  <a:cubicBezTo>
                    <a:pt x="2668" y="4220"/>
                    <a:pt x="3400" y="3373"/>
                    <a:pt x="4015" y="3007"/>
                  </a:cubicBezTo>
                  <a:cubicBezTo>
                    <a:pt x="4800" y="2534"/>
                    <a:pt x="4880" y="821"/>
                    <a:pt x="4479" y="90"/>
                  </a:cubicBezTo>
                  <a:cubicBezTo>
                    <a:pt x="4452" y="36"/>
                    <a:pt x="4399" y="1"/>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7"/>
            <p:cNvSpPr/>
            <p:nvPr/>
          </p:nvSpPr>
          <p:spPr>
            <a:xfrm>
              <a:off x="8565990" y="2117066"/>
              <a:ext cx="528698" cy="395703"/>
            </a:xfrm>
            <a:custGeom>
              <a:avLst/>
              <a:gdLst/>
              <a:ahLst/>
              <a:cxnLst/>
              <a:rect l="l" t="t" r="r" b="b"/>
              <a:pathLst>
                <a:path w="9823" h="7352" extrusionOk="0">
                  <a:moveTo>
                    <a:pt x="8217" y="340"/>
                  </a:moveTo>
                  <a:cubicBezTo>
                    <a:pt x="8235" y="375"/>
                    <a:pt x="8270" y="429"/>
                    <a:pt x="8306" y="491"/>
                  </a:cubicBezTo>
                  <a:cubicBezTo>
                    <a:pt x="8377" y="598"/>
                    <a:pt x="8449" y="714"/>
                    <a:pt x="8538" y="839"/>
                  </a:cubicBezTo>
                  <a:cubicBezTo>
                    <a:pt x="8939" y="1419"/>
                    <a:pt x="9484" y="2213"/>
                    <a:pt x="9484" y="3676"/>
                  </a:cubicBezTo>
                  <a:cubicBezTo>
                    <a:pt x="9484" y="5139"/>
                    <a:pt x="8939" y="5942"/>
                    <a:pt x="8538" y="6522"/>
                  </a:cubicBezTo>
                  <a:cubicBezTo>
                    <a:pt x="8449" y="6647"/>
                    <a:pt x="8377" y="6763"/>
                    <a:pt x="8306" y="6870"/>
                  </a:cubicBezTo>
                  <a:cubicBezTo>
                    <a:pt x="8270" y="6932"/>
                    <a:pt x="8235" y="6986"/>
                    <a:pt x="8217" y="7022"/>
                  </a:cubicBezTo>
                  <a:lnTo>
                    <a:pt x="1606" y="7022"/>
                  </a:lnTo>
                  <a:cubicBezTo>
                    <a:pt x="1579" y="6986"/>
                    <a:pt x="1544" y="6932"/>
                    <a:pt x="1508" y="6870"/>
                  </a:cubicBezTo>
                  <a:cubicBezTo>
                    <a:pt x="1446" y="6763"/>
                    <a:pt x="1365" y="6647"/>
                    <a:pt x="1285" y="6522"/>
                  </a:cubicBezTo>
                  <a:cubicBezTo>
                    <a:pt x="884" y="5942"/>
                    <a:pt x="331" y="5139"/>
                    <a:pt x="331" y="3676"/>
                  </a:cubicBezTo>
                  <a:cubicBezTo>
                    <a:pt x="331" y="2213"/>
                    <a:pt x="884" y="1419"/>
                    <a:pt x="1285" y="839"/>
                  </a:cubicBezTo>
                  <a:cubicBezTo>
                    <a:pt x="1365" y="714"/>
                    <a:pt x="1446" y="598"/>
                    <a:pt x="1508" y="491"/>
                  </a:cubicBezTo>
                  <a:cubicBezTo>
                    <a:pt x="1544" y="429"/>
                    <a:pt x="1579" y="375"/>
                    <a:pt x="1606" y="340"/>
                  </a:cubicBezTo>
                  <a:close/>
                  <a:moveTo>
                    <a:pt x="1517" y="1"/>
                  </a:moveTo>
                  <a:cubicBezTo>
                    <a:pt x="1464" y="1"/>
                    <a:pt x="1410" y="27"/>
                    <a:pt x="1374" y="81"/>
                  </a:cubicBezTo>
                  <a:cubicBezTo>
                    <a:pt x="1374" y="81"/>
                    <a:pt x="1321" y="161"/>
                    <a:pt x="1223" y="322"/>
                  </a:cubicBezTo>
                  <a:cubicBezTo>
                    <a:pt x="1169" y="420"/>
                    <a:pt x="1089" y="527"/>
                    <a:pt x="1009" y="652"/>
                  </a:cubicBezTo>
                  <a:cubicBezTo>
                    <a:pt x="607" y="1232"/>
                    <a:pt x="0" y="2115"/>
                    <a:pt x="0" y="3676"/>
                  </a:cubicBezTo>
                  <a:cubicBezTo>
                    <a:pt x="0" y="5246"/>
                    <a:pt x="607" y="6129"/>
                    <a:pt x="1009" y="6709"/>
                  </a:cubicBezTo>
                  <a:cubicBezTo>
                    <a:pt x="1089" y="6834"/>
                    <a:pt x="1169" y="6941"/>
                    <a:pt x="1223" y="7039"/>
                  </a:cubicBezTo>
                  <a:cubicBezTo>
                    <a:pt x="1321" y="7191"/>
                    <a:pt x="1374" y="7280"/>
                    <a:pt x="1374" y="7280"/>
                  </a:cubicBezTo>
                  <a:cubicBezTo>
                    <a:pt x="1410" y="7325"/>
                    <a:pt x="1464" y="7352"/>
                    <a:pt x="1517" y="7352"/>
                  </a:cubicBezTo>
                  <a:lnTo>
                    <a:pt x="8306" y="7352"/>
                  </a:lnTo>
                  <a:cubicBezTo>
                    <a:pt x="8359" y="7352"/>
                    <a:pt x="8413" y="7325"/>
                    <a:pt x="8440" y="7280"/>
                  </a:cubicBezTo>
                  <a:cubicBezTo>
                    <a:pt x="8440" y="7280"/>
                    <a:pt x="8502" y="7191"/>
                    <a:pt x="8591" y="7039"/>
                  </a:cubicBezTo>
                  <a:cubicBezTo>
                    <a:pt x="8654" y="6941"/>
                    <a:pt x="8725" y="6834"/>
                    <a:pt x="8814" y="6709"/>
                  </a:cubicBezTo>
                  <a:cubicBezTo>
                    <a:pt x="9216" y="6129"/>
                    <a:pt x="9823" y="5246"/>
                    <a:pt x="9823" y="3676"/>
                  </a:cubicBezTo>
                  <a:cubicBezTo>
                    <a:pt x="9823" y="2115"/>
                    <a:pt x="9216" y="1232"/>
                    <a:pt x="8814" y="652"/>
                  </a:cubicBezTo>
                  <a:cubicBezTo>
                    <a:pt x="8725" y="527"/>
                    <a:pt x="8654" y="420"/>
                    <a:pt x="8591" y="322"/>
                  </a:cubicBezTo>
                  <a:cubicBezTo>
                    <a:pt x="8502" y="161"/>
                    <a:pt x="8440" y="72"/>
                    <a:pt x="8440" y="72"/>
                  </a:cubicBezTo>
                  <a:cubicBezTo>
                    <a:pt x="8413" y="27"/>
                    <a:pt x="8359" y="1"/>
                    <a:pt x="8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7"/>
            <p:cNvSpPr/>
            <p:nvPr/>
          </p:nvSpPr>
          <p:spPr>
            <a:xfrm>
              <a:off x="8681708" y="2117066"/>
              <a:ext cx="297262" cy="395703"/>
            </a:xfrm>
            <a:custGeom>
              <a:avLst/>
              <a:gdLst/>
              <a:ahLst/>
              <a:cxnLst/>
              <a:rect l="l" t="t" r="r" b="b"/>
              <a:pathLst>
                <a:path w="5523" h="7352" extrusionOk="0">
                  <a:moveTo>
                    <a:pt x="4523" y="340"/>
                  </a:moveTo>
                  <a:cubicBezTo>
                    <a:pt x="4675" y="634"/>
                    <a:pt x="5192" y="1776"/>
                    <a:pt x="5192" y="3676"/>
                  </a:cubicBezTo>
                  <a:cubicBezTo>
                    <a:pt x="5192" y="5585"/>
                    <a:pt x="4675" y="6727"/>
                    <a:pt x="4523" y="7022"/>
                  </a:cubicBezTo>
                  <a:lnTo>
                    <a:pt x="1000" y="7022"/>
                  </a:lnTo>
                  <a:cubicBezTo>
                    <a:pt x="848" y="6727"/>
                    <a:pt x="331" y="5585"/>
                    <a:pt x="331" y="3676"/>
                  </a:cubicBezTo>
                  <a:cubicBezTo>
                    <a:pt x="331" y="1776"/>
                    <a:pt x="848" y="634"/>
                    <a:pt x="1000" y="340"/>
                  </a:cubicBezTo>
                  <a:close/>
                  <a:moveTo>
                    <a:pt x="901" y="1"/>
                  </a:moveTo>
                  <a:cubicBezTo>
                    <a:pt x="839" y="1"/>
                    <a:pt x="785" y="36"/>
                    <a:pt x="759" y="81"/>
                  </a:cubicBezTo>
                  <a:cubicBezTo>
                    <a:pt x="732" y="135"/>
                    <a:pt x="0" y="1348"/>
                    <a:pt x="0" y="3676"/>
                  </a:cubicBezTo>
                  <a:cubicBezTo>
                    <a:pt x="0" y="6013"/>
                    <a:pt x="732" y="7227"/>
                    <a:pt x="759" y="7271"/>
                  </a:cubicBezTo>
                  <a:cubicBezTo>
                    <a:pt x="785" y="7325"/>
                    <a:pt x="839" y="7352"/>
                    <a:pt x="901" y="7352"/>
                  </a:cubicBezTo>
                  <a:lnTo>
                    <a:pt x="4622" y="7352"/>
                  </a:lnTo>
                  <a:cubicBezTo>
                    <a:pt x="4675" y="7352"/>
                    <a:pt x="4729" y="7325"/>
                    <a:pt x="4755" y="7271"/>
                  </a:cubicBezTo>
                  <a:cubicBezTo>
                    <a:pt x="4791" y="7227"/>
                    <a:pt x="5523" y="6013"/>
                    <a:pt x="5523" y="3676"/>
                  </a:cubicBezTo>
                  <a:cubicBezTo>
                    <a:pt x="5523" y="1348"/>
                    <a:pt x="4791" y="135"/>
                    <a:pt x="4755" y="81"/>
                  </a:cubicBezTo>
                  <a:cubicBezTo>
                    <a:pt x="4729" y="36"/>
                    <a:pt x="4675" y="1"/>
                    <a:pt x="4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7"/>
            <p:cNvSpPr/>
            <p:nvPr/>
          </p:nvSpPr>
          <p:spPr>
            <a:xfrm>
              <a:off x="8620243" y="2097852"/>
              <a:ext cx="420192" cy="35577"/>
            </a:xfrm>
            <a:custGeom>
              <a:avLst/>
              <a:gdLst/>
              <a:ahLst/>
              <a:cxnLst/>
              <a:rect l="l" t="t" r="r" b="b"/>
              <a:pathLst>
                <a:path w="7807" h="661" extrusionOk="0">
                  <a:moveTo>
                    <a:pt x="331" y="1"/>
                  </a:moveTo>
                  <a:cubicBezTo>
                    <a:pt x="143" y="1"/>
                    <a:pt x="1" y="144"/>
                    <a:pt x="1" y="331"/>
                  </a:cubicBezTo>
                  <a:cubicBezTo>
                    <a:pt x="1" y="420"/>
                    <a:pt x="36" y="500"/>
                    <a:pt x="99" y="563"/>
                  </a:cubicBezTo>
                  <a:cubicBezTo>
                    <a:pt x="152" y="625"/>
                    <a:pt x="241" y="661"/>
                    <a:pt x="331" y="661"/>
                  </a:cubicBezTo>
                  <a:lnTo>
                    <a:pt x="7476" y="661"/>
                  </a:lnTo>
                  <a:cubicBezTo>
                    <a:pt x="7655" y="661"/>
                    <a:pt x="7806" y="509"/>
                    <a:pt x="7806" y="331"/>
                  </a:cubicBezTo>
                  <a:cubicBezTo>
                    <a:pt x="7806" y="242"/>
                    <a:pt x="7771" y="153"/>
                    <a:pt x="7708" y="99"/>
                  </a:cubicBezTo>
                  <a:cubicBezTo>
                    <a:pt x="7646" y="37"/>
                    <a:pt x="7566"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7"/>
            <p:cNvSpPr/>
            <p:nvPr/>
          </p:nvSpPr>
          <p:spPr>
            <a:xfrm>
              <a:off x="8620243" y="2497860"/>
              <a:ext cx="420192" cy="35577"/>
            </a:xfrm>
            <a:custGeom>
              <a:avLst/>
              <a:gdLst/>
              <a:ahLst/>
              <a:cxnLst/>
              <a:rect l="l" t="t" r="r" b="b"/>
              <a:pathLst>
                <a:path w="7807" h="661" extrusionOk="0">
                  <a:moveTo>
                    <a:pt x="331" y="0"/>
                  </a:moveTo>
                  <a:cubicBezTo>
                    <a:pt x="143" y="0"/>
                    <a:pt x="1" y="143"/>
                    <a:pt x="1" y="330"/>
                  </a:cubicBezTo>
                  <a:cubicBezTo>
                    <a:pt x="1" y="419"/>
                    <a:pt x="36" y="509"/>
                    <a:pt x="99" y="562"/>
                  </a:cubicBezTo>
                  <a:cubicBezTo>
                    <a:pt x="152" y="625"/>
                    <a:pt x="241" y="660"/>
                    <a:pt x="331" y="660"/>
                  </a:cubicBezTo>
                  <a:lnTo>
                    <a:pt x="7476" y="660"/>
                  </a:lnTo>
                  <a:cubicBezTo>
                    <a:pt x="7655" y="660"/>
                    <a:pt x="7806" y="517"/>
                    <a:pt x="7806" y="330"/>
                  </a:cubicBezTo>
                  <a:cubicBezTo>
                    <a:pt x="7806" y="241"/>
                    <a:pt x="7771" y="152"/>
                    <a:pt x="7708" y="98"/>
                  </a:cubicBezTo>
                  <a:cubicBezTo>
                    <a:pt x="7646" y="36"/>
                    <a:pt x="7566"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7"/>
            <p:cNvSpPr/>
            <p:nvPr/>
          </p:nvSpPr>
          <p:spPr>
            <a:xfrm>
              <a:off x="8812281" y="1864047"/>
              <a:ext cx="35630" cy="35577"/>
            </a:xfrm>
            <a:custGeom>
              <a:avLst/>
              <a:gdLst/>
              <a:ahLst/>
              <a:cxnLst/>
              <a:rect l="l" t="t" r="r" b="b"/>
              <a:pathLst>
                <a:path w="662" h="661" extrusionOk="0">
                  <a:moveTo>
                    <a:pt x="331" y="0"/>
                  </a:moveTo>
                  <a:cubicBezTo>
                    <a:pt x="153" y="0"/>
                    <a:pt x="1" y="152"/>
                    <a:pt x="1" y="330"/>
                  </a:cubicBezTo>
                  <a:cubicBezTo>
                    <a:pt x="1" y="518"/>
                    <a:pt x="153" y="660"/>
                    <a:pt x="331" y="660"/>
                  </a:cubicBezTo>
                  <a:cubicBezTo>
                    <a:pt x="518" y="660"/>
                    <a:pt x="661" y="518"/>
                    <a:pt x="661" y="330"/>
                  </a:cubicBezTo>
                  <a:cubicBezTo>
                    <a:pt x="661" y="152"/>
                    <a:pt x="518" y="0"/>
                    <a:pt x="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CUSTOM_4">
    <p:spTree>
      <p:nvGrpSpPr>
        <p:cNvPr id="1" name="Shape 1692"/>
        <p:cNvGrpSpPr/>
        <p:nvPr/>
      </p:nvGrpSpPr>
      <p:grpSpPr>
        <a:xfrm>
          <a:off x="0" y="0"/>
          <a:ext cx="0" cy="0"/>
          <a:chOff x="0" y="0"/>
          <a:chExt cx="0" cy="0"/>
        </a:xfrm>
      </p:grpSpPr>
      <p:grpSp>
        <p:nvGrpSpPr>
          <p:cNvPr id="1693" name="Google Shape;1693;p19"/>
          <p:cNvGrpSpPr/>
          <p:nvPr/>
        </p:nvGrpSpPr>
        <p:grpSpPr>
          <a:xfrm>
            <a:off x="6989422" y="-762060"/>
            <a:ext cx="2883963" cy="2883963"/>
            <a:chOff x="277450" y="4273200"/>
            <a:chExt cx="870289" cy="870289"/>
          </a:xfrm>
        </p:grpSpPr>
        <p:sp>
          <p:nvSpPr>
            <p:cNvPr id="1694" name="Google Shape;1694;p19"/>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7" name="Google Shape;1697;p19"/>
          <p:cNvGrpSpPr/>
          <p:nvPr/>
        </p:nvGrpSpPr>
        <p:grpSpPr>
          <a:xfrm>
            <a:off x="6989422" y="3033115"/>
            <a:ext cx="2883963" cy="2883963"/>
            <a:chOff x="277450" y="4273200"/>
            <a:chExt cx="870289" cy="870289"/>
          </a:xfrm>
        </p:grpSpPr>
        <p:sp>
          <p:nvSpPr>
            <p:cNvPr id="1698" name="Google Shape;1698;p19"/>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9"/>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9"/>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1" name="Google Shape;1701;p19"/>
          <p:cNvGrpSpPr/>
          <p:nvPr/>
        </p:nvGrpSpPr>
        <p:grpSpPr>
          <a:xfrm>
            <a:off x="8047411" y="4227154"/>
            <a:ext cx="762985" cy="762897"/>
            <a:chOff x="8021087" y="4295195"/>
            <a:chExt cx="1136578" cy="1136447"/>
          </a:xfrm>
        </p:grpSpPr>
        <p:sp>
          <p:nvSpPr>
            <p:cNvPr id="1702" name="Google Shape;1702;p19"/>
            <p:cNvSpPr/>
            <p:nvPr/>
          </p:nvSpPr>
          <p:spPr>
            <a:xfrm>
              <a:off x="8084049" y="4358026"/>
              <a:ext cx="1010657" cy="1010788"/>
            </a:xfrm>
            <a:custGeom>
              <a:avLst/>
              <a:gdLst/>
              <a:ahLst/>
              <a:cxnLst/>
              <a:rect l="l" t="t" r="r" b="b"/>
              <a:pathLst>
                <a:path w="61994" h="62002" extrusionOk="0">
                  <a:moveTo>
                    <a:pt x="30903" y="1"/>
                  </a:moveTo>
                  <a:lnTo>
                    <a:pt x="21893" y="9011"/>
                  </a:lnTo>
                  <a:lnTo>
                    <a:pt x="9145" y="9011"/>
                  </a:lnTo>
                  <a:lnTo>
                    <a:pt x="9145" y="21759"/>
                  </a:lnTo>
                  <a:lnTo>
                    <a:pt x="1" y="30903"/>
                  </a:lnTo>
                  <a:lnTo>
                    <a:pt x="9145" y="40056"/>
                  </a:lnTo>
                  <a:lnTo>
                    <a:pt x="9145" y="52982"/>
                  </a:lnTo>
                  <a:lnTo>
                    <a:pt x="22080" y="52982"/>
                  </a:lnTo>
                  <a:lnTo>
                    <a:pt x="31091" y="62002"/>
                  </a:lnTo>
                  <a:lnTo>
                    <a:pt x="40101" y="52982"/>
                  </a:lnTo>
                  <a:lnTo>
                    <a:pt x="52849" y="52982"/>
                  </a:lnTo>
                  <a:lnTo>
                    <a:pt x="52849" y="40234"/>
                  </a:lnTo>
                  <a:lnTo>
                    <a:pt x="61993" y="31090"/>
                  </a:lnTo>
                  <a:lnTo>
                    <a:pt x="52849" y="21946"/>
                  </a:lnTo>
                  <a:lnTo>
                    <a:pt x="52849" y="9011"/>
                  </a:lnTo>
                  <a:lnTo>
                    <a:pt x="39914" y="9011"/>
                  </a:lnTo>
                  <a:lnTo>
                    <a:pt x="30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9"/>
            <p:cNvSpPr/>
            <p:nvPr/>
          </p:nvSpPr>
          <p:spPr>
            <a:xfrm>
              <a:off x="8021087" y="4295195"/>
              <a:ext cx="1136578" cy="1136447"/>
            </a:xfrm>
            <a:custGeom>
              <a:avLst/>
              <a:gdLst/>
              <a:ahLst/>
              <a:cxnLst/>
              <a:rect l="l" t="t" r="r" b="b"/>
              <a:pathLst>
                <a:path w="69718" h="69710" extrusionOk="0">
                  <a:moveTo>
                    <a:pt x="34756" y="1812"/>
                  </a:moveTo>
                  <a:lnTo>
                    <a:pt x="44364" y="11420"/>
                  </a:lnTo>
                  <a:lnTo>
                    <a:pt x="58147" y="11420"/>
                  </a:lnTo>
                  <a:lnTo>
                    <a:pt x="58147" y="25203"/>
                  </a:lnTo>
                  <a:lnTo>
                    <a:pt x="67898" y="34953"/>
                  </a:lnTo>
                  <a:lnTo>
                    <a:pt x="58147" y="44704"/>
                  </a:lnTo>
                  <a:lnTo>
                    <a:pt x="58147" y="58291"/>
                  </a:lnTo>
                  <a:lnTo>
                    <a:pt x="44570" y="58291"/>
                  </a:lnTo>
                  <a:lnTo>
                    <a:pt x="34962" y="67899"/>
                  </a:lnTo>
                  <a:lnTo>
                    <a:pt x="25354" y="58291"/>
                  </a:lnTo>
                  <a:lnTo>
                    <a:pt x="11571" y="58291"/>
                  </a:lnTo>
                  <a:lnTo>
                    <a:pt x="11571" y="44499"/>
                  </a:lnTo>
                  <a:lnTo>
                    <a:pt x="1820" y="34748"/>
                  </a:lnTo>
                  <a:lnTo>
                    <a:pt x="11571" y="24997"/>
                  </a:lnTo>
                  <a:lnTo>
                    <a:pt x="11571" y="11420"/>
                  </a:lnTo>
                  <a:lnTo>
                    <a:pt x="25148" y="11420"/>
                  </a:lnTo>
                  <a:lnTo>
                    <a:pt x="34756" y="1812"/>
                  </a:lnTo>
                  <a:close/>
                  <a:moveTo>
                    <a:pt x="34756" y="1"/>
                  </a:moveTo>
                  <a:lnTo>
                    <a:pt x="24622" y="10135"/>
                  </a:lnTo>
                  <a:lnTo>
                    <a:pt x="10286" y="10135"/>
                  </a:lnTo>
                  <a:lnTo>
                    <a:pt x="10286" y="24471"/>
                  </a:lnTo>
                  <a:lnTo>
                    <a:pt x="0" y="34748"/>
                  </a:lnTo>
                  <a:lnTo>
                    <a:pt x="10286" y="45034"/>
                  </a:lnTo>
                  <a:lnTo>
                    <a:pt x="10286" y="59575"/>
                  </a:lnTo>
                  <a:lnTo>
                    <a:pt x="24827" y="59575"/>
                  </a:lnTo>
                  <a:lnTo>
                    <a:pt x="34962" y="69709"/>
                  </a:lnTo>
                  <a:lnTo>
                    <a:pt x="45096" y="59575"/>
                  </a:lnTo>
                  <a:lnTo>
                    <a:pt x="59432" y="59575"/>
                  </a:lnTo>
                  <a:lnTo>
                    <a:pt x="59432" y="45239"/>
                  </a:lnTo>
                  <a:lnTo>
                    <a:pt x="69718" y="34953"/>
                  </a:lnTo>
                  <a:lnTo>
                    <a:pt x="59432" y="24676"/>
                  </a:lnTo>
                  <a:lnTo>
                    <a:pt x="59432" y="10135"/>
                  </a:lnTo>
                  <a:lnTo>
                    <a:pt x="44891" y="10135"/>
                  </a:lnTo>
                  <a:lnTo>
                    <a:pt x="347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9"/>
            <p:cNvSpPr/>
            <p:nvPr/>
          </p:nvSpPr>
          <p:spPr>
            <a:xfrm>
              <a:off x="8121871" y="4393371"/>
              <a:ext cx="937051" cy="937051"/>
            </a:xfrm>
            <a:custGeom>
              <a:avLst/>
              <a:gdLst/>
              <a:ahLst/>
              <a:cxnLst/>
              <a:rect l="l" t="t" r="r" b="b"/>
              <a:pathLst>
                <a:path w="57479" h="57479" extrusionOk="0">
                  <a:moveTo>
                    <a:pt x="28655" y="0"/>
                  </a:moveTo>
                  <a:lnTo>
                    <a:pt x="20296" y="8351"/>
                  </a:lnTo>
                  <a:lnTo>
                    <a:pt x="8484" y="8351"/>
                  </a:lnTo>
                  <a:lnTo>
                    <a:pt x="8484" y="20171"/>
                  </a:lnTo>
                  <a:lnTo>
                    <a:pt x="0" y="28646"/>
                  </a:lnTo>
                  <a:lnTo>
                    <a:pt x="8484" y="37130"/>
                  </a:lnTo>
                  <a:lnTo>
                    <a:pt x="8484" y="49119"/>
                  </a:lnTo>
                  <a:lnTo>
                    <a:pt x="20474" y="49119"/>
                  </a:lnTo>
                  <a:lnTo>
                    <a:pt x="28824" y="57478"/>
                  </a:lnTo>
                  <a:lnTo>
                    <a:pt x="37183" y="49119"/>
                  </a:lnTo>
                  <a:lnTo>
                    <a:pt x="49004" y="49119"/>
                  </a:lnTo>
                  <a:lnTo>
                    <a:pt x="49004" y="37299"/>
                  </a:lnTo>
                  <a:lnTo>
                    <a:pt x="57479" y="28824"/>
                  </a:lnTo>
                  <a:lnTo>
                    <a:pt x="49004" y="20340"/>
                  </a:lnTo>
                  <a:lnTo>
                    <a:pt x="49004" y="8351"/>
                  </a:lnTo>
                  <a:lnTo>
                    <a:pt x="37014" y="8351"/>
                  </a:lnTo>
                  <a:lnTo>
                    <a:pt x="286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5" name="Google Shape;1705;p19"/>
          <p:cNvSpPr txBox="1">
            <a:spLocks noGrp="1"/>
          </p:cNvSpPr>
          <p:nvPr>
            <p:ph type="title"/>
          </p:nvPr>
        </p:nvSpPr>
        <p:spPr>
          <a:xfrm>
            <a:off x="1477000" y="1774488"/>
            <a:ext cx="32079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6" name="Google Shape;1706;p19"/>
          <p:cNvSpPr txBox="1">
            <a:spLocks noGrp="1"/>
          </p:cNvSpPr>
          <p:nvPr>
            <p:ph type="subTitle" idx="1"/>
          </p:nvPr>
        </p:nvSpPr>
        <p:spPr>
          <a:xfrm>
            <a:off x="1477000" y="2116187"/>
            <a:ext cx="3207900" cy="48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7" name="Google Shape;1707;p19"/>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708" name="Google Shape;1708;p19"/>
          <p:cNvSpPr txBox="1">
            <a:spLocks noGrp="1"/>
          </p:cNvSpPr>
          <p:nvPr>
            <p:ph type="title" idx="3"/>
          </p:nvPr>
        </p:nvSpPr>
        <p:spPr>
          <a:xfrm>
            <a:off x="1477017" y="3348661"/>
            <a:ext cx="32079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9" name="Google Shape;1709;p19"/>
          <p:cNvSpPr txBox="1">
            <a:spLocks noGrp="1"/>
          </p:cNvSpPr>
          <p:nvPr>
            <p:ph type="subTitle" idx="4"/>
          </p:nvPr>
        </p:nvSpPr>
        <p:spPr>
          <a:xfrm>
            <a:off x="1477025" y="3690350"/>
            <a:ext cx="3207900" cy="48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914"/>
        <p:cNvGrpSpPr/>
        <p:nvPr/>
      </p:nvGrpSpPr>
      <p:grpSpPr>
        <a:xfrm>
          <a:off x="0" y="0"/>
          <a:ext cx="0" cy="0"/>
          <a:chOff x="0" y="0"/>
          <a:chExt cx="0" cy="0"/>
        </a:xfrm>
      </p:grpSpPr>
      <p:sp>
        <p:nvSpPr>
          <p:cNvPr id="1915" name="Google Shape;1915;p24"/>
          <p:cNvSpPr txBox="1">
            <a:spLocks noGrp="1"/>
          </p:cNvSpPr>
          <p:nvPr>
            <p:ph type="title"/>
          </p:nvPr>
        </p:nvSpPr>
        <p:spPr>
          <a:xfrm>
            <a:off x="2065569" y="1785850"/>
            <a:ext cx="19611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16" name="Google Shape;1916;p24"/>
          <p:cNvSpPr txBox="1">
            <a:spLocks noGrp="1"/>
          </p:cNvSpPr>
          <p:nvPr>
            <p:ph type="subTitle" idx="1"/>
          </p:nvPr>
        </p:nvSpPr>
        <p:spPr>
          <a:xfrm>
            <a:off x="2065569" y="2132332"/>
            <a:ext cx="19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7" name="Google Shape;1917;p24"/>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918" name="Google Shape;1918;p24"/>
          <p:cNvSpPr txBox="1">
            <a:spLocks noGrp="1"/>
          </p:cNvSpPr>
          <p:nvPr>
            <p:ph type="title" idx="3"/>
          </p:nvPr>
        </p:nvSpPr>
        <p:spPr>
          <a:xfrm>
            <a:off x="2065569" y="3403425"/>
            <a:ext cx="19611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19" name="Google Shape;1919;p24"/>
          <p:cNvSpPr txBox="1">
            <a:spLocks noGrp="1"/>
          </p:cNvSpPr>
          <p:nvPr>
            <p:ph type="subTitle" idx="4"/>
          </p:nvPr>
        </p:nvSpPr>
        <p:spPr>
          <a:xfrm>
            <a:off x="2065569" y="3749907"/>
            <a:ext cx="19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0" name="Google Shape;1920;p24"/>
          <p:cNvSpPr txBox="1">
            <a:spLocks noGrp="1"/>
          </p:cNvSpPr>
          <p:nvPr>
            <p:ph type="title" idx="5"/>
          </p:nvPr>
        </p:nvSpPr>
        <p:spPr>
          <a:xfrm>
            <a:off x="5796144" y="1785850"/>
            <a:ext cx="19611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21" name="Google Shape;1921;p24"/>
          <p:cNvSpPr txBox="1">
            <a:spLocks noGrp="1"/>
          </p:cNvSpPr>
          <p:nvPr>
            <p:ph type="subTitle" idx="6"/>
          </p:nvPr>
        </p:nvSpPr>
        <p:spPr>
          <a:xfrm>
            <a:off x="5796144" y="2132332"/>
            <a:ext cx="19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2" name="Google Shape;1922;p24"/>
          <p:cNvSpPr txBox="1">
            <a:spLocks noGrp="1"/>
          </p:cNvSpPr>
          <p:nvPr>
            <p:ph type="title" idx="7"/>
          </p:nvPr>
        </p:nvSpPr>
        <p:spPr>
          <a:xfrm>
            <a:off x="5796144" y="3403425"/>
            <a:ext cx="19611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23" name="Google Shape;1923;p24"/>
          <p:cNvSpPr txBox="1">
            <a:spLocks noGrp="1"/>
          </p:cNvSpPr>
          <p:nvPr>
            <p:ph type="subTitle" idx="8"/>
          </p:nvPr>
        </p:nvSpPr>
        <p:spPr>
          <a:xfrm>
            <a:off x="5796144" y="3749907"/>
            <a:ext cx="19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24" name="Google Shape;1924;p24"/>
          <p:cNvGrpSpPr/>
          <p:nvPr/>
        </p:nvGrpSpPr>
        <p:grpSpPr>
          <a:xfrm>
            <a:off x="-1316812" y="1276267"/>
            <a:ext cx="2590965" cy="2590965"/>
            <a:chOff x="2924725" y="208150"/>
            <a:chExt cx="1242550" cy="1242550"/>
          </a:xfrm>
        </p:grpSpPr>
        <p:sp>
          <p:nvSpPr>
            <p:cNvPr id="1925" name="Google Shape;1925;p2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4"/>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4"/>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24"/>
          <p:cNvGrpSpPr/>
          <p:nvPr/>
        </p:nvGrpSpPr>
        <p:grpSpPr>
          <a:xfrm>
            <a:off x="7761153" y="-1125415"/>
            <a:ext cx="2214473" cy="2214597"/>
            <a:chOff x="2924725" y="208150"/>
            <a:chExt cx="1242550" cy="1242550"/>
          </a:xfrm>
        </p:grpSpPr>
        <p:sp>
          <p:nvSpPr>
            <p:cNvPr id="1944" name="Google Shape;1944;p2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4"/>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4"/>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2" name="Google Shape;1962;p24"/>
          <p:cNvGrpSpPr/>
          <p:nvPr/>
        </p:nvGrpSpPr>
        <p:grpSpPr>
          <a:xfrm>
            <a:off x="8047423" y="4226968"/>
            <a:ext cx="762954" cy="763070"/>
            <a:chOff x="940300" y="793900"/>
            <a:chExt cx="1313400" cy="1313600"/>
          </a:xfrm>
        </p:grpSpPr>
        <p:sp>
          <p:nvSpPr>
            <p:cNvPr id="1963" name="Google Shape;1963;p24"/>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4"/>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4"/>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4"/>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4"/>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4"/>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4"/>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4"/>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4"/>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4"/>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4"/>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4"/>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4"/>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4"/>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4"/>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4"/>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4"/>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4"/>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4"/>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4"/>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4"/>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4"/>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4"/>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4"/>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4"/>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4"/>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4"/>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4"/>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4"/>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4"/>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4"/>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4"/>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4"/>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4"/>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4"/>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4"/>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9" name="Google Shape;1999;p24"/>
          <p:cNvGrpSpPr/>
          <p:nvPr/>
        </p:nvGrpSpPr>
        <p:grpSpPr>
          <a:xfrm>
            <a:off x="8244855" y="-1213537"/>
            <a:ext cx="368085" cy="2619666"/>
            <a:chOff x="6715575" y="2099409"/>
            <a:chExt cx="177450" cy="1262916"/>
          </a:xfrm>
        </p:grpSpPr>
        <p:sp>
          <p:nvSpPr>
            <p:cNvPr id="2000" name="Google Shape;2000;p24"/>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4"/>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2" name="Google Shape;2002;p24"/>
          <p:cNvGrpSpPr/>
          <p:nvPr/>
        </p:nvGrpSpPr>
        <p:grpSpPr>
          <a:xfrm>
            <a:off x="7528574" y="-2320026"/>
            <a:ext cx="468486" cy="3454967"/>
            <a:chOff x="7905800" y="2474325"/>
            <a:chExt cx="177450" cy="1308650"/>
          </a:xfrm>
        </p:grpSpPr>
        <p:sp>
          <p:nvSpPr>
            <p:cNvPr id="2003" name="Google Shape;2003;p24"/>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4"/>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 name="Shape 2005"/>
        <p:cNvGrpSpPr/>
        <p:nvPr/>
      </p:nvGrpSpPr>
      <p:grpSpPr>
        <a:xfrm>
          <a:off x="0" y="0"/>
          <a:ext cx="0" cy="0"/>
          <a:chOff x="0" y="0"/>
          <a:chExt cx="0" cy="0"/>
        </a:xfrm>
      </p:grpSpPr>
      <p:grpSp>
        <p:nvGrpSpPr>
          <p:cNvPr id="2006" name="Google Shape;2006;p25"/>
          <p:cNvGrpSpPr/>
          <p:nvPr/>
        </p:nvGrpSpPr>
        <p:grpSpPr>
          <a:xfrm>
            <a:off x="6684807" y="-829274"/>
            <a:ext cx="282290" cy="2005722"/>
            <a:chOff x="4378150" y="1221025"/>
            <a:chExt cx="351500" cy="2497475"/>
          </a:xfrm>
        </p:grpSpPr>
        <p:sp>
          <p:nvSpPr>
            <p:cNvPr id="2007" name="Google Shape;2007;p25"/>
            <p:cNvSpPr/>
            <p:nvPr/>
          </p:nvSpPr>
          <p:spPr>
            <a:xfrm>
              <a:off x="4378150" y="3385050"/>
              <a:ext cx="351500" cy="333450"/>
            </a:xfrm>
            <a:custGeom>
              <a:avLst/>
              <a:gdLst/>
              <a:ahLst/>
              <a:cxnLst/>
              <a:rect l="l" t="t" r="r" b="b"/>
              <a:pathLst>
                <a:path w="14060" h="13338" extrusionOk="0">
                  <a:moveTo>
                    <a:pt x="7030" y="2311"/>
                  </a:moveTo>
                  <a:lnTo>
                    <a:pt x="8226" y="5076"/>
                  </a:lnTo>
                  <a:cubicBezTo>
                    <a:pt x="8324" y="5299"/>
                    <a:pt x="8529" y="5451"/>
                    <a:pt x="8770" y="5478"/>
                  </a:cubicBezTo>
                  <a:lnTo>
                    <a:pt x="11776" y="5763"/>
                  </a:lnTo>
                  <a:lnTo>
                    <a:pt x="9510" y="7752"/>
                  </a:lnTo>
                  <a:cubicBezTo>
                    <a:pt x="9332" y="7913"/>
                    <a:pt x="9251" y="8154"/>
                    <a:pt x="9305" y="8395"/>
                  </a:cubicBezTo>
                  <a:lnTo>
                    <a:pt x="9965" y="11339"/>
                  </a:lnTo>
                  <a:lnTo>
                    <a:pt x="7360" y="9804"/>
                  </a:lnTo>
                  <a:cubicBezTo>
                    <a:pt x="7262" y="9742"/>
                    <a:pt x="7146" y="9706"/>
                    <a:pt x="7030" y="9706"/>
                  </a:cubicBezTo>
                  <a:cubicBezTo>
                    <a:pt x="6914" y="9706"/>
                    <a:pt x="6798" y="9742"/>
                    <a:pt x="6691" y="9804"/>
                  </a:cubicBezTo>
                  <a:lnTo>
                    <a:pt x="4095" y="11339"/>
                  </a:lnTo>
                  <a:lnTo>
                    <a:pt x="4755" y="8395"/>
                  </a:lnTo>
                  <a:cubicBezTo>
                    <a:pt x="4809" y="8154"/>
                    <a:pt x="4729" y="7913"/>
                    <a:pt x="4550" y="7752"/>
                  </a:cubicBezTo>
                  <a:lnTo>
                    <a:pt x="2284" y="5763"/>
                  </a:lnTo>
                  <a:lnTo>
                    <a:pt x="5291" y="5478"/>
                  </a:lnTo>
                  <a:cubicBezTo>
                    <a:pt x="5531" y="5451"/>
                    <a:pt x="5737" y="5299"/>
                    <a:pt x="5835" y="5076"/>
                  </a:cubicBezTo>
                  <a:lnTo>
                    <a:pt x="7030" y="2311"/>
                  </a:lnTo>
                  <a:close/>
                  <a:moveTo>
                    <a:pt x="7030" y="0"/>
                  </a:moveTo>
                  <a:cubicBezTo>
                    <a:pt x="6771" y="0"/>
                    <a:pt x="6531" y="152"/>
                    <a:pt x="6424" y="393"/>
                  </a:cubicBezTo>
                  <a:lnTo>
                    <a:pt x="4773" y="4202"/>
                  </a:lnTo>
                  <a:lnTo>
                    <a:pt x="643" y="4594"/>
                  </a:lnTo>
                  <a:cubicBezTo>
                    <a:pt x="384" y="4612"/>
                    <a:pt x="161" y="4791"/>
                    <a:pt x="81" y="5040"/>
                  </a:cubicBezTo>
                  <a:cubicBezTo>
                    <a:pt x="0" y="5290"/>
                    <a:pt x="81" y="5567"/>
                    <a:pt x="277" y="5736"/>
                  </a:cubicBezTo>
                  <a:lnTo>
                    <a:pt x="3381" y="8484"/>
                  </a:lnTo>
                  <a:lnTo>
                    <a:pt x="2480" y="12534"/>
                  </a:lnTo>
                  <a:cubicBezTo>
                    <a:pt x="2427" y="12793"/>
                    <a:pt x="2525" y="13060"/>
                    <a:pt x="2739" y="13212"/>
                  </a:cubicBezTo>
                  <a:cubicBezTo>
                    <a:pt x="2851" y="13295"/>
                    <a:pt x="2987" y="13338"/>
                    <a:pt x="3126" y="13338"/>
                  </a:cubicBezTo>
                  <a:cubicBezTo>
                    <a:pt x="3240" y="13338"/>
                    <a:pt x="3357" y="13308"/>
                    <a:pt x="3462" y="13248"/>
                  </a:cubicBezTo>
                  <a:lnTo>
                    <a:pt x="7030" y="11134"/>
                  </a:lnTo>
                  <a:lnTo>
                    <a:pt x="10599" y="13248"/>
                  </a:lnTo>
                  <a:cubicBezTo>
                    <a:pt x="10706" y="13310"/>
                    <a:pt x="10822" y="13337"/>
                    <a:pt x="10938" y="13337"/>
                  </a:cubicBezTo>
                  <a:cubicBezTo>
                    <a:pt x="11071" y="13337"/>
                    <a:pt x="11205" y="13292"/>
                    <a:pt x="11321" y="13212"/>
                  </a:cubicBezTo>
                  <a:cubicBezTo>
                    <a:pt x="11535" y="13060"/>
                    <a:pt x="11633" y="12793"/>
                    <a:pt x="11580" y="12534"/>
                  </a:cubicBezTo>
                  <a:lnTo>
                    <a:pt x="10679" y="8484"/>
                  </a:lnTo>
                  <a:lnTo>
                    <a:pt x="13783" y="5736"/>
                  </a:lnTo>
                  <a:cubicBezTo>
                    <a:pt x="13980" y="5567"/>
                    <a:pt x="14060" y="5290"/>
                    <a:pt x="13980" y="5040"/>
                  </a:cubicBezTo>
                  <a:cubicBezTo>
                    <a:pt x="13899" y="4791"/>
                    <a:pt x="13676" y="4612"/>
                    <a:pt x="13418" y="4594"/>
                  </a:cubicBezTo>
                  <a:lnTo>
                    <a:pt x="9278" y="4202"/>
                  </a:lnTo>
                  <a:lnTo>
                    <a:pt x="7637" y="393"/>
                  </a:lnTo>
                  <a:cubicBezTo>
                    <a:pt x="7530" y="152"/>
                    <a:pt x="7289" y="0"/>
                    <a:pt x="7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5"/>
            <p:cNvSpPr/>
            <p:nvPr/>
          </p:nvSpPr>
          <p:spPr>
            <a:xfrm>
              <a:off x="4522450" y="2299800"/>
              <a:ext cx="62925" cy="1022600"/>
            </a:xfrm>
            <a:custGeom>
              <a:avLst/>
              <a:gdLst/>
              <a:ahLst/>
              <a:cxnLst/>
              <a:rect l="l" t="t" r="r" b="b"/>
              <a:pathLst>
                <a:path w="2517" h="40904" extrusionOk="0">
                  <a:moveTo>
                    <a:pt x="1258" y="1"/>
                  </a:moveTo>
                  <a:cubicBezTo>
                    <a:pt x="562" y="1"/>
                    <a:pt x="0" y="563"/>
                    <a:pt x="0" y="1258"/>
                  </a:cubicBezTo>
                  <a:cubicBezTo>
                    <a:pt x="0" y="1954"/>
                    <a:pt x="562" y="2516"/>
                    <a:pt x="1258" y="2516"/>
                  </a:cubicBezTo>
                  <a:cubicBezTo>
                    <a:pt x="1954" y="2516"/>
                    <a:pt x="2516" y="1954"/>
                    <a:pt x="2516" y="1258"/>
                  </a:cubicBezTo>
                  <a:cubicBezTo>
                    <a:pt x="2516" y="563"/>
                    <a:pt x="1954" y="1"/>
                    <a:pt x="1258" y="1"/>
                  </a:cubicBezTo>
                  <a:close/>
                  <a:moveTo>
                    <a:pt x="1258" y="5487"/>
                  </a:moveTo>
                  <a:cubicBezTo>
                    <a:pt x="562" y="5487"/>
                    <a:pt x="0" y="6049"/>
                    <a:pt x="0" y="6745"/>
                  </a:cubicBezTo>
                  <a:cubicBezTo>
                    <a:pt x="0" y="7441"/>
                    <a:pt x="562" y="8003"/>
                    <a:pt x="1258" y="8003"/>
                  </a:cubicBezTo>
                  <a:cubicBezTo>
                    <a:pt x="1954" y="8003"/>
                    <a:pt x="2516" y="7441"/>
                    <a:pt x="2516" y="6745"/>
                  </a:cubicBezTo>
                  <a:cubicBezTo>
                    <a:pt x="2516" y="6049"/>
                    <a:pt x="1954" y="5487"/>
                    <a:pt x="1258" y="5487"/>
                  </a:cubicBezTo>
                  <a:close/>
                  <a:moveTo>
                    <a:pt x="1258" y="10973"/>
                  </a:moveTo>
                  <a:cubicBezTo>
                    <a:pt x="562" y="10973"/>
                    <a:pt x="0" y="11535"/>
                    <a:pt x="0" y="12231"/>
                  </a:cubicBezTo>
                  <a:cubicBezTo>
                    <a:pt x="0" y="12927"/>
                    <a:pt x="562" y="13480"/>
                    <a:pt x="1258" y="13480"/>
                  </a:cubicBezTo>
                  <a:cubicBezTo>
                    <a:pt x="1954" y="13480"/>
                    <a:pt x="2516" y="12927"/>
                    <a:pt x="2516" y="12231"/>
                  </a:cubicBezTo>
                  <a:cubicBezTo>
                    <a:pt x="2516" y="11535"/>
                    <a:pt x="1954" y="10973"/>
                    <a:pt x="1258" y="10973"/>
                  </a:cubicBezTo>
                  <a:close/>
                  <a:moveTo>
                    <a:pt x="1258" y="16451"/>
                  </a:moveTo>
                  <a:cubicBezTo>
                    <a:pt x="562" y="16451"/>
                    <a:pt x="0" y="17022"/>
                    <a:pt x="0" y="17709"/>
                  </a:cubicBezTo>
                  <a:cubicBezTo>
                    <a:pt x="0" y="18405"/>
                    <a:pt x="562" y="18976"/>
                    <a:pt x="1258" y="18976"/>
                  </a:cubicBezTo>
                  <a:cubicBezTo>
                    <a:pt x="1954" y="18976"/>
                    <a:pt x="2516" y="18405"/>
                    <a:pt x="2516" y="17709"/>
                  </a:cubicBezTo>
                  <a:cubicBezTo>
                    <a:pt x="2516" y="17022"/>
                    <a:pt x="1954" y="16451"/>
                    <a:pt x="1258" y="16451"/>
                  </a:cubicBezTo>
                  <a:close/>
                  <a:moveTo>
                    <a:pt x="1258" y="21946"/>
                  </a:moveTo>
                  <a:cubicBezTo>
                    <a:pt x="562" y="21946"/>
                    <a:pt x="0" y="22499"/>
                    <a:pt x="0" y="23195"/>
                  </a:cubicBezTo>
                  <a:cubicBezTo>
                    <a:pt x="0" y="23891"/>
                    <a:pt x="562" y="24453"/>
                    <a:pt x="1258" y="24453"/>
                  </a:cubicBezTo>
                  <a:cubicBezTo>
                    <a:pt x="1954" y="24453"/>
                    <a:pt x="2516" y="23891"/>
                    <a:pt x="2516" y="23195"/>
                  </a:cubicBezTo>
                  <a:cubicBezTo>
                    <a:pt x="2516" y="22499"/>
                    <a:pt x="1954" y="21946"/>
                    <a:pt x="1258" y="21946"/>
                  </a:cubicBezTo>
                  <a:close/>
                  <a:moveTo>
                    <a:pt x="1258" y="27424"/>
                  </a:moveTo>
                  <a:cubicBezTo>
                    <a:pt x="562" y="27424"/>
                    <a:pt x="0" y="27986"/>
                    <a:pt x="0" y="28682"/>
                  </a:cubicBezTo>
                  <a:cubicBezTo>
                    <a:pt x="0" y="29377"/>
                    <a:pt x="562" y="29939"/>
                    <a:pt x="1258" y="29939"/>
                  </a:cubicBezTo>
                  <a:cubicBezTo>
                    <a:pt x="1954" y="29939"/>
                    <a:pt x="2516" y="29377"/>
                    <a:pt x="2516" y="28682"/>
                  </a:cubicBezTo>
                  <a:cubicBezTo>
                    <a:pt x="2516" y="27986"/>
                    <a:pt x="1954" y="27424"/>
                    <a:pt x="1258" y="27424"/>
                  </a:cubicBezTo>
                  <a:close/>
                  <a:moveTo>
                    <a:pt x="1258" y="32910"/>
                  </a:moveTo>
                  <a:cubicBezTo>
                    <a:pt x="562" y="32910"/>
                    <a:pt x="0" y="33472"/>
                    <a:pt x="0" y="34168"/>
                  </a:cubicBezTo>
                  <a:cubicBezTo>
                    <a:pt x="0" y="34855"/>
                    <a:pt x="562" y="35426"/>
                    <a:pt x="1258" y="35426"/>
                  </a:cubicBezTo>
                  <a:cubicBezTo>
                    <a:pt x="1954" y="35426"/>
                    <a:pt x="2516" y="34855"/>
                    <a:pt x="2516" y="34168"/>
                  </a:cubicBezTo>
                  <a:cubicBezTo>
                    <a:pt x="2516" y="33472"/>
                    <a:pt x="1954" y="32910"/>
                    <a:pt x="1258" y="32910"/>
                  </a:cubicBezTo>
                  <a:close/>
                  <a:moveTo>
                    <a:pt x="1258" y="38397"/>
                  </a:moveTo>
                  <a:cubicBezTo>
                    <a:pt x="562" y="38397"/>
                    <a:pt x="0" y="38959"/>
                    <a:pt x="0" y="39654"/>
                  </a:cubicBezTo>
                  <a:cubicBezTo>
                    <a:pt x="0" y="40350"/>
                    <a:pt x="562" y="40903"/>
                    <a:pt x="1258" y="40903"/>
                  </a:cubicBezTo>
                  <a:cubicBezTo>
                    <a:pt x="1954" y="40903"/>
                    <a:pt x="2516" y="40350"/>
                    <a:pt x="2516" y="39654"/>
                  </a:cubicBezTo>
                  <a:cubicBezTo>
                    <a:pt x="2516" y="38959"/>
                    <a:pt x="1954" y="38397"/>
                    <a:pt x="1258" y="383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5"/>
            <p:cNvSpPr/>
            <p:nvPr/>
          </p:nvSpPr>
          <p:spPr>
            <a:xfrm>
              <a:off x="4545425" y="2331250"/>
              <a:ext cx="16975" cy="1079025"/>
            </a:xfrm>
            <a:custGeom>
              <a:avLst/>
              <a:gdLst/>
              <a:ahLst/>
              <a:cxnLst/>
              <a:rect l="l" t="t" r="r" b="b"/>
              <a:pathLst>
                <a:path w="679" h="43161" extrusionOk="0">
                  <a:moveTo>
                    <a:pt x="0" y="0"/>
                  </a:moveTo>
                  <a:lnTo>
                    <a:pt x="0" y="43160"/>
                  </a:lnTo>
                  <a:lnTo>
                    <a:pt x="678" y="43160"/>
                  </a:lnTo>
                  <a:lnTo>
                    <a:pt x="6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5"/>
            <p:cNvSpPr/>
            <p:nvPr/>
          </p:nvSpPr>
          <p:spPr>
            <a:xfrm>
              <a:off x="4522450" y="1221025"/>
              <a:ext cx="62925" cy="1022600"/>
            </a:xfrm>
            <a:custGeom>
              <a:avLst/>
              <a:gdLst/>
              <a:ahLst/>
              <a:cxnLst/>
              <a:rect l="l" t="t" r="r" b="b"/>
              <a:pathLst>
                <a:path w="2517" h="40904" extrusionOk="0">
                  <a:moveTo>
                    <a:pt x="1258" y="1"/>
                  </a:moveTo>
                  <a:cubicBezTo>
                    <a:pt x="562" y="1"/>
                    <a:pt x="0" y="554"/>
                    <a:pt x="0" y="1250"/>
                  </a:cubicBezTo>
                  <a:cubicBezTo>
                    <a:pt x="0" y="1945"/>
                    <a:pt x="562" y="2507"/>
                    <a:pt x="1258" y="2507"/>
                  </a:cubicBezTo>
                  <a:cubicBezTo>
                    <a:pt x="1954" y="2507"/>
                    <a:pt x="2516" y="1945"/>
                    <a:pt x="2516" y="1250"/>
                  </a:cubicBezTo>
                  <a:cubicBezTo>
                    <a:pt x="2516" y="554"/>
                    <a:pt x="1954" y="1"/>
                    <a:pt x="1258" y="1"/>
                  </a:cubicBezTo>
                  <a:close/>
                  <a:moveTo>
                    <a:pt x="1258" y="5478"/>
                  </a:moveTo>
                  <a:cubicBezTo>
                    <a:pt x="562" y="5478"/>
                    <a:pt x="0" y="6049"/>
                    <a:pt x="0" y="6745"/>
                  </a:cubicBezTo>
                  <a:cubicBezTo>
                    <a:pt x="0" y="7432"/>
                    <a:pt x="562" y="7994"/>
                    <a:pt x="1258" y="7994"/>
                  </a:cubicBezTo>
                  <a:cubicBezTo>
                    <a:pt x="1954" y="7994"/>
                    <a:pt x="2516" y="7432"/>
                    <a:pt x="2516" y="6745"/>
                  </a:cubicBezTo>
                  <a:cubicBezTo>
                    <a:pt x="2516" y="6049"/>
                    <a:pt x="1954" y="5478"/>
                    <a:pt x="1258" y="5478"/>
                  </a:cubicBezTo>
                  <a:close/>
                  <a:moveTo>
                    <a:pt x="1258" y="10965"/>
                  </a:moveTo>
                  <a:cubicBezTo>
                    <a:pt x="562" y="10965"/>
                    <a:pt x="0" y="11527"/>
                    <a:pt x="0" y="12222"/>
                  </a:cubicBezTo>
                  <a:cubicBezTo>
                    <a:pt x="0" y="12918"/>
                    <a:pt x="562" y="13480"/>
                    <a:pt x="1258" y="13480"/>
                  </a:cubicBezTo>
                  <a:cubicBezTo>
                    <a:pt x="1954" y="13480"/>
                    <a:pt x="2516" y="12918"/>
                    <a:pt x="2516" y="12222"/>
                  </a:cubicBezTo>
                  <a:cubicBezTo>
                    <a:pt x="2516" y="11527"/>
                    <a:pt x="1954" y="10965"/>
                    <a:pt x="1258" y="10965"/>
                  </a:cubicBezTo>
                  <a:close/>
                  <a:moveTo>
                    <a:pt x="1258" y="16451"/>
                  </a:moveTo>
                  <a:cubicBezTo>
                    <a:pt x="562" y="16451"/>
                    <a:pt x="0" y="17013"/>
                    <a:pt x="0" y="17709"/>
                  </a:cubicBezTo>
                  <a:cubicBezTo>
                    <a:pt x="0" y="18405"/>
                    <a:pt x="562" y="18967"/>
                    <a:pt x="1258" y="18967"/>
                  </a:cubicBezTo>
                  <a:cubicBezTo>
                    <a:pt x="1954" y="18967"/>
                    <a:pt x="2516" y="18405"/>
                    <a:pt x="2516" y="17709"/>
                  </a:cubicBezTo>
                  <a:cubicBezTo>
                    <a:pt x="2516" y="17013"/>
                    <a:pt x="1954" y="16451"/>
                    <a:pt x="1258" y="16451"/>
                  </a:cubicBezTo>
                  <a:close/>
                  <a:moveTo>
                    <a:pt x="1258" y="21937"/>
                  </a:moveTo>
                  <a:cubicBezTo>
                    <a:pt x="562" y="21937"/>
                    <a:pt x="0" y="22499"/>
                    <a:pt x="0" y="23195"/>
                  </a:cubicBezTo>
                  <a:cubicBezTo>
                    <a:pt x="0" y="23891"/>
                    <a:pt x="562" y="24453"/>
                    <a:pt x="1258" y="24453"/>
                  </a:cubicBezTo>
                  <a:cubicBezTo>
                    <a:pt x="1954" y="24453"/>
                    <a:pt x="2516" y="23891"/>
                    <a:pt x="2516" y="23195"/>
                  </a:cubicBezTo>
                  <a:cubicBezTo>
                    <a:pt x="2516" y="22499"/>
                    <a:pt x="1954" y="21937"/>
                    <a:pt x="1258" y="21937"/>
                  </a:cubicBezTo>
                  <a:close/>
                  <a:moveTo>
                    <a:pt x="1258" y="27424"/>
                  </a:moveTo>
                  <a:cubicBezTo>
                    <a:pt x="562" y="27424"/>
                    <a:pt x="0" y="27986"/>
                    <a:pt x="0" y="28673"/>
                  </a:cubicBezTo>
                  <a:cubicBezTo>
                    <a:pt x="0" y="29369"/>
                    <a:pt x="562" y="29940"/>
                    <a:pt x="1258" y="29940"/>
                  </a:cubicBezTo>
                  <a:cubicBezTo>
                    <a:pt x="1954" y="29940"/>
                    <a:pt x="2516" y="29369"/>
                    <a:pt x="2516" y="28673"/>
                  </a:cubicBezTo>
                  <a:cubicBezTo>
                    <a:pt x="2516" y="27986"/>
                    <a:pt x="1954" y="27424"/>
                    <a:pt x="1258" y="27424"/>
                  </a:cubicBezTo>
                  <a:close/>
                  <a:moveTo>
                    <a:pt x="1258" y="32910"/>
                  </a:moveTo>
                  <a:cubicBezTo>
                    <a:pt x="562" y="32910"/>
                    <a:pt x="0" y="33463"/>
                    <a:pt x="0" y="34159"/>
                  </a:cubicBezTo>
                  <a:cubicBezTo>
                    <a:pt x="0" y="34855"/>
                    <a:pt x="562" y="35417"/>
                    <a:pt x="1258" y="35417"/>
                  </a:cubicBezTo>
                  <a:cubicBezTo>
                    <a:pt x="1954" y="35417"/>
                    <a:pt x="2516" y="34855"/>
                    <a:pt x="2516" y="34159"/>
                  </a:cubicBezTo>
                  <a:cubicBezTo>
                    <a:pt x="2516" y="33463"/>
                    <a:pt x="1954" y="32910"/>
                    <a:pt x="1258" y="32910"/>
                  </a:cubicBezTo>
                  <a:close/>
                  <a:moveTo>
                    <a:pt x="1258" y="38388"/>
                  </a:moveTo>
                  <a:cubicBezTo>
                    <a:pt x="562" y="38388"/>
                    <a:pt x="0" y="38950"/>
                    <a:pt x="0" y="39646"/>
                  </a:cubicBezTo>
                  <a:cubicBezTo>
                    <a:pt x="0" y="40341"/>
                    <a:pt x="562" y="40903"/>
                    <a:pt x="1258" y="40903"/>
                  </a:cubicBezTo>
                  <a:cubicBezTo>
                    <a:pt x="1954" y="40903"/>
                    <a:pt x="2516" y="40341"/>
                    <a:pt x="2516" y="39646"/>
                  </a:cubicBezTo>
                  <a:cubicBezTo>
                    <a:pt x="2516" y="38950"/>
                    <a:pt x="1954" y="38388"/>
                    <a:pt x="1258" y="383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5"/>
            <p:cNvSpPr/>
            <p:nvPr/>
          </p:nvSpPr>
          <p:spPr>
            <a:xfrm>
              <a:off x="4545425" y="1252250"/>
              <a:ext cx="16975" cy="1079025"/>
            </a:xfrm>
            <a:custGeom>
              <a:avLst/>
              <a:gdLst/>
              <a:ahLst/>
              <a:cxnLst/>
              <a:rect l="l" t="t" r="r" b="b"/>
              <a:pathLst>
                <a:path w="679" h="43161" extrusionOk="0">
                  <a:moveTo>
                    <a:pt x="0" y="1"/>
                  </a:moveTo>
                  <a:lnTo>
                    <a:pt x="0" y="43160"/>
                  </a:lnTo>
                  <a:lnTo>
                    <a:pt x="678" y="43160"/>
                  </a:lnTo>
                  <a:lnTo>
                    <a:pt x="6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2" name="Google Shape;2012;p25"/>
          <p:cNvGrpSpPr/>
          <p:nvPr/>
        </p:nvGrpSpPr>
        <p:grpSpPr>
          <a:xfrm>
            <a:off x="7637230" y="-495206"/>
            <a:ext cx="1564732" cy="2691911"/>
            <a:chOff x="7815602" y="-219936"/>
            <a:chExt cx="1380564" cy="2375076"/>
          </a:xfrm>
        </p:grpSpPr>
        <p:sp>
          <p:nvSpPr>
            <p:cNvPr id="2013" name="Google Shape;2013;p25"/>
            <p:cNvSpPr/>
            <p:nvPr/>
          </p:nvSpPr>
          <p:spPr>
            <a:xfrm>
              <a:off x="7815602" y="-219936"/>
              <a:ext cx="1359116" cy="572506"/>
            </a:xfrm>
            <a:custGeom>
              <a:avLst/>
              <a:gdLst/>
              <a:ahLst/>
              <a:cxnLst/>
              <a:rect l="l" t="t" r="r" b="b"/>
              <a:pathLst>
                <a:path w="31600" h="13311" extrusionOk="0">
                  <a:moveTo>
                    <a:pt x="242" y="0"/>
                  </a:moveTo>
                  <a:lnTo>
                    <a:pt x="1" y="152"/>
                  </a:lnTo>
                  <a:cubicBezTo>
                    <a:pt x="28" y="197"/>
                    <a:pt x="2695" y="4434"/>
                    <a:pt x="7896" y="8056"/>
                  </a:cubicBezTo>
                  <a:cubicBezTo>
                    <a:pt x="11607" y="10643"/>
                    <a:pt x="17236" y="13311"/>
                    <a:pt x="24614" y="13311"/>
                  </a:cubicBezTo>
                  <a:cubicBezTo>
                    <a:pt x="26791" y="13311"/>
                    <a:pt x="29119" y="13079"/>
                    <a:pt x="31599" y="12543"/>
                  </a:cubicBezTo>
                  <a:lnTo>
                    <a:pt x="31537" y="12258"/>
                  </a:lnTo>
                  <a:cubicBezTo>
                    <a:pt x="29077" y="12791"/>
                    <a:pt x="26765" y="13023"/>
                    <a:pt x="24605" y="13023"/>
                  </a:cubicBezTo>
                  <a:cubicBezTo>
                    <a:pt x="17305" y="13023"/>
                    <a:pt x="11744" y="10378"/>
                    <a:pt x="8074" y="7824"/>
                  </a:cubicBezTo>
                  <a:cubicBezTo>
                    <a:pt x="2918" y="4238"/>
                    <a:pt x="268" y="36"/>
                    <a:pt x="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5"/>
            <p:cNvSpPr/>
            <p:nvPr/>
          </p:nvSpPr>
          <p:spPr>
            <a:xfrm>
              <a:off x="7815602" y="-219936"/>
              <a:ext cx="1359116" cy="572506"/>
            </a:xfrm>
            <a:custGeom>
              <a:avLst/>
              <a:gdLst/>
              <a:ahLst/>
              <a:cxnLst/>
              <a:rect l="l" t="t" r="r" b="b"/>
              <a:pathLst>
                <a:path w="31600" h="13311" extrusionOk="0">
                  <a:moveTo>
                    <a:pt x="242" y="0"/>
                  </a:moveTo>
                  <a:lnTo>
                    <a:pt x="1" y="152"/>
                  </a:lnTo>
                  <a:cubicBezTo>
                    <a:pt x="28" y="197"/>
                    <a:pt x="2695" y="4434"/>
                    <a:pt x="7896" y="8056"/>
                  </a:cubicBezTo>
                  <a:cubicBezTo>
                    <a:pt x="11607" y="10643"/>
                    <a:pt x="17236" y="13311"/>
                    <a:pt x="24614" y="13311"/>
                  </a:cubicBezTo>
                  <a:cubicBezTo>
                    <a:pt x="26791" y="13311"/>
                    <a:pt x="29119" y="13079"/>
                    <a:pt x="31599" y="12543"/>
                  </a:cubicBezTo>
                  <a:lnTo>
                    <a:pt x="31537" y="12258"/>
                  </a:lnTo>
                  <a:cubicBezTo>
                    <a:pt x="29077" y="12791"/>
                    <a:pt x="26765" y="13023"/>
                    <a:pt x="24605" y="13023"/>
                  </a:cubicBezTo>
                  <a:cubicBezTo>
                    <a:pt x="17305" y="13023"/>
                    <a:pt x="11744" y="10378"/>
                    <a:pt x="8074" y="7824"/>
                  </a:cubicBezTo>
                  <a:cubicBezTo>
                    <a:pt x="2918" y="4238"/>
                    <a:pt x="268" y="36"/>
                    <a:pt x="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5"/>
            <p:cNvSpPr/>
            <p:nvPr/>
          </p:nvSpPr>
          <p:spPr>
            <a:xfrm>
              <a:off x="7856289" y="-157013"/>
              <a:ext cx="1240150" cy="526829"/>
            </a:xfrm>
            <a:custGeom>
              <a:avLst/>
              <a:gdLst/>
              <a:ahLst/>
              <a:cxnLst/>
              <a:rect l="l" t="t" r="r" b="b"/>
              <a:pathLst>
                <a:path w="28834" h="12249" extrusionOk="0">
                  <a:moveTo>
                    <a:pt x="598" y="0"/>
                  </a:moveTo>
                  <a:cubicBezTo>
                    <a:pt x="479" y="0"/>
                    <a:pt x="360" y="39"/>
                    <a:pt x="259" y="116"/>
                  </a:cubicBezTo>
                  <a:cubicBezTo>
                    <a:pt x="36" y="304"/>
                    <a:pt x="0" y="643"/>
                    <a:pt x="188" y="875"/>
                  </a:cubicBezTo>
                  <a:cubicBezTo>
                    <a:pt x="295" y="1000"/>
                    <a:pt x="447" y="1062"/>
                    <a:pt x="598" y="1062"/>
                  </a:cubicBezTo>
                  <a:cubicBezTo>
                    <a:pt x="714" y="1062"/>
                    <a:pt x="839" y="1026"/>
                    <a:pt x="937" y="946"/>
                  </a:cubicBezTo>
                  <a:cubicBezTo>
                    <a:pt x="1160" y="759"/>
                    <a:pt x="1196" y="420"/>
                    <a:pt x="1009" y="197"/>
                  </a:cubicBezTo>
                  <a:cubicBezTo>
                    <a:pt x="903" y="66"/>
                    <a:pt x="751" y="0"/>
                    <a:pt x="598" y="0"/>
                  </a:cubicBezTo>
                  <a:close/>
                  <a:moveTo>
                    <a:pt x="2190" y="1791"/>
                  </a:moveTo>
                  <a:cubicBezTo>
                    <a:pt x="2058" y="1791"/>
                    <a:pt x="1925" y="1840"/>
                    <a:pt x="1820" y="1936"/>
                  </a:cubicBezTo>
                  <a:cubicBezTo>
                    <a:pt x="1606" y="2141"/>
                    <a:pt x="1606" y="2480"/>
                    <a:pt x="1803" y="2695"/>
                  </a:cubicBezTo>
                  <a:cubicBezTo>
                    <a:pt x="1910" y="2802"/>
                    <a:pt x="2052" y="2855"/>
                    <a:pt x="2186" y="2855"/>
                  </a:cubicBezTo>
                  <a:cubicBezTo>
                    <a:pt x="2320" y="2855"/>
                    <a:pt x="2454" y="2811"/>
                    <a:pt x="2552" y="2704"/>
                  </a:cubicBezTo>
                  <a:cubicBezTo>
                    <a:pt x="2766" y="2507"/>
                    <a:pt x="2775" y="2168"/>
                    <a:pt x="2570" y="1954"/>
                  </a:cubicBezTo>
                  <a:cubicBezTo>
                    <a:pt x="2465" y="1845"/>
                    <a:pt x="2328" y="1791"/>
                    <a:pt x="2190" y="1791"/>
                  </a:cubicBezTo>
                  <a:close/>
                  <a:moveTo>
                    <a:pt x="3906" y="3459"/>
                  </a:moveTo>
                  <a:cubicBezTo>
                    <a:pt x="3762" y="3459"/>
                    <a:pt x="3620" y="3517"/>
                    <a:pt x="3515" y="3631"/>
                  </a:cubicBezTo>
                  <a:cubicBezTo>
                    <a:pt x="3319" y="3854"/>
                    <a:pt x="3337" y="4193"/>
                    <a:pt x="3551" y="4390"/>
                  </a:cubicBezTo>
                  <a:cubicBezTo>
                    <a:pt x="3658" y="4479"/>
                    <a:pt x="3783" y="4523"/>
                    <a:pt x="3908" y="4523"/>
                  </a:cubicBezTo>
                  <a:cubicBezTo>
                    <a:pt x="4051" y="4523"/>
                    <a:pt x="4202" y="4461"/>
                    <a:pt x="4300" y="4345"/>
                  </a:cubicBezTo>
                  <a:cubicBezTo>
                    <a:pt x="4497" y="4131"/>
                    <a:pt x="4479" y="3792"/>
                    <a:pt x="4265" y="3596"/>
                  </a:cubicBezTo>
                  <a:cubicBezTo>
                    <a:pt x="4160" y="3504"/>
                    <a:pt x="4033" y="3459"/>
                    <a:pt x="3906" y="3459"/>
                  </a:cubicBezTo>
                  <a:close/>
                  <a:moveTo>
                    <a:pt x="5746" y="4994"/>
                  </a:moveTo>
                  <a:cubicBezTo>
                    <a:pt x="5588" y="4994"/>
                    <a:pt x="5431" y="5065"/>
                    <a:pt x="5326" y="5201"/>
                  </a:cubicBezTo>
                  <a:cubicBezTo>
                    <a:pt x="5139" y="5433"/>
                    <a:pt x="5184" y="5763"/>
                    <a:pt x="5416" y="5951"/>
                  </a:cubicBezTo>
                  <a:cubicBezTo>
                    <a:pt x="5514" y="6022"/>
                    <a:pt x="5630" y="6058"/>
                    <a:pt x="5746" y="6058"/>
                  </a:cubicBezTo>
                  <a:cubicBezTo>
                    <a:pt x="5906" y="6058"/>
                    <a:pt x="6058" y="5986"/>
                    <a:pt x="6165" y="5853"/>
                  </a:cubicBezTo>
                  <a:cubicBezTo>
                    <a:pt x="6343" y="5621"/>
                    <a:pt x="6299" y="5282"/>
                    <a:pt x="6067" y="5103"/>
                  </a:cubicBezTo>
                  <a:cubicBezTo>
                    <a:pt x="5971" y="5029"/>
                    <a:pt x="5858" y="4994"/>
                    <a:pt x="5746" y="4994"/>
                  </a:cubicBezTo>
                  <a:close/>
                  <a:moveTo>
                    <a:pt x="7686" y="6389"/>
                  </a:moveTo>
                  <a:cubicBezTo>
                    <a:pt x="7513" y="6389"/>
                    <a:pt x="7345" y="6472"/>
                    <a:pt x="7244" y="6629"/>
                  </a:cubicBezTo>
                  <a:cubicBezTo>
                    <a:pt x="7084" y="6870"/>
                    <a:pt x="7155" y="7200"/>
                    <a:pt x="7396" y="7360"/>
                  </a:cubicBezTo>
                  <a:cubicBezTo>
                    <a:pt x="7485" y="7423"/>
                    <a:pt x="7592" y="7449"/>
                    <a:pt x="7690" y="7449"/>
                  </a:cubicBezTo>
                  <a:cubicBezTo>
                    <a:pt x="7860" y="7449"/>
                    <a:pt x="8029" y="7369"/>
                    <a:pt x="8136" y="7209"/>
                  </a:cubicBezTo>
                  <a:cubicBezTo>
                    <a:pt x="8297" y="6968"/>
                    <a:pt x="8226" y="6638"/>
                    <a:pt x="7985" y="6477"/>
                  </a:cubicBezTo>
                  <a:cubicBezTo>
                    <a:pt x="7892" y="6418"/>
                    <a:pt x="7788" y="6389"/>
                    <a:pt x="7686" y="6389"/>
                  </a:cubicBezTo>
                  <a:close/>
                  <a:moveTo>
                    <a:pt x="9744" y="7624"/>
                  </a:moveTo>
                  <a:cubicBezTo>
                    <a:pt x="9554" y="7624"/>
                    <a:pt x="9370" y="7724"/>
                    <a:pt x="9278" y="7896"/>
                  </a:cubicBezTo>
                  <a:cubicBezTo>
                    <a:pt x="9136" y="8154"/>
                    <a:pt x="9225" y="8484"/>
                    <a:pt x="9484" y="8618"/>
                  </a:cubicBezTo>
                  <a:cubicBezTo>
                    <a:pt x="9564" y="8663"/>
                    <a:pt x="9653" y="8690"/>
                    <a:pt x="9742" y="8690"/>
                  </a:cubicBezTo>
                  <a:cubicBezTo>
                    <a:pt x="9930" y="8690"/>
                    <a:pt x="10108" y="8591"/>
                    <a:pt x="10206" y="8413"/>
                  </a:cubicBezTo>
                  <a:cubicBezTo>
                    <a:pt x="10349" y="8154"/>
                    <a:pt x="10251" y="7833"/>
                    <a:pt x="10001" y="7690"/>
                  </a:cubicBezTo>
                  <a:cubicBezTo>
                    <a:pt x="9920" y="7645"/>
                    <a:pt x="9831" y="7624"/>
                    <a:pt x="9744" y="7624"/>
                  </a:cubicBezTo>
                  <a:close/>
                  <a:moveTo>
                    <a:pt x="11880" y="8694"/>
                  </a:moveTo>
                  <a:cubicBezTo>
                    <a:pt x="11677" y="8694"/>
                    <a:pt x="11484" y="8814"/>
                    <a:pt x="11393" y="9011"/>
                  </a:cubicBezTo>
                  <a:cubicBezTo>
                    <a:pt x="11277" y="9278"/>
                    <a:pt x="11393" y="9591"/>
                    <a:pt x="11660" y="9706"/>
                  </a:cubicBezTo>
                  <a:cubicBezTo>
                    <a:pt x="11732" y="9742"/>
                    <a:pt x="11812" y="9760"/>
                    <a:pt x="11883" y="9760"/>
                  </a:cubicBezTo>
                  <a:cubicBezTo>
                    <a:pt x="12080" y="9760"/>
                    <a:pt x="12276" y="9635"/>
                    <a:pt x="12365" y="9439"/>
                  </a:cubicBezTo>
                  <a:cubicBezTo>
                    <a:pt x="12490" y="9171"/>
                    <a:pt x="12365" y="8859"/>
                    <a:pt x="12097" y="8743"/>
                  </a:cubicBezTo>
                  <a:cubicBezTo>
                    <a:pt x="12026" y="8710"/>
                    <a:pt x="11952" y="8694"/>
                    <a:pt x="11880" y="8694"/>
                  </a:cubicBezTo>
                  <a:close/>
                  <a:moveTo>
                    <a:pt x="14104" y="9578"/>
                  </a:moveTo>
                  <a:cubicBezTo>
                    <a:pt x="13886" y="9578"/>
                    <a:pt x="13674" y="9719"/>
                    <a:pt x="13596" y="9938"/>
                  </a:cubicBezTo>
                  <a:cubicBezTo>
                    <a:pt x="13507" y="10215"/>
                    <a:pt x="13650" y="10518"/>
                    <a:pt x="13926" y="10616"/>
                  </a:cubicBezTo>
                  <a:cubicBezTo>
                    <a:pt x="13989" y="10634"/>
                    <a:pt x="14042" y="10643"/>
                    <a:pt x="14105" y="10643"/>
                  </a:cubicBezTo>
                  <a:cubicBezTo>
                    <a:pt x="14319" y="10643"/>
                    <a:pt x="14524" y="10509"/>
                    <a:pt x="14604" y="10286"/>
                  </a:cubicBezTo>
                  <a:cubicBezTo>
                    <a:pt x="14702" y="10010"/>
                    <a:pt x="14560" y="9706"/>
                    <a:pt x="14274" y="9608"/>
                  </a:cubicBezTo>
                  <a:cubicBezTo>
                    <a:pt x="14219" y="9588"/>
                    <a:pt x="14161" y="9578"/>
                    <a:pt x="14104" y="9578"/>
                  </a:cubicBezTo>
                  <a:close/>
                  <a:moveTo>
                    <a:pt x="16391" y="10279"/>
                  </a:moveTo>
                  <a:cubicBezTo>
                    <a:pt x="16154" y="10279"/>
                    <a:pt x="15940" y="10437"/>
                    <a:pt x="15880" y="10679"/>
                  </a:cubicBezTo>
                  <a:cubicBezTo>
                    <a:pt x="15800" y="10955"/>
                    <a:pt x="15978" y="11250"/>
                    <a:pt x="16255" y="11321"/>
                  </a:cubicBezTo>
                  <a:cubicBezTo>
                    <a:pt x="16299" y="11339"/>
                    <a:pt x="16353" y="11339"/>
                    <a:pt x="16388" y="11339"/>
                  </a:cubicBezTo>
                  <a:cubicBezTo>
                    <a:pt x="16629" y="11339"/>
                    <a:pt x="16843" y="11178"/>
                    <a:pt x="16906" y="10938"/>
                  </a:cubicBezTo>
                  <a:cubicBezTo>
                    <a:pt x="16977" y="10661"/>
                    <a:pt x="16808" y="10367"/>
                    <a:pt x="16522" y="10295"/>
                  </a:cubicBezTo>
                  <a:cubicBezTo>
                    <a:pt x="16478" y="10284"/>
                    <a:pt x="16434" y="10279"/>
                    <a:pt x="16391" y="10279"/>
                  </a:cubicBezTo>
                  <a:close/>
                  <a:moveTo>
                    <a:pt x="18721" y="10777"/>
                  </a:moveTo>
                  <a:cubicBezTo>
                    <a:pt x="18471" y="10777"/>
                    <a:pt x="18248" y="10961"/>
                    <a:pt x="18208" y="11223"/>
                  </a:cubicBezTo>
                  <a:cubicBezTo>
                    <a:pt x="18155" y="11509"/>
                    <a:pt x="18351" y="11785"/>
                    <a:pt x="18645" y="11830"/>
                  </a:cubicBezTo>
                  <a:cubicBezTo>
                    <a:pt x="18672" y="11839"/>
                    <a:pt x="18699" y="11839"/>
                    <a:pt x="18735" y="11839"/>
                  </a:cubicBezTo>
                  <a:cubicBezTo>
                    <a:pt x="18984" y="11839"/>
                    <a:pt x="19208" y="11660"/>
                    <a:pt x="19252" y="11393"/>
                  </a:cubicBezTo>
                  <a:cubicBezTo>
                    <a:pt x="19306" y="11107"/>
                    <a:pt x="19109" y="10831"/>
                    <a:pt x="18815" y="10786"/>
                  </a:cubicBezTo>
                  <a:cubicBezTo>
                    <a:pt x="18783" y="10780"/>
                    <a:pt x="18752" y="10777"/>
                    <a:pt x="18721" y="10777"/>
                  </a:cubicBezTo>
                  <a:close/>
                  <a:moveTo>
                    <a:pt x="28269" y="10833"/>
                  </a:moveTo>
                  <a:cubicBezTo>
                    <a:pt x="28243" y="10833"/>
                    <a:pt x="28217" y="10835"/>
                    <a:pt x="28191" y="10839"/>
                  </a:cubicBezTo>
                  <a:cubicBezTo>
                    <a:pt x="27897" y="10884"/>
                    <a:pt x="27691" y="11152"/>
                    <a:pt x="27736" y="11446"/>
                  </a:cubicBezTo>
                  <a:cubicBezTo>
                    <a:pt x="27781" y="11714"/>
                    <a:pt x="28004" y="11901"/>
                    <a:pt x="28262" y="11901"/>
                  </a:cubicBezTo>
                  <a:cubicBezTo>
                    <a:pt x="28289" y="11901"/>
                    <a:pt x="28316" y="11901"/>
                    <a:pt x="28343" y="11892"/>
                  </a:cubicBezTo>
                  <a:cubicBezTo>
                    <a:pt x="28628" y="11856"/>
                    <a:pt x="28833" y="11580"/>
                    <a:pt x="28789" y="11294"/>
                  </a:cubicBezTo>
                  <a:cubicBezTo>
                    <a:pt x="28756" y="11027"/>
                    <a:pt x="28525" y="10833"/>
                    <a:pt x="28269" y="10833"/>
                  </a:cubicBezTo>
                  <a:close/>
                  <a:moveTo>
                    <a:pt x="21103" y="11078"/>
                  </a:moveTo>
                  <a:cubicBezTo>
                    <a:pt x="20829" y="11078"/>
                    <a:pt x="20598" y="11284"/>
                    <a:pt x="20572" y="11562"/>
                  </a:cubicBezTo>
                  <a:cubicBezTo>
                    <a:pt x="20546" y="11856"/>
                    <a:pt x="20769" y="12115"/>
                    <a:pt x="21063" y="12142"/>
                  </a:cubicBezTo>
                  <a:lnTo>
                    <a:pt x="21108" y="12142"/>
                  </a:lnTo>
                  <a:cubicBezTo>
                    <a:pt x="21375" y="12142"/>
                    <a:pt x="21616" y="11928"/>
                    <a:pt x="21634" y="11651"/>
                  </a:cubicBezTo>
                  <a:cubicBezTo>
                    <a:pt x="21661" y="11366"/>
                    <a:pt x="21438" y="11107"/>
                    <a:pt x="21152" y="11080"/>
                  </a:cubicBezTo>
                  <a:cubicBezTo>
                    <a:pt x="21136" y="11079"/>
                    <a:pt x="21119" y="11078"/>
                    <a:pt x="21103" y="11078"/>
                  </a:cubicBezTo>
                  <a:close/>
                  <a:moveTo>
                    <a:pt x="25879" y="11097"/>
                  </a:moveTo>
                  <a:cubicBezTo>
                    <a:pt x="25868" y="11097"/>
                    <a:pt x="25856" y="11097"/>
                    <a:pt x="25845" y="11098"/>
                  </a:cubicBezTo>
                  <a:cubicBezTo>
                    <a:pt x="25550" y="11125"/>
                    <a:pt x="25336" y="11375"/>
                    <a:pt x="25354" y="11669"/>
                  </a:cubicBezTo>
                  <a:cubicBezTo>
                    <a:pt x="25381" y="11946"/>
                    <a:pt x="25613" y="12160"/>
                    <a:pt x="25889" y="12160"/>
                  </a:cubicBezTo>
                  <a:lnTo>
                    <a:pt x="25925" y="12160"/>
                  </a:lnTo>
                  <a:cubicBezTo>
                    <a:pt x="26219" y="12142"/>
                    <a:pt x="26434" y="11883"/>
                    <a:pt x="26416" y="11589"/>
                  </a:cubicBezTo>
                  <a:cubicBezTo>
                    <a:pt x="26399" y="11306"/>
                    <a:pt x="26159" y="11097"/>
                    <a:pt x="25879" y="11097"/>
                  </a:cubicBezTo>
                  <a:close/>
                  <a:moveTo>
                    <a:pt x="23499" y="11178"/>
                  </a:moveTo>
                  <a:cubicBezTo>
                    <a:pt x="23204" y="11178"/>
                    <a:pt x="22963" y="11419"/>
                    <a:pt x="22963" y="11714"/>
                  </a:cubicBezTo>
                  <a:cubicBezTo>
                    <a:pt x="22963" y="12008"/>
                    <a:pt x="23195" y="12249"/>
                    <a:pt x="23490" y="12249"/>
                  </a:cubicBezTo>
                  <a:lnTo>
                    <a:pt x="23499" y="12249"/>
                  </a:lnTo>
                  <a:cubicBezTo>
                    <a:pt x="23784" y="12249"/>
                    <a:pt x="24025" y="12008"/>
                    <a:pt x="24025" y="11714"/>
                  </a:cubicBezTo>
                  <a:cubicBezTo>
                    <a:pt x="24025" y="11419"/>
                    <a:pt x="23793" y="11187"/>
                    <a:pt x="23499" y="111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5"/>
            <p:cNvSpPr/>
            <p:nvPr/>
          </p:nvSpPr>
          <p:spPr>
            <a:xfrm>
              <a:off x="9150490" y="290931"/>
              <a:ext cx="45677" cy="45505"/>
            </a:xfrm>
            <a:custGeom>
              <a:avLst/>
              <a:gdLst/>
              <a:ahLst/>
              <a:cxnLst/>
              <a:rect l="l" t="t" r="r" b="b"/>
              <a:pathLst>
                <a:path w="1062" h="1058" extrusionOk="0">
                  <a:moveTo>
                    <a:pt x="528" y="1"/>
                  </a:moveTo>
                  <a:cubicBezTo>
                    <a:pt x="388" y="1"/>
                    <a:pt x="250" y="50"/>
                    <a:pt x="152" y="148"/>
                  </a:cubicBezTo>
                  <a:cubicBezTo>
                    <a:pt x="125" y="175"/>
                    <a:pt x="107" y="201"/>
                    <a:pt x="89" y="228"/>
                  </a:cubicBezTo>
                  <a:cubicBezTo>
                    <a:pt x="72" y="264"/>
                    <a:pt x="54" y="291"/>
                    <a:pt x="36" y="326"/>
                  </a:cubicBezTo>
                  <a:cubicBezTo>
                    <a:pt x="27" y="353"/>
                    <a:pt x="18" y="389"/>
                    <a:pt x="9" y="424"/>
                  </a:cubicBezTo>
                  <a:cubicBezTo>
                    <a:pt x="0" y="460"/>
                    <a:pt x="0" y="487"/>
                    <a:pt x="0" y="523"/>
                  </a:cubicBezTo>
                  <a:cubicBezTo>
                    <a:pt x="0" y="558"/>
                    <a:pt x="0" y="594"/>
                    <a:pt x="9" y="630"/>
                  </a:cubicBezTo>
                  <a:cubicBezTo>
                    <a:pt x="18" y="665"/>
                    <a:pt x="27" y="701"/>
                    <a:pt x="36" y="728"/>
                  </a:cubicBezTo>
                  <a:cubicBezTo>
                    <a:pt x="54" y="763"/>
                    <a:pt x="72" y="790"/>
                    <a:pt x="89" y="817"/>
                  </a:cubicBezTo>
                  <a:cubicBezTo>
                    <a:pt x="107" y="853"/>
                    <a:pt x="125" y="879"/>
                    <a:pt x="152" y="906"/>
                  </a:cubicBezTo>
                  <a:cubicBezTo>
                    <a:pt x="179" y="924"/>
                    <a:pt x="205" y="951"/>
                    <a:pt x="232" y="969"/>
                  </a:cubicBezTo>
                  <a:cubicBezTo>
                    <a:pt x="268" y="986"/>
                    <a:pt x="295" y="1004"/>
                    <a:pt x="330" y="1013"/>
                  </a:cubicBezTo>
                  <a:cubicBezTo>
                    <a:pt x="357" y="1031"/>
                    <a:pt x="393" y="1040"/>
                    <a:pt x="428" y="1049"/>
                  </a:cubicBezTo>
                  <a:cubicBezTo>
                    <a:pt x="464" y="1058"/>
                    <a:pt x="491" y="1058"/>
                    <a:pt x="527" y="1058"/>
                  </a:cubicBezTo>
                  <a:cubicBezTo>
                    <a:pt x="562" y="1058"/>
                    <a:pt x="598" y="1058"/>
                    <a:pt x="634" y="1049"/>
                  </a:cubicBezTo>
                  <a:cubicBezTo>
                    <a:pt x="669" y="1040"/>
                    <a:pt x="705" y="1031"/>
                    <a:pt x="732" y="1013"/>
                  </a:cubicBezTo>
                  <a:cubicBezTo>
                    <a:pt x="767" y="1004"/>
                    <a:pt x="794" y="986"/>
                    <a:pt x="821" y="969"/>
                  </a:cubicBezTo>
                  <a:cubicBezTo>
                    <a:pt x="857" y="951"/>
                    <a:pt x="883" y="924"/>
                    <a:pt x="901" y="906"/>
                  </a:cubicBezTo>
                  <a:cubicBezTo>
                    <a:pt x="928" y="879"/>
                    <a:pt x="955" y="853"/>
                    <a:pt x="973" y="817"/>
                  </a:cubicBezTo>
                  <a:cubicBezTo>
                    <a:pt x="990" y="790"/>
                    <a:pt x="1008" y="763"/>
                    <a:pt x="1017" y="728"/>
                  </a:cubicBezTo>
                  <a:cubicBezTo>
                    <a:pt x="1035" y="701"/>
                    <a:pt x="1044" y="665"/>
                    <a:pt x="1053" y="630"/>
                  </a:cubicBezTo>
                  <a:cubicBezTo>
                    <a:pt x="1062" y="594"/>
                    <a:pt x="1062" y="558"/>
                    <a:pt x="1062" y="523"/>
                  </a:cubicBezTo>
                  <a:cubicBezTo>
                    <a:pt x="1062" y="487"/>
                    <a:pt x="1062" y="460"/>
                    <a:pt x="1053" y="424"/>
                  </a:cubicBezTo>
                  <a:cubicBezTo>
                    <a:pt x="1044" y="389"/>
                    <a:pt x="1035" y="353"/>
                    <a:pt x="1017" y="326"/>
                  </a:cubicBezTo>
                  <a:cubicBezTo>
                    <a:pt x="1008" y="291"/>
                    <a:pt x="990" y="264"/>
                    <a:pt x="973" y="228"/>
                  </a:cubicBezTo>
                  <a:cubicBezTo>
                    <a:pt x="955" y="201"/>
                    <a:pt x="928" y="175"/>
                    <a:pt x="910" y="148"/>
                  </a:cubicBezTo>
                  <a:cubicBezTo>
                    <a:pt x="808" y="50"/>
                    <a:pt x="667" y="1"/>
                    <a:pt x="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5"/>
            <p:cNvSpPr/>
            <p:nvPr/>
          </p:nvSpPr>
          <p:spPr>
            <a:xfrm>
              <a:off x="8591839" y="1105317"/>
              <a:ext cx="255953" cy="242920"/>
            </a:xfrm>
            <a:custGeom>
              <a:avLst/>
              <a:gdLst/>
              <a:ahLst/>
              <a:cxnLst/>
              <a:rect l="l" t="t" r="r" b="b"/>
              <a:pathLst>
                <a:path w="5951" h="5648" extrusionOk="0">
                  <a:moveTo>
                    <a:pt x="2971" y="982"/>
                  </a:moveTo>
                  <a:lnTo>
                    <a:pt x="3479" y="2150"/>
                  </a:lnTo>
                  <a:cubicBezTo>
                    <a:pt x="3524" y="2240"/>
                    <a:pt x="3613" y="2311"/>
                    <a:pt x="3711" y="2320"/>
                  </a:cubicBezTo>
                  <a:lnTo>
                    <a:pt x="4987" y="2436"/>
                  </a:lnTo>
                  <a:lnTo>
                    <a:pt x="4024" y="3283"/>
                  </a:lnTo>
                  <a:cubicBezTo>
                    <a:pt x="3952" y="3346"/>
                    <a:pt x="3916" y="3453"/>
                    <a:pt x="3934" y="3551"/>
                  </a:cubicBezTo>
                  <a:lnTo>
                    <a:pt x="4220" y="4800"/>
                  </a:lnTo>
                  <a:lnTo>
                    <a:pt x="3114" y="4149"/>
                  </a:lnTo>
                  <a:cubicBezTo>
                    <a:pt x="3073" y="4122"/>
                    <a:pt x="3024" y="4109"/>
                    <a:pt x="2975" y="4109"/>
                  </a:cubicBezTo>
                  <a:cubicBezTo>
                    <a:pt x="2926" y="4109"/>
                    <a:pt x="2877" y="4122"/>
                    <a:pt x="2837" y="4149"/>
                  </a:cubicBezTo>
                  <a:lnTo>
                    <a:pt x="1731" y="4800"/>
                  </a:lnTo>
                  <a:lnTo>
                    <a:pt x="2007" y="3551"/>
                  </a:lnTo>
                  <a:cubicBezTo>
                    <a:pt x="2034" y="3453"/>
                    <a:pt x="1998" y="3346"/>
                    <a:pt x="1927" y="3283"/>
                  </a:cubicBezTo>
                  <a:lnTo>
                    <a:pt x="964" y="2436"/>
                  </a:lnTo>
                  <a:lnTo>
                    <a:pt x="2239" y="2320"/>
                  </a:lnTo>
                  <a:cubicBezTo>
                    <a:pt x="2337" y="2311"/>
                    <a:pt x="2427" y="2240"/>
                    <a:pt x="2462" y="2150"/>
                  </a:cubicBezTo>
                  <a:lnTo>
                    <a:pt x="2971" y="982"/>
                  </a:lnTo>
                  <a:close/>
                  <a:moveTo>
                    <a:pt x="2971" y="1"/>
                  </a:moveTo>
                  <a:cubicBezTo>
                    <a:pt x="2864" y="1"/>
                    <a:pt x="2766" y="63"/>
                    <a:pt x="2721" y="170"/>
                  </a:cubicBezTo>
                  <a:lnTo>
                    <a:pt x="2025" y="1776"/>
                  </a:lnTo>
                  <a:lnTo>
                    <a:pt x="277" y="1945"/>
                  </a:lnTo>
                  <a:cubicBezTo>
                    <a:pt x="161" y="1954"/>
                    <a:pt x="72" y="2026"/>
                    <a:pt x="36" y="2133"/>
                  </a:cubicBezTo>
                  <a:cubicBezTo>
                    <a:pt x="0" y="2240"/>
                    <a:pt x="36" y="2356"/>
                    <a:pt x="116" y="2427"/>
                  </a:cubicBezTo>
                  <a:lnTo>
                    <a:pt x="1428" y="3596"/>
                  </a:lnTo>
                  <a:lnTo>
                    <a:pt x="1053" y="5309"/>
                  </a:lnTo>
                  <a:cubicBezTo>
                    <a:pt x="1026" y="5416"/>
                    <a:pt x="1071" y="5523"/>
                    <a:pt x="1160" y="5594"/>
                  </a:cubicBezTo>
                  <a:cubicBezTo>
                    <a:pt x="1204" y="5630"/>
                    <a:pt x="1267" y="5648"/>
                    <a:pt x="1320" y="5648"/>
                  </a:cubicBezTo>
                  <a:cubicBezTo>
                    <a:pt x="1374" y="5648"/>
                    <a:pt x="1419" y="5630"/>
                    <a:pt x="1463" y="5603"/>
                  </a:cubicBezTo>
                  <a:lnTo>
                    <a:pt x="2971" y="4711"/>
                  </a:lnTo>
                  <a:lnTo>
                    <a:pt x="4487" y="5603"/>
                  </a:lnTo>
                  <a:cubicBezTo>
                    <a:pt x="4533" y="5632"/>
                    <a:pt x="4582" y="5646"/>
                    <a:pt x="4631" y="5646"/>
                  </a:cubicBezTo>
                  <a:cubicBezTo>
                    <a:pt x="4688" y="5646"/>
                    <a:pt x="4743" y="5627"/>
                    <a:pt x="4791" y="5594"/>
                  </a:cubicBezTo>
                  <a:cubicBezTo>
                    <a:pt x="4880" y="5523"/>
                    <a:pt x="4925" y="5416"/>
                    <a:pt x="4898" y="5309"/>
                  </a:cubicBezTo>
                  <a:lnTo>
                    <a:pt x="4514" y="3596"/>
                  </a:lnTo>
                  <a:lnTo>
                    <a:pt x="5834" y="2427"/>
                  </a:lnTo>
                  <a:cubicBezTo>
                    <a:pt x="5915" y="2356"/>
                    <a:pt x="5950" y="2240"/>
                    <a:pt x="5915" y="2133"/>
                  </a:cubicBezTo>
                  <a:cubicBezTo>
                    <a:pt x="5879" y="2026"/>
                    <a:pt x="5790" y="1954"/>
                    <a:pt x="5674" y="1945"/>
                  </a:cubicBezTo>
                  <a:lnTo>
                    <a:pt x="3925" y="1776"/>
                  </a:lnTo>
                  <a:lnTo>
                    <a:pt x="3230" y="170"/>
                  </a:lnTo>
                  <a:cubicBezTo>
                    <a:pt x="3185" y="63"/>
                    <a:pt x="3087" y="1"/>
                    <a:pt x="2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5"/>
            <p:cNvSpPr/>
            <p:nvPr/>
          </p:nvSpPr>
          <p:spPr>
            <a:xfrm>
              <a:off x="8696954" y="315318"/>
              <a:ext cx="45720" cy="744374"/>
            </a:xfrm>
            <a:custGeom>
              <a:avLst/>
              <a:gdLst/>
              <a:ahLst/>
              <a:cxnLst/>
              <a:rect l="l" t="t" r="r" b="b"/>
              <a:pathLst>
                <a:path w="1063" h="17307" extrusionOk="0">
                  <a:moveTo>
                    <a:pt x="527" y="0"/>
                  </a:moveTo>
                  <a:cubicBezTo>
                    <a:pt x="232" y="0"/>
                    <a:pt x="1" y="232"/>
                    <a:pt x="1" y="527"/>
                  </a:cubicBezTo>
                  <a:cubicBezTo>
                    <a:pt x="1" y="821"/>
                    <a:pt x="232" y="1062"/>
                    <a:pt x="527" y="1062"/>
                  </a:cubicBezTo>
                  <a:cubicBezTo>
                    <a:pt x="821" y="1062"/>
                    <a:pt x="1062" y="821"/>
                    <a:pt x="1062" y="527"/>
                  </a:cubicBezTo>
                  <a:cubicBezTo>
                    <a:pt x="1062" y="232"/>
                    <a:pt x="821" y="0"/>
                    <a:pt x="527" y="0"/>
                  </a:cubicBezTo>
                  <a:close/>
                  <a:moveTo>
                    <a:pt x="527" y="2320"/>
                  </a:moveTo>
                  <a:cubicBezTo>
                    <a:pt x="232" y="2320"/>
                    <a:pt x="1" y="2561"/>
                    <a:pt x="1" y="2846"/>
                  </a:cubicBezTo>
                  <a:cubicBezTo>
                    <a:pt x="1" y="3140"/>
                    <a:pt x="232" y="3381"/>
                    <a:pt x="527" y="3381"/>
                  </a:cubicBezTo>
                  <a:cubicBezTo>
                    <a:pt x="821" y="3381"/>
                    <a:pt x="1062" y="3140"/>
                    <a:pt x="1062" y="2846"/>
                  </a:cubicBezTo>
                  <a:cubicBezTo>
                    <a:pt x="1062" y="2561"/>
                    <a:pt x="821" y="2320"/>
                    <a:pt x="527" y="2320"/>
                  </a:cubicBezTo>
                  <a:close/>
                  <a:moveTo>
                    <a:pt x="527" y="4639"/>
                  </a:moveTo>
                  <a:cubicBezTo>
                    <a:pt x="232" y="4639"/>
                    <a:pt x="1" y="4880"/>
                    <a:pt x="1" y="5174"/>
                  </a:cubicBezTo>
                  <a:cubicBezTo>
                    <a:pt x="1" y="5469"/>
                    <a:pt x="232" y="5701"/>
                    <a:pt x="527" y="5701"/>
                  </a:cubicBezTo>
                  <a:cubicBezTo>
                    <a:pt x="821" y="5701"/>
                    <a:pt x="1062" y="5469"/>
                    <a:pt x="1062" y="5174"/>
                  </a:cubicBezTo>
                  <a:cubicBezTo>
                    <a:pt x="1062" y="4880"/>
                    <a:pt x="821" y="4639"/>
                    <a:pt x="527" y="4639"/>
                  </a:cubicBezTo>
                  <a:close/>
                  <a:moveTo>
                    <a:pt x="527" y="6959"/>
                  </a:moveTo>
                  <a:cubicBezTo>
                    <a:pt x="232" y="6959"/>
                    <a:pt x="1" y="7199"/>
                    <a:pt x="1" y="7494"/>
                  </a:cubicBezTo>
                  <a:cubicBezTo>
                    <a:pt x="1" y="7788"/>
                    <a:pt x="232" y="8020"/>
                    <a:pt x="527" y="8020"/>
                  </a:cubicBezTo>
                  <a:cubicBezTo>
                    <a:pt x="821" y="8020"/>
                    <a:pt x="1062" y="7788"/>
                    <a:pt x="1062" y="7494"/>
                  </a:cubicBezTo>
                  <a:cubicBezTo>
                    <a:pt x="1062" y="7199"/>
                    <a:pt x="821" y="6959"/>
                    <a:pt x="527" y="6959"/>
                  </a:cubicBezTo>
                  <a:close/>
                  <a:moveTo>
                    <a:pt x="527" y="9287"/>
                  </a:moveTo>
                  <a:cubicBezTo>
                    <a:pt x="232" y="9287"/>
                    <a:pt x="1" y="9519"/>
                    <a:pt x="1" y="9813"/>
                  </a:cubicBezTo>
                  <a:cubicBezTo>
                    <a:pt x="1" y="10108"/>
                    <a:pt x="232" y="10349"/>
                    <a:pt x="527" y="10349"/>
                  </a:cubicBezTo>
                  <a:cubicBezTo>
                    <a:pt x="821" y="10349"/>
                    <a:pt x="1062" y="10108"/>
                    <a:pt x="1062" y="9813"/>
                  </a:cubicBezTo>
                  <a:cubicBezTo>
                    <a:pt x="1062" y="9519"/>
                    <a:pt x="821" y="9287"/>
                    <a:pt x="527" y="9287"/>
                  </a:cubicBezTo>
                  <a:close/>
                  <a:moveTo>
                    <a:pt x="527" y="11606"/>
                  </a:moveTo>
                  <a:cubicBezTo>
                    <a:pt x="232" y="11606"/>
                    <a:pt x="1" y="11838"/>
                    <a:pt x="1" y="12133"/>
                  </a:cubicBezTo>
                  <a:cubicBezTo>
                    <a:pt x="1" y="12427"/>
                    <a:pt x="232" y="12668"/>
                    <a:pt x="527" y="12668"/>
                  </a:cubicBezTo>
                  <a:cubicBezTo>
                    <a:pt x="821" y="12668"/>
                    <a:pt x="1062" y="12427"/>
                    <a:pt x="1062" y="12133"/>
                  </a:cubicBezTo>
                  <a:cubicBezTo>
                    <a:pt x="1062" y="11838"/>
                    <a:pt x="821" y="11606"/>
                    <a:pt x="527" y="11606"/>
                  </a:cubicBezTo>
                  <a:close/>
                  <a:moveTo>
                    <a:pt x="527" y="13926"/>
                  </a:moveTo>
                  <a:cubicBezTo>
                    <a:pt x="232" y="13926"/>
                    <a:pt x="1" y="14167"/>
                    <a:pt x="1" y="14461"/>
                  </a:cubicBezTo>
                  <a:cubicBezTo>
                    <a:pt x="1" y="14747"/>
                    <a:pt x="232" y="14987"/>
                    <a:pt x="527" y="14987"/>
                  </a:cubicBezTo>
                  <a:cubicBezTo>
                    <a:pt x="821" y="14987"/>
                    <a:pt x="1062" y="14747"/>
                    <a:pt x="1062" y="14461"/>
                  </a:cubicBezTo>
                  <a:cubicBezTo>
                    <a:pt x="1062" y="14167"/>
                    <a:pt x="821" y="13926"/>
                    <a:pt x="527" y="13926"/>
                  </a:cubicBezTo>
                  <a:close/>
                  <a:moveTo>
                    <a:pt x="527" y="16245"/>
                  </a:moveTo>
                  <a:cubicBezTo>
                    <a:pt x="232" y="16245"/>
                    <a:pt x="1" y="16486"/>
                    <a:pt x="1" y="16781"/>
                  </a:cubicBezTo>
                  <a:cubicBezTo>
                    <a:pt x="1" y="17075"/>
                    <a:pt x="232" y="17307"/>
                    <a:pt x="527" y="17307"/>
                  </a:cubicBezTo>
                  <a:cubicBezTo>
                    <a:pt x="821" y="17307"/>
                    <a:pt x="1062" y="17075"/>
                    <a:pt x="1062" y="16781"/>
                  </a:cubicBezTo>
                  <a:cubicBezTo>
                    <a:pt x="1062" y="16486"/>
                    <a:pt x="821" y="16245"/>
                    <a:pt x="527" y="16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5"/>
            <p:cNvSpPr/>
            <p:nvPr/>
          </p:nvSpPr>
          <p:spPr>
            <a:xfrm>
              <a:off x="8713470" y="337941"/>
              <a:ext cx="12688" cy="785836"/>
            </a:xfrm>
            <a:custGeom>
              <a:avLst/>
              <a:gdLst/>
              <a:ahLst/>
              <a:cxnLst/>
              <a:rect l="l" t="t" r="r" b="b"/>
              <a:pathLst>
                <a:path w="295" h="18271" extrusionOk="0">
                  <a:moveTo>
                    <a:pt x="0" y="1"/>
                  </a:moveTo>
                  <a:lnTo>
                    <a:pt x="0" y="18271"/>
                  </a:lnTo>
                  <a:lnTo>
                    <a:pt x="295" y="18271"/>
                  </a:lnTo>
                  <a:lnTo>
                    <a:pt x="2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5"/>
            <p:cNvSpPr/>
            <p:nvPr/>
          </p:nvSpPr>
          <p:spPr>
            <a:xfrm>
              <a:off x="8061187" y="576214"/>
              <a:ext cx="255953" cy="242662"/>
            </a:xfrm>
            <a:custGeom>
              <a:avLst/>
              <a:gdLst/>
              <a:ahLst/>
              <a:cxnLst/>
              <a:rect l="l" t="t" r="r" b="b"/>
              <a:pathLst>
                <a:path w="5951" h="5642" extrusionOk="0">
                  <a:moveTo>
                    <a:pt x="2971" y="973"/>
                  </a:moveTo>
                  <a:lnTo>
                    <a:pt x="3480" y="2150"/>
                  </a:lnTo>
                  <a:cubicBezTo>
                    <a:pt x="3515" y="2240"/>
                    <a:pt x="3604" y="2302"/>
                    <a:pt x="3711" y="2311"/>
                  </a:cubicBezTo>
                  <a:lnTo>
                    <a:pt x="4978" y="2436"/>
                  </a:lnTo>
                  <a:lnTo>
                    <a:pt x="4024" y="3283"/>
                  </a:lnTo>
                  <a:cubicBezTo>
                    <a:pt x="3943" y="3346"/>
                    <a:pt x="3917" y="3453"/>
                    <a:pt x="3935" y="3551"/>
                  </a:cubicBezTo>
                  <a:lnTo>
                    <a:pt x="4211" y="4800"/>
                  </a:lnTo>
                  <a:lnTo>
                    <a:pt x="3114" y="4149"/>
                  </a:lnTo>
                  <a:cubicBezTo>
                    <a:pt x="3069" y="4122"/>
                    <a:pt x="3025" y="4113"/>
                    <a:pt x="2971" y="4113"/>
                  </a:cubicBezTo>
                  <a:cubicBezTo>
                    <a:pt x="2926" y="4113"/>
                    <a:pt x="2873" y="4122"/>
                    <a:pt x="2828" y="4149"/>
                  </a:cubicBezTo>
                  <a:lnTo>
                    <a:pt x="1731" y="4800"/>
                  </a:lnTo>
                  <a:lnTo>
                    <a:pt x="2008" y="3551"/>
                  </a:lnTo>
                  <a:cubicBezTo>
                    <a:pt x="2034" y="3453"/>
                    <a:pt x="1999" y="3346"/>
                    <a:pt x="1918" y="3283"/>
                  </a:cubicBezTo>
                  <a:lnTo>
                    <a:pt x="964" y="2436"/>
                  </a:lnTo>
                  <a:lnTo>
                    <a:pt x="2231" y="2311"/>
                  </a:lnTo>
                  <a:cubicBezTo>
                    <a:pt x="2338" y="2302"/>
                    <a:pt x="2427" y="2240"/>
                    <a:pt x="2463" y="2150"/>
                  </a:cubicBezTo>
                  <a:lnTo>
                    <a:pt x="2971" y="973"/>
                  </a:lnTo>
                  <a:close/>
                  <a:moveTo>
                    <a:pt x="2971" y="0"/>
                  </a:moveTo>
                  <a:cubicBezTo>
                    <a:pt x="2864" y="0"/>
                    <a:pt x="2757" y="63"/>
                    <a:pt x="2712" y="161"/>
                  </a:cubicBezTo>
                  <a:lnTo>
                    <a:pt x="2016" y="1776"/>
                  </a:lnTo>
                  <a:lnTo>
                    <a:pt x="268" y="1945"/>
                  </a:lnTo>
                  <a:cubicBezTo>
                    <a:pt x="161" y="1954"/>
                    <a:pt x="63" y="2026"/>
                    <a:pt x="27" y="2133"/>
                  </a:cubicBezTo>
                  <a:cubicBezTo>
                    <a:pt x="0" y="2240"/>
                    <a:pt x="27" y="2356"/>
                    <a:pt x="116" y="2427"/>
                  </a:cubicBezTo>
                  <a:lnTo>
                    <a:pt x="1428" y="3587"/>
                  </a:lnTo>
                  <a:lnTo>
                    <a:pt x="1044" y="5300"/>
                  </a:lnTo>
                  <a:cubicBezTo>
                    <a:pt x="1026" y="5416"/>
                    <a:pt x="1062" y="5523"/>
                    <a:pt x="1151" y="5594"/>
                  </a:cubicBezTo>
                  <a:cubicBezTo>
                    <a:pt x="1197" y="5626"/>
                    <a:pt x="1253" y="5642"/>
                    <a:pt x="1310" y="5642"/>
                  </a:cubicBezTo>
                  <a:cubicBezTo>
                    <a:pt x="1363" y="5642"/>
                    <a:pt x="1416" y="5629"/>
                    <a:pt x="1463" y="5603"/>
                  </a:cubicBezTo>
                  <a:lnTo>
                    <a:pt x="2971" y="4711"/>
                  </a:lnTo>
                  <a:lnTo>
                    <a:pt x="4488" y="5603"/>
                  </a:lnTo>
                  <a:cubicBezTo>
                    <a:pt x="4523" y="5630"/>
                    <a:pt x="4577" y="5639"/>
                    <a:pt x="4621" y="5639"/>
                  </a:cubicBezTo>
                  <a:cubicBezTo>
                    <a:pt x="4684" y="5639"/>
                    <a:pt x="4737" y="5621"/>
                    <a:pt x="4791" y="5594"/>
                  </a:cubicBezTo>
                  <a:cubicBezTo>
                    <a:pt x="4880" y="5523"/>
                    <a:pt x="4925" y="5416"/>
                    <a:pt x="4898" y="5300"/>
                  </a:cubicBezTo>
                  <a:lnTo>
                    <a:pt x="4514" y="3587"/>
                  </a:lnTo>
                  <a:lnTo>
                    <a:pt x="5835" y="2427"/>
                  </a:lnTo>
                  <a:cubicBezTo>
                    <a:pt x="5915" y="2356"/>
                    <a:pt x="5951" y="2240"/>
                    <a:pt x="5915" y="2133"/>
                  </a:cubicBezTo>
                  <a:cubicBezTo>
                    <a:pt x="5879" y="2026"/>
                    <a:pt x="5781" y="1954"/>
                    <a:pt x="5674" y="1945"/>
                  </a:cubicBezTo>
                  <a:lnTo>
                    <a:pt x="3926" y="1776"/>
                  </a:lnTo>
                  <a:lnTo>
                    <a:pt x="3230" y="161"/>
                  </a:lnTo>
                  <a:cubicBezTo>
                    <a:pt x="3185" y="63"/>
                    <a:pt x="308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5"/>
            <p:cNvSpPr/>
            <p:nvPr/>
          </p:nvSpPr>
          <p:spPr>
            <a:xfrm>
              <a:off x="8165915" y="126893"/>
              <a:ext cx="46107" cy="445154"/>
            </a:xfrm>
            <a:custGeom>
              <a:avLst/>
              <a:gdLst/>
              <a:ahLst/>
              <a:cxnLst/>
              <a:rect l="l" t="t" r="r" b="b"/>
              <a:pathLst>
                <a:path w="1072" h="10350" extrusionOk="0">
                  <a:moveTo>
                    <a:pt x="536" y="1"/>
                  </a:moveTo>
                  <a:cubicBezTo>
                    <a:pt x="242" y="1"/>
                    <a:pt x="1" y="242"/>
                    <a:pt x="1" y="536"/>
                  </a:cubicBezTo>
                  <a:cubicBezTo>
                    <a:pt x="1" y="831"/>
                    <a:pt x="242" y="1063"/>
                    <a:pt x="536" y="1063"/>
                  </a:cubicBezTo>
                  <a:cubicBezTo>
                    <a:pt x="830" y="1063"/>
                    <a:pt x="1071" y="831"/>
                    <a:pt x="1071" y="536"/>
                  </a:cubicBezTo>
                  <a:cubicBezTo>
                    <a:pt x="1071" y="242"/>
                    <a:pt x="830" y="1"/>
                    <a:pt x="536" y="1"/>
                  </a:cubicBezTo>
                  <a:close/>
                  <a:moveTo>
                    <a:pt x="536" y="2320"/>
                  </a:moveTo>
                  <a:cubicBezTo>
                    <a:pt x="242" y="2320"/>
                    <a:pt x="1" y="2561"/>
                    <a:pt x="1" y="2856"/>
                  </a:cubicBezTo>
                  <a:cubicBezTo>
                    <a:pt x="1" y="3150"/>
                    <a:pt x="242" y="3382"/>
                    <a:pt x="536" y="3382"/>
                  </a:cubicBezTo>
                  <a:cubicBezTo>
                    <a:pt x="830" y="3382"/>
                    <a:pt x="1071" y="3150"/>
                    <a:pt x="1071" y="2856"/>
                  </a:cubicBezTo>
                  <a:cubicBezTo>
                    <a:pt x="1071" y="2561"/>
                    <a:pt x="830" y="2320"/>
                    <a:pt x="536" y="2320"/>
                  </a:cubicBezTo>
                  <a:close/>
                  <a:moveTo>
                    <a:pt x="536" y="4640"/>
                  </a:moveTo>
                  <a:cubicBezTo>
                    <a:pt x="242" y="4640"/>
                    <a:pt x="1" y="4881"/>
                    <a:pt x="1" y="5175"/>
                  </a:cubicBezTo>
                  <a:cubicBezTo>
                    <a:pt x="1" y="5470"/>
                    <a:pt x="242" y="5710"/>
                    <a:pt x="536" y="5710"/>
                  </a:cubicBezTo>
                  <a:cubicBezTo>
                    <a:pt x="830" y="5710"/>
                    <a:pt x="1071" y="5470"/>
                    <a:pt x="1071" y="5175"/>
                  </a:cubicBezTo>
                  <a:cubicBezTo>
                    <a:pt x="1071" y="4881"/>
                    <a:pt x="830" y="4640"/>
                    <a:pt x="536" y="4640"/>
                  </a:cubicBezTo>
                  <a:close/>
                  <a:moveTo>
                    <a:pt x="536" y="6968"/>
                  </a:moveTo>
                  <a:cubicBezTo>
                    <a:pt x="242" y="6968"/>
                    <a:pt x="1" y="7200"/>
                    <a:pt x="1" y="7495"/>
                  </a:cubicBezTo>
                  <a:cubicBezTo>
                    <a:pt x="1" y="7789"/>
                    <a:pt x="242" y="8030"/>
                    <a:pt x="536" y="8030"/>
                  </a:cubicBezTo>
                  <a:cubicBezTo>
                    <a:pt x="830" y="8030"/>
                    <a:pt x="1071" y="7789"/>
                    <a:pt x="1071" y="7495"/>
                  </a:cubicBezTo>
                  <a:cubicBezTo>
                    <a:pt x="1071" y="7200"/>
                    <a:pt x="830" y="6968"/>
                    <a:pt x="536" y="6968"/>
                  </a:cubicBezTo>
                  <a:close/>
                  <a:moveTo>
                    <a:pt x="536" y="9288"/>
                  </a:moveTo>
                  <a:cubicBezTo>
                    <a:pt x="242" y="9288"/>
                    <a:pt x="1" y="9520"/>
                    <a:pt x="1" y="9814"/>
                  </a:cubicBezTo>
                  <a:cubicBezTo>
                    <a:pt x="1" y="10108"/>
                    <a:pt x="242" y="10349"/>
                    <a:pt x="536" y="10349"/>
                  </a:cubicBezTo>
                  <a:cubicBezTo>
                    <a:pt x="830" y="10349"/>
                    <a:pt x="1071" y="10108"/>
                    <a:pt x="1071" y="9814"/>
                  </a:cubicBezTo>
                  <a:cubicBezTo>
                    <a:pt x="1071" y="9520"/>
                    <a:pt x="830" y="9288"/>
                    <a:pt x="536" y="92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5"/>
            <p:cNvSpPr/>
            <p:nvPr/>
          </p:nvSpPr>
          <p:spPr>
            <a:xfrm>
              <a:off x="8182818" y="149946"/>
              <a:ext cx="12301" cy="444336"/>
            </a:xfrm>
            <a:custGeom>
              <a:avLst/>
              <a:gdLst/>
              <a:ahLst/>
              <a:cxnLst/>
              <a:rect l="l" t="t" r="r" b="b"/>
              <a:pathLst>
                <a:path w="286" h="10331" extrusionOk="0">
                  <a:moveTo>
                    <a:pt x="0" y="0"/>
                  </a:moveTo>
                  <a:lnTo>
                    <a:pt x="0" y="10331"/>
                  </a:lnTo>
                  <a:lnTo>
                    <a:pt x="286" y="10331"/>
                  </a:lnTo>
                  <a:lnTo>
                    <a:pt x="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5"/>
            <p:cNvSpPr/>
            <p:nvPr/>
          </p:nvSpPr>
          <p:spPr>
            <a:xfrm>
              <a:off x="8442940" y="256610"/>
              <a:ext cx="46107" cy="1144195"/>
            </a:xfrm>
            <a:custGeom>
              <a:avLst/>
              <a:gdLst/>
              <a:ahLst/>
              <a:cxnLst/>
              <a:rect l="l" t="t" r="r" b="b"/>
              <a:pathLst>
                <a:path w="1072" h="26603" extrusionOk="0">
                  <a:moveTo>
                    <a:pt x="536" y="0"/>
                  </a:moveTo>
                  <a:cubicBezTo>
                    <a:pt x="242" y="0"/>
                    <a:pt x="1" y="241"/>
                    <a:pt x="1" y="536"/>
                  </a:cubicBezTo>
                  <a:cubicBezTo>
                    <a:pt x="1" y="830"/>
                    <a:pt x="242" y="1062"/>
                    <a:pt x="536" y="1062"/>
                  </a:cubicBezTo>
                  <a:cubicBezTo>
                    <a:pt x="830" y="1062"/>
                    <a:pt x="1071" y="830"/>
                    <a:pt x="1071" y="536"/>
                  </a:cubicBezTo>
                  <a:cubicBezTo>
                    <a:pt x="1071" y="241"/>
                    <a:pt x="830" y="0"/>
                    <a:pt x="536" y="0"/>
                  </a:cubicBezTo>
                  <a:close/>
                  <a:moveTo>
                    <a:pt x="536" y="2320"/>
                  </a:moveTo>
                  <a:cubicBezTo>
                    <a:pt x="242" y="2320"/>
                    <a:pt x="1" y="2561"/>
                    <a:pt x="1" y="2855"/>
                  </a:cubicBezTo>
                  <a:cubicBezTo>
                    <a:pt x="1" y="3149"/>
                    <a:pt x="242" y="3381"/>
                    <a:pt x="536" y="3381"/>
                  </a:cubicBezTo>
                  <a:cubicBezTo>
                    <a:pt x="830" y="3381"/>
                    <a:pt x="1071" y="3149"/>
                    <a:pt x="1071" y="2855"/>
                  </a:cubicBezTo>
                  <a:cubicBezTo>
                    <a:pt x="1071" y="2561"/>
                    <a:pt x="830" y="2320"/>
                    <a:pt x="536" y="2320"/>
                  </a:cubicBezTo>
                  <a:close/>
                  <a:moveTo>
                    <a:pt x="536" y="4639"/>
                  </a:moveTo>
                  <a:cubicBezTo>
                    <a:pt x="242" y="4639"/>
                    <a:pt x="1" y="4880"/>
                    <a:pt x="1" y="5174"/>
                  </a:cubicBezTo>
                  <a:cubicBezTo>
                    <a:pt x="1" y="5469"/>
                    <a:pt x="242" y="5710"/>
                    <a:pt x="536" y="5710"/>
                  </a:cubicBezTo>
                  <a:cubicBezTo>
                    <a:pt x="830" y="5710"/>
                    <a:pt x="1071" y="5469"/>
                    <a:pt x="1071" y="5174"/>
                  </a:cubicBezTo>
                  <a:cubicBezTo>
                    <a:pt x="1071" y="4880"/>
                    <a:pt x="830" y="4639"/>
                    <a:pt x="536" y="4639"/>
                  </a:cubicBezTo>
                  <a:close/>
                  <a:moveTo>
                    <a:pt x="536" y="6968"/>
                  </a:moveTo>
                  <a:cubicBezTo>
                    <a:pt x="242" y="6968"/>
                    <a:pt x="1" y="7200"/>
                    <a:pt x="1" y="7494"/>
                  </a:cubicBezTo>
                  <a:cubicBezTo>
                    <a:pt x="1" y="7788"/>
                    <a:pt x="242" y="8029"/>
                    <a:pt x="536" y="8029"/>
                  </a:cubicBezTo>
                  <a:cubicBezTo>
                    <a:pt x="830" y="8029"/>
                    <a:pt x="1071" y="7788"/>
                    <a:pt x="1071" y="7494"/>
                  </a:cubicBezTo>
                  <a:cubicBezTo>
                    <a:pt x="1071" y="7200"/>
                    <a:pt x="830" y="6968"/>
                    <a:pt x="536" y="6968"/>
                  </a:cubicBezTo>
                  <a:close/>
                  <a:moveTo>
                    <a:pt x="536" y="9287"/>
                  </a:moveTo>
                  <a:cubicBezTo>
                    <a:pt x="242" y="9287"/>
                    <a:pt x="1" y="9519"/>
                    <a:pt x="1" y="9813"/>
                  </a:cubicBezTo>
                  <a:cubicBezTo>
                    <a:pt x="1" y="10108"/>
                    <a:pt x="242" y="10349"/>
                    <a:pt x="536" y="10349"/>
                  </a:cubicBezTo>
                  <a:cubicBezTo>
                    <a:pt x="830" y="10349"/>
                    <a:pt x="1071" y="10108"/>
                    <a:pt x="1071" y="9813"/>
                  </a:cubicBezTo>
                  <a:cubicBezTo>
                    <a:pt x="1071" y="9519"/>
                    <a:pt x="830" y="9287"/>
                    <a:pt x="536" y="9287"/>
                  </a:cubicBezTo>
                  <a:close/>
                  <a:moveTo>
                    <a:pt x="536" y="11607"/>
                  </a:moveTo>
                  <a:cubicBezTo>
                    <a:pt x="242" y="11607"/>
                    <a:pt x="1" y="11847"/>
                    <a:pt x="1" y="12142"/>
                  </a:cubicBezTo>
                  <a:cubicBezTo>
                    <a:pt x="1" y="12436"/>
                    <a:pt x="242" y="12668"/>
                    <a:pt x="536" y="12668"/>
                  </a:cubicBezTo>
                  <a:cubicBezTo>
                    <a:pt x="830" y="12668"/>
                    <a:pt x="1071" y="12436"/>
                    <a:pt x="1071" y="12142"/>
                  </a:cubicBezTo>
                  <a:cubicBezTo>
                    <a:pt x="1071" y="11847"/>
                    <a:pt x="830" y="11607"/>
                    <a:pt x="536" y="11607"/>
                  </a:cubicBezTo>
                  <a:close/>
                  <a:moveTo>
                    <a:pt x="536" y="13926"/>
                  </a:moveTo>
                  <a:cubicBezTo>
                    <a:pt x="242" y="13926"/>
                    <a:pt x="1" y="14167"/>
                    <a:pt x="1" y="14461"/>
                  </a:cubicBezTo>
                  <a:cubicBezTo>
                    <a:pt x="1" y="14756"/>
                    <a:pt x="242" y="14988"/>
                    <a:pt x="536" y="14988"/>
                  </a:cubicBezTo>
                  <a:cubicBezTo>
                    <a:pt x="830" y="14988"/>
                    <a:pt x="1071" y="14756"/>
                    <a:pt x="1071" y="14461"/>
                  </a:cubicBezTo>
                  <a:cubicBezTo>
                    <a:pt x="1071" y="14167"/>
                    <a:pt x="830" y="13926"/>
                    <a:pt x="536" y="13926"/>
                  </a:cubicBezTo>
                  <a:close/>
                  <a:moveTo>
                    <a:pt x="536" y="16245"/>
                  </a:moveTo>
                  <a:cubicBezTo>
                    <a:pt x="242" y="16245"/>
                    <a:pt x="1" y="16486"/>
                    <a:pt x="1" y="16781"/>
                  </a:cubicBezTo>
                  <a:cubicBezTo>
                    <a:pt x="1" y="17075"/>
                    <a:pt x="242" y="17316"/>
                    <a:pt x="536" y="17316"/>
                  </a:cubicBezTo>
                  <a:cubicBezTo>
                    <a:pt x="830" y="17316"/>
                    <a:pt x="1071" y="17075"/>
                    <a:pt x="1071" y="16781"/>
                  </a:cubicBezTo>
                  <a:cubicBezTo>
                    <a:pt x="1071" y="16486"/>
                    <a:pt x="830" y="16245"/>
                    <a:pt x="536" y="16245"/>
                  </a:cubicBezTo>
                  <a:close/>
                  <a:moveTo>
                    <a:pt x="536" y="18574"/>
                  </a:moveTo>
                  <a:cubicBezTo>
                    <a:pt x="242" y="18574"/>
                    <a:pt x="1" y="18806"/>
                    <a:pt x="1" y="19100"/>
                  </a:cubicBezTo>
                  <a:cubicBezTo>
                    <a:pt x="1" y="19395"/>
                    <a:pt x="242" y="19635"/>
                    <a:pt x="536" y="19635"/>
                  </a:cubicBezTo>
                  <a:cubicBezTo>
                    <a:pt x="830" y="19635"/>
                    <a:pt x="1071" y="19395"/>
                    <a:pt x="1071" y="19100"/>
                  </a:cubicBezTo>
                  <a:cubicBezTo>
                    <a:pt x="1071" y="18806"/>
                    <a:pt x="830" y="18574"/>
                    <a:pt x="536" y="18574"/>
                  </a:cubicBezTo>
                  <a:close/>
                  <a:moveTo>
                    <a:pt x="536" y="20893"/>
                  </a:moveTo>
                  <a:cubicBezTo>
                    <a:pt x="242" y="20893"/>
                    <a:pt x="1" y="21134"/>
                    <a:pt x="1" y="21420"/>
                  </a:cubicBezTo>
                  <a:cubicBezTo>
                    <a:pt x="1" y="21714"/>
                    <a:pt x="242" y="21955"/>
                    <a:pt x="536" y="21955"/>
                  </a:cubicBezTo>
                  <a:cubicBezTo>
                    <a:pt x="830" y="21955"/>
                    <a:pt x="1071" y="21714"/>
                    <a:pt x="1071" y="21420"/>
                  </a:cubicBezTo>
                  <a:cubicBezTo>
                    <a:pt x="1071" y="21134"/>
                    <a:pt x="830" y="20893"/>
                    <a:pt x="536" y="20893"/>
                  </a:cubicBezTo>
                  <a:close/>
                  <a:moveTo>
                    <a:pt x="536" y="23213"/>
                  </a:moveTo>
                  <a:cubicBezTo>
                    <a:pt x="242" y="23213"/>
                    <a:pt x="1" y="23454"/>
                    <a:pt x="1" y="23748"/>
                  </a:cubicBezTo>
                  <a:cubicBezTo>
                    <a:pt x="1" y="24042"/>
                    <a:pt x="242" y="24274"/>
                    <a:pt x="536" y="24274"/>
                  </a:cubicBezTo>
                  <a:cubicBezTo>
                    <a:pt x="830" y="24274"/>
                    <a:pt x="1071" y="24042"/>
                    <a:pt x="1071" y="23748"/>
                  </a:cubicBezTo>
                  <a:cubicBezTo>
                    <a:pt x="1071" y="23454"/>
                    <a:pt x="830" y="23213"/>
                    <a:pt x="536" y="23213"/>
                  </a:cubicBezTo>
                  <a:close/>
                  <a:moveTo>
                    <a:pt x="536" y="25532"/>
                  </a:moveTo>
                  <a:cubicBezTo>
                    <a:pt x="242" y="25532"/>
                    <a:pt x="1" y="25773"/>
                    <a:pt x="1" y="26067"/>
                  </a:cubicBezTo>
                  <a:cubicBezTo>
                    <a:pt x="1" y="26362"/>
                    <a:pt x="242" y="26603"/>
                    <a:pt x="536" y="26603"/>
                  </a:cubicBezTo>
                  <a:cubicBezTo>
                    <a:pt x="830" y="26603"/>
                    <a:pt x="1071" y="26362"/>
                    <a:pt x="1071" y="26067"/>
                  </a:cubicBezTo>
                  <a:cubicBezTo>
                    <a:pt x="1071" y="25773"/>
                    <a:pt x="830" y="25532"/>
                    <a:pt x="536" y="255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5"/>
            <p:cNvSpPr/>
            <p:nvPr/>
          </p:nvSpPr>
          <p:spPr>
            <a:xfrm>
              <a:off x="8459842" y="279620"/>
              <a:ext cx="12301" cy="1184108"/>
            </a:xfrm>
            <a:custGeom>
              <a:avLst/>
              <a:gdLst/>
              <a:ahLst/>
              <a:cxnLst/>
              <a:rect l="l" t="t" r="r" b="b"/>
              <a:pathLst>
                <a:path w="286" h="27531" extrusionOk="0">
                  <a:moveTo>
                    <a:pt x="0" y="1"/>
                  </a:moveTo>
                  <a:lnTo>
                    <a:pt x="0" y="27531"/>
                  </a:lnTo>
                  <a:lnTo>
                    <a:pt x="286" y="27531"/>
                  </a:lnTo>
                  <a:lnTo>
                    <a:pt x="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5"/>
            <p:cNvSpPr/>
            <p:nvPr/>
          </p:nvSpPr>
          <p:spPr>
            <a:xfrm>
              <a:off x="8282557" y="1448319"/>
              <a:ext cx="367262" cy="191524"/>
            </a:xfrm>
            <a:custGeom>
              <a:avLst/>
              <a:gdLst/>
              <a:ahLst/>
              <a:cxnLst/>
              <a:rect l="l" t="t" r="r" b="b"/>
              <a:pathLst>
                <a:path w="8539" h="4453" extrusionOk="0">
                  <a:moveTo>
                    <a:pt x="4265" y="376"/>
                  </a:moveTo>
                  <a:cubicBezTo>
                    <a:pt x="4729" y="724"/>
                    <a:pt x="6094" y="1446"/>
                    <a:pt x="7048" y="1749"/>
                  </a:cubicBezTo>
                  <a:cubicBezTo>
                    <a:pt x="7566" y="1910"/>
                    <a:pt x="7941" y="2311"/>
                    <a:pt x="8065" y="2847"/>
                  </a:cubicBezTo>
                  <a:cubicBezTo>
                    <a:pt x="8181" y="3320"/>
                    <a:pt x="8074" y="3810"/>
                    <a:pt x="7798" y="4122"/>
                  </a:cubicBezTo>
                  <a:lnTo>
                    <a:pt x="741" y="4122"/>
                  </a:lnTo>
                  <a:cubicBezTo>
                    <a:pt x="465" y="3810"/>
                    <a:pt x="358" y="3320"/>
                    <a:pt x="465" y="2847"/>
                  </a:cubicBezTo>
                  <a:cubicBezTo>
                    <a:pt x="598" y="2311"/>
                    <a:pt x="964" y="1910"/>
                    <a:pt x="1482" y="1749"/>
                  </a:cubicBezTo>
                  <a:cubicBezTo>
                    <a:pt x="2436" y="1446"/>
                    <a:pt x="3810" y="724"/>
                    <a:pt x="4265" y="376"/>
                  </a:cubicBezTo>
                  <a:close/>
                  <a:moveTo>
                    <a:pt x="4265" y="1"/>
                  </a:moveTo>
                  <a:cubicBezTo>
                    <a:pt x="4220" y="10"/>
                    <a:pt x="4167" y="28"/>
                    <a:pt x="4140" y="72"/>
                  </a:cubicBezTo>
                  <a:cubicBezTo>
                    <a:pt x="3988" y="188"/>
                    <a:pt x="2588" y="1054"/>
                    <a:pt x="1384" y="1428"/>
                  </a:cubicBezTo>
                  <a:cubicBezTo>
                    <a:pt x="750" y="1633"/>
                    <a:pt x="295" y="2115"/>
                    <a:pt x="144" y="2766"/>
                  </a:cubicBezTo>
                  <a:cubicBezTo>
                    <a:pt x="1" y="3382"/>
                    <a:pt x="161" y="4024"/>
                    <a:pt x="554" y="4408"/>
                  </a:cubicBezTo>
                  <a:cubicBezTo>
                    <a:pt x="590" y="4435"/>
                    <a:pt x="625" y="4452"/>
                    <a:pt x="670" y="4452"/>
                  </a:cubicBezTo>
                  <a:lnTo>
                    <a:pt x="7860" y="4452"/>
                  </a:lnTo>
                  <a:cubicBezTo>
                    <a:pt x="7905" y="4452"/>
                    <a:pt x="7949" y="4435"/>
                    <a:pt x="7976" y="4408"/>
                  </a:cubicBezTo>
                  <a:cubicBezTo>
                    <a:pt x="8369" y="4024"/>
                    <a:pt x="8538" y="3382"/>
                    <a:pt x="8387" y="2775"/>
                  </a:cubicBezTo>
                  <a:cubicBezTo>
                    <a:pt x="8235" y="2115"/>
                    <a:pt x="7789" y="1633"/>
                    <a:pt x="7147" y="1428"/>
                  </a:cubicBezTo>
                  <a:cubicBezTo>
                    <a:pt x="5951" y="1054"/>
                    <a:pt x="4542" y="188"/>
                    <a:pt x="4399" y="72"/>
                  </a:cubicBezTo>
                  <a:cubicBezTo>
                    <a:pt x="4372" y="28"/>
                    <a:pt x="4319" y="1"/>
                    <a:pt x="4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5"/>
            <p:cNvSpPr/>
            <p:nvPr/>
          </p:nvSpPr>
          <p:spPr>
            <a:xfrm>
              <a:off x="8361222" y="1448319"/>
              <a:ext cx="209932" cy="191524"/>
            </a:xfrm>
            <a:custGeom>
              <a:avLst/>
              <a:gdLst/>
              <a:ahLst/>
              <a:cxnLst/>
              <a:rect l="l" t="t" r="r" b="b"/>
              <a:pathLst>
                <a:path w="4881" h="4453" extrusionOk="0">
                  <a:moveTo>
                    <a:pt x="2436" y="456"/>
                  </a:moveTo>
                  <a:cubicBezTo>
                    <a:pt x="2730" y="822"/>
                    <a:pt x="3373" y="1446"/>
                    <a:pt x="3846" y="1732"/>
                  </a:cubicBezTo>
                  <a:cubicBezTo>
                    <a:pt x="4381" y="2053"/>
                    <a:pt x="4532" y="3435"/>
                    <a:pt x="4229" y="4122"/>
                  </a:cubicBezTo>
                  <a:lnTo>
                    <a:pt x="643" y="4122"/>
                  </a:lnTo>
                  <a:cubicBezTo>
                    <a:pt x="349" y="3435"/>
                    <a:pt x="491" y="2053"/>
                    <a:pt x="1027" y="1732"/>
                  </a:cubicBezTo>
                  <a:cubicBezTo>
                    <a:pt x="1508" y="1446"/>
                    <a:pt x="2142" y="822"/>
                    <a:pt x="2436" y="456"/>
                  </a:cubicBezTo>
                  <a:close/>
                  <a:moveTo>
                    <a:pt x="2436" y="1"/>
                  </a:moveTo>
                  <a:cubicBezTo>
                    <a:pt x="2374" y="1"/>
                    <a:pt x="2311" y="46"/>
                    <a:pt x="2284" y="108"/>
                  </a:cubicBezTo>
                  <a:cubicBezTo>
                    <a:pt x="2204" y="233"/>
                    <a:pt x="1473" y="1080"/>
                    <a:pt x="857" y="1446"/>
                  </a:cubicBezTo>
                  <a:cubicBezTo>
                    <a:pt x="81" y="1910"/>
                    <a:pt x="1" y="3632"/>
                    <a:pt x="393" y="4363"/>
                  </a:cubicBezTo>
                  <a:cubicBezTo>
                    <a:pt x="429" y="4417"/>
                    <a:pt x="482" y="4452"/>
                    <a:pt x="545" y="4452"/>
                  </a:cubicBezTo>
                  <a:lnTo>
                    <a:pt x="4336" y="4452"/>
                  </a:lnTo>
                  <a:cubicBezTo>
                    <a:pt x="4399" y="4452"/>
                    <a:pt x="4452" y="4417"/>
                    <a:pt x="4479" y="4363"/>
                  </a:cubicBezTo>
                  <a:cubicBezTo>
                    <a:pt x="4880" y="3632"/>
                    <a:pt x="4800" y="1910"/>
                    <a:pt x="4015" y="1446"/>
                  </a:cubicBezTo>
                  <a:cubicBezTo>
                    <a:pt x="3400" y="1080"/>
                    <a:pt x="2668" y="233"/>
                    <a:pt x="2597" y="108"/>
                  </a:cubicBezTo>
                  <a:cubicBezTo>
                    <a:pt x="2570" y="46"/>
                    <a:pt x="2507" y="1"/>
                    <a:pt x="2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5"/>
            <p:cNvSpPr/>
            <p:nvPr/>
          </p:nvSpPr>
          <p:spPr>
            <a:xfrm>
              <a:off x="8282557" y="1964003"/>
              <a:ext cx="367262" cy="191136"/>
            </a:xfrm>
            <a:custGeom>
              <a:avLst/>
              <a:gdLst/>
              <a:ahLst/>
              <a:cxnLst/>
              <a:rect l="l" t="t" r="r" b="b"/>
              <a:pathLst>
                <a:path w="8539" h="4444" extrusionOk="0">
                  <a:moveTo>
                    <a:pt x="7798" y="331"/>
                  </a:moveTo>
                  <a:cubicBezTo>
                    <a:pt x="8074" y="634"/>
                    <a:pt x="8181" y="1125"/>
                    <a:pt x="8065" y="1606"/>
                  </a:cubicBezTo>
                  <a:cubicBezTo>
                    <a:pt x="7941" y="2142"/>
                    <a:pt x="7566" y="2543"/>
                    <a:pt x="7048" y="2704"/>
                  </a:cubicBezTo>
                  <a:cubicBezTo>
                    <a:pt x="6103" y="3007"/>
                    <a:pt x="4729" y="3730"/>
                    <a:pt x="4265" y="4069"/>
                  </a:cubicBezTo>
                  <a:cubicBezTo>
                    <a:pt x="3801" y="3721"/>
                    <a:pt x="2436" y="3007"/>
                    <a:pt x="1482" y="2704"/>
                  </a:cubicBezTo>
                  <a:cubicBezTo>
                    <a:pt x="964" y="2543"/>
                    <a:pt x="598" y="2142"/>
                    <a:pt x="465" y="1606"/>
                  </a:cubicBezTo>
                  <a:cubicBezTo>
                    <a:pt x="358" y="1134"/>
                    <a:pt x="465" y="643"/>
                    <a:pt x="741" y="331"/>
                  </a:cubicBezTo>
                  <a:close/>
                  <a:moveTo>
                    <a:pt x="670" y="1"/>
                  </a:moveTo>
                  <a:cubicBezTo>
                    <a:pt x="625" y="1"/>
                    <a:pt x="590" y="19"/>
                    <a:pt x="554" y="45"/>
                  </a:cubicBezTo>
                  <a:cubicBezTo>
                    <a:pt x="161" y="429"/>
                    <a:pt x="1" y="1071"/>
                    <a:pt x="144" y="1678"/>
                  </a:cubicBezTo>
                  <a:cubicBezTo>
                    <a:pt x="295" y="2329"/>
                    <a:pt x="750" y="2820"/>
                    <a:pt x="1384" y="3025"/>
                  </a:cubicBezTo>
                  <a:cubicBezTo>
                    <a:pt x="2588" y="3400"/>
                    <a:pt x="3988" y="4256"/>
                    <a:pt x="4140" y="4381"/>
                  </a:cubicBezTo>
                  <a:cubicBezTo>
                    <a:pt x="4167" y="4417"/>
                    <a:pt x="4212" y="4443"/>
                    <a:pt x="4265" y="4443"/>
                  </a:cubicBezTo>
                  <a:cubicBezTo>
                    <a:pt x="4319" y="4443"/>
                    <a:pt x="4363" y="4426"/>
                    <a:pt x="4399" y="4381"/>
                  </a:cubicBezTo>
                  <a:cubicBezTo>
                    <a:pt x="4542" y="4265"/>
                    <a:pt x="5951" y="3400"/>
                    <a:pt x="7147" y="3025"/>
                  </a:cubicBezTo>
                  <a:cubicBezTo>
                    <a:pt x="7789" y="2820"/>
                    <a:pt x="8235" y="2329"/>
                    <a:pt x="8387" y="1678"/>
                  </a:cubicBezTo>
                  <a:cubicBezTo>
                    <a:pt x="8538" y="1071"/>
                    <a:pt x="8369" y="429"/>
                    <a:pt x="7976" y="45"/>
                  </a:cubicBezTo>
                  <a:cubicBezTo>
                    <a:pt x="7949" y="19"/>
                    <a:pt x="7905" y="1"/>
                    <a:pt x="78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5"/>
            <p:cNvSpPr/>
            <p:nvPr/>
          </p:nvSpPr>
          <p:spPr>
            <a:xfrm>
              <a:off x="8361222" y="1964003"/>
              <a:ext cx="209932" cy="191136"/>
            </a:xfrm>
            <a:custGeom>
              <a:avLst/>
              <a:gdLst/>
              <a:ahLst/>
              <a:cxnLst/>
              <a:rect l="l" t="t" r="r" b="b"/>
              <a:pathLst>
                <a:path w="4881" h="4444" extrusionOk="0">
                  <a:moveTo>
                    <a:pt x="4229" y="331"/>
                  </a:moveTo>
                  <a:cubicBezTo>
                    <a:pt x="4532" y="1018"/>
                    <a:pt x="4381" y="2400"/>
                    <a:pt x="3846" y="2722"/>
                  </a:cubicBezTo>
                  <a:cubicBezTo>
                    <a:pt x="3373" y="3007"/>
                    <a:pt x="2730" y="3632"/>
                    <a:pt x="2436" y="3997"/>
                  </a:cubicBezTo>
                  <a:cubicBezTo>
                    <a:pt x="2142" y="3632"/>
                    <a:pt x="1508" y="3007"/>
                    <a:pt x="1027" y="2722"/>
                  </a:cubicBezTo>
                  <a:cubicBezTo>
                    <a:pt x="491" y="2400"/>
                    <a:pt x="349" y="1018"/>
                    <a:pt x="643" y="331"/>
                  </a:cubicBezTo>
                  <a:close/>
                  <a:moveTo>
                    <a:pt x="545" y="1"/>
                  </a:moveTo>
                  <a:cubicBezTo>
                    <a:pt x="482" y="1"/>
                    <a:pt x="429" y="36"/>
                    <a:pt x="393" y="90"/>
                  </a:cubicBezTo>
                  <a:cubicBezTo>
                    <a:pt x="1" y="821"/>
                    <a:pt x="81" y="2534"/>
                    <a:pt x="857" y="3007"/>
                  </a:cubicBezTo>
                  <a:cubicBezTo>
                    <a:pt x="1473" y="3373"/>
                    <a:pt x="2204" y="4220"/>
                    <a:pt x="2284" y="4345"/>
                  </a:cubicBezTo>
                  <a:cubicBezTo>
                    <a:pt x="2311" y="4408"/>
                    <a:pt x="2374" y="4443"/>
                    <a:pt x="2436" y="4443"/>
                  </a:cubicBezTo>
                  <a:cubicBezTo>
                    <a:pt x="2507" y="4443"/>
                    <a:pt x="2570" y="4408"/>
                    <a:pt x="2597" y="4345"/>
                  </a:cubicBezTo>
                  <a:cubicBezTo>
                    <a:pt x="2668" y="4220"/>
                    <a:pt x="3400" y="3373"/>
                    <a:pt x="4015" y="3007"/>
                  </a:cubicBezTo>
                  <a:cubicBezTo>
                    <a:pt x="4800" y="2534"/>
                    <a:pt x="4880" y="821"/>
                    <a:pt x="4479" y="90"/>
                  </a:cubicBezTo>
                  <a:cubicBezTo>
                    <a:pt x="4452" y="36"/>
                    <a:pt x="4399" y="1"/>
                    <a:pt x="4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5"/>
            <p:cNvSpPr/>
            <p:nvPr/>
          </p:nvSpPr>
          <p:spPr>
            <a:xfrm>
              <a:off x="8254945" y="1643625"/>
              <a:ext cx="422487" cy="316210"/>
            </a:xfrm>
            <a:custGeom>
              <a:avLst/>
              <a:gdLst/>
              <a:ahLst/>
              <a:cxnLst/>
              <a:rect l="l" t="t" r="r" b="b"/>
              <a:pathLst>
                <a:path w="9823" h="7352" extrusionOk="0">
                  <a:moveTo>
                    <a:pt x="8217" y="340"/>
                  </a:moveTo>
                  <a:cubicBezTo>
                    <a:pt x="8235" y="375"/>
                    <a:pt x="8270" y="429"/>
                    <a:pt x="8306" y="491"/>
                  </a:cubicBezTo>
                  <a:cubicBezTo>
                    <a:pt x="8377" y="598"/>
                    <a:pt x="8449" y="714"/>
                    <a:pt x="8538" y="839"/>
                  </a:cubicBezTo>
                  <a:cubicBezTo>
                    <a:pt x="8939" y="1419"/>
                    <a:pt x="9484" y="2213"/>
                    <a:pt x="9484" y="3676"/>
                  </a:cubicBezTo>
                  <a:cubicBezTo>
                    <a:pt x="9484" y="5139"/>
                    <a:pt x="8939" y="5942"/>
                    <a:pt x="8538" y="6522"/>
                  </a:cubicBezTo>
                  <a:cubicBezTo>
                    <a:pt x="8449" y="6647"/>
                    <a:pt x="8377" y="6763"/>
                    <a:pt x="8306" y="6870"/>
                  </a:cubicBezTo>
                  <a:cubicBezTo>
                    <a:pt x="8270" y="6932"/>
                    <a:pt x="8235" y="6986"/>
                    <a:pt x="8217" y="7022"/>
                  </a:cubicBezTo>
                  <a:lnTo>
                    <a:pt x="1606" y="7022"/>
                  </a:lnTo>
                  <a:cubicBezTo>
                    <a:pt x="1579" y="6986"/>
                    <a:pt x="1544" y="6932"/>
                    <a:pt x="1508" y="6870"/>
                  </a:cubicBezTo>
                  <a:cubicBezTo>
                    <a:pt x="1446" y="6763"/>
                    <a:pt x="1365" y="6647"/>
                    <a:pt x="1285" y="6522"/>
                  </a:cubicBezTo>
                  <a:cubicBezTo>
                    <a:pt x="884" y="5942"/>
                    <a:pt x="331" y="5139"/>
                    <a:pt x="331" y="3676"/>
                  </a:cubicBezTo>
                  <a:cubicBezTo>
                    <a:pt x="331" y="2213"/>
                    <a:pt x="884" y="1419"/>
                    <a:pt x="1285" y="839"/>
                  </a:cubicBezTo>
                  <a:cubicBezTo>
                    <a:pt x="1365" y="714"/>
                    <a:pt x="1446" y="598"/>
                    <a:pt x="1508" y="491"/>
                  </a:cubicBezTo>
                  <a:cubicBezTo>
                    <a:pt x="1544" y="429"/>
                    <a:pt x="1579" y="375"/>
                    <a:pt x="1606" y="340"/>
                  </a:cubicBezTo>
                  <a:close/>
                  <a:moveTo>
                    <a:pt x="1517" y="1"/>
                  </a:moveTo>
                  <a:cubicBezTo>
                    <a:pt x="1464" y="1"/>
                    <a:pt x="1410" y="27"/>
                    <a:pt x="1374" y="81"/>
                  </a:cubicBezTo>
                  <a:cubicBezTo>
                    <a:pt x="1374" y="81"/>
                    <a:pt x="1321" y="161"/>
                    <a:pt x="1223" y="322"/>
                  </a:cubicBezTo>
                  <a:cubicBezTo>
                    <a:pt x="1169" y="420"/>
                    <a:pt x="1089" y="527"/>
                    <a:pt x="1009" y="652"/>
                  </a:cubicBezTo>
                  <a:cubicBezTo>
                    <a:pt x="607" y="1232"/>
                    <a:pt x="0" y="2115"/>
                    <a:pt x="0" y="3676"/>
                  </a:cubicBezTo>
                  <a:cubicBezTo>
                    <a:pt x="0" y="5246"/>
                    <a:pt x="607" y="6129"/>
                    <a:pt x="1009" y="6709"/>
                  </a:cubicBezTo>
                  <a:cubicBezTo>
                    <a:pt x="1089" y="6834"/>
                    <a:pt x="1169" y="6941"/>
                    <a:pt x="1223" y="7039"/>
                  </a:cubicBezTo>
                  <a:cubicBezTo>
                    <a:pt x="1321" y="7191"/>
                    <a:pt x="1374" y="7280"/>
                    <a:pt x="1374" y="7280"/>
                  </a:cubicBezTo>
                  <a:cubicBezTo>
                    <a:pt x="1410" y="7325"/>
                    <a:pt x="1464" y="7352"/>
                    <a:pt x="1517" y="7352"/>
                  </a:cubicBezTo>
                  <a:lnTo>
                    <a:pt x="8306" y="7352"/>
                  </a:lnTo>
                  <a:cubicBezTo>
                    <a:pt x="8359" y="7352"/>
                    <a:pt x="8413" y="7325"/>
                    <a:pt x="8440" y="7280"/>
                  </a:cubicBezTo>
                  <a:cubicBezTo>
                    <a:pt x="8440" y="7280"/>
                    <a:pt x="8502" y="7191"/>
                    <a:pt x="8591" y="7039"/>
                  </a:cubicBezTo>
                  <a:cubicBezTo>
                    <a:pt x="8654" y="6941"/>
                    <a:pt x="8725" y="6834"/>
                    <a:pt x="8814" y="6709"/>
                  </a:cubicBezTo>
                  <a:cubicBezTo>
                    <a:pt x="9216" y="6129"/>
                    <a:pt x="9823" y="5246"/>
                    <a:pt x="9823" y="3676"/>
                  </a:cubicBezTo>
                  <a:cubicBezTo>
                    <a:pt x="9823" y="2115"/>
                    <a:pt x="9216" y="1232"/>
                    <a:pt x="8814" y="652"/>
                  </a:cubicBezTo>
                  <a:cubicBezTo>
                    <a:pt x="8725" y="527"/>
                    <a:pt x="8654" y="420"/>
                    <a:pt x="8591" y="322"/>
                  </a:cubicBezTo>
                  <a:cubicBezTo>
                    <a:pt x="8502" y="161"/>
                    <a:pt x="8440" y="72"/>
                    <a:pt x="8440" y="72"/>
                  </a:cubicBezTo>
                  <a:cubicBezTo>
                    <a:pt x="8413" y="27"/>
                    <a:pt x="8359" y="1"/>
                    <a:pt x="8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5"/>
            <p:cNvSpPr/>
            <p:nvPr/>
          </p:nvSpPr>
          <p:spPr>
            <a:xfrm>
              <a:off x="8347415" y="1643625"/>
              <a:ext cx="237544" cy="316210"/>
            </a:xfrm>
            <a:custGeom>
              <a:avLst/>
              <a:gdLst/>
              <a:ahLst/>
              <a:cxnLst/>
              <a:rect l="l" t="t" r="r" b="b"/>
              <a:pathLst>
                <a:path w="5523" h="7352" extrusionOk="0">
                  <a:moveTo>
                    <a:pt x="4523" y="340"/>
                  </a:moveTo>
                  <a:cubicBezTo>
                    <a:pt x="4675" y="634"/>
                    <a:pt x="5192" y="1776"/>
                    <a:pt x="5192" y="3676"/>
                  </a:cubicBezTo>
                  <a:cubicBezTo>
                    <a:pt x="5192" y="5585"/>
                    <a:pt x="4675" y="6727"/>
                    <a:pt x="4523" y="7022"/>
                  </a:cubicBezTo>
                  <a:lnTo>
                    <a:pt x="1000" y="7022"/>
                  </a:lnTo>
                  <a:cubicBezTo>
                    <a:pt x="848" y="6727"/>
                    <a:pt x="331" y="5585"/>
                    <a:pt x="331" y="3676"/>
                  </a:cubicBezTo>
                  <a:cubicBezTo>
                    <a:pt x="331" y="1776"/>
                    <a:pt x="848" y="634"/>
                    <a:pt x="1000" y="340"/>
                  </a:cubicBezTo>
                  <a:close/>
                  <a:moveTo>
                    <a:pt x="901" y="1"/>
                  </a:moveTo>
                  <a:cubicBezTo>
                    <a:pt x="839" y="1"/>
                    <a:pt x="785" y="36"/>
                    <a:pt x="759" y="81"/>
                  </a:cubicBezTo>
                  <a:cubicBezTo>
                    <a:pt x="732" y="135"/>
                    <a:pt x="0" y="1348"/>
                    <a:pt x="0" y="3676"/>
                  </a:cubicBezTo>
                  <a:cubicBezTo>
                    <a:pt x="0" y="6013"/>
                    <a:pt x="732" y="7227"/>
                    <a:pt x="759" y="7271"/>
                  </a:cubicBezTo>
                  <a:cubicBezTo>
                    <a:pt x="785" y="7325"/>
                    <a:pt x="839" y="7352"/>
                    <a:pt x="901" y="7352"/>
                  </a:cubicBezTo>
                  <a:lnTo>
                    <a:pt x="4622" y="7352"/>
                  </a:lnTo>
                  <a:cubicBezTo>
                    <a:pt x="4675" y="7352"/>
                    <a:pt x="4729" y="7325"/>
                    <a:pt x="4755" y="7271"/>
                  </a:cubicBezTo>
                  <a:cubicBezTo>
                    <a:pt x="4791" y="7227"/>
                    <a:pt x="5523" y="6013"/>
                    <a:pt x="5523" y="3676"/>
                  </a:cubicBezTo>
                  <a:cubicBezTo>
                    <a:pt x="5523" y="1348"/>
                    <a:pt x="4791" y="135"/>
                    <a:pt x="4755" y="81"/>
                  </a:cubicBezTo>
                  <a:cubicBezTo>
                    <a:pt x="4729" y="36"/>
                    <a:pt x="4675" y="1"/>
                    <a:pt x="4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5"/>
            <p:cNvSpPr/>
            <p:nvPr/>
          </p:nvSpPr>
          <p:spPr>
            <a:xfrm>
              <a:off x="8298299" y="1628271"/>
              <a:ext cx="335779" cy="28430"/>
            </a:xfrm>
            <a:custGeom>
              <a:avLst/>
              <a:gdLst/>
              <a:ahLst/>
              <a:cxnLst/>
              <a:rect l="l" t="t" r="r" b="b"/>
              <a:pathLst>
                <a:path w="7807" h="661" extrusionOk="0">
                  <a:moveTo>
                    <a:pt x="331" y="1"/>
                  </a:moveTo>
                  <a:cubicBezTo>
                    <a:pt x="143" y="1"/>
                    <a:pt x="1" y="144"/>
                    <a:pt x="1" y="331"/>
                  </a:cubicBezTo>
                  <a:cubicBezTo>
                    <a:pt x="1" y="420"/>
                    <a:pt x="36" y="500"/>
                    <a:pt x="99" y="563"/>
                  </a:cubicBezTo>
                  <a:cubicBezTo>
                    <a:pt x="152" y="625"/>
                    <a:pt x="241" y="661"/>
                    <a:pt x="331" y="661"/>
                  </a:cubicBezTo>
                  <a:lnTo>
                    <a:pt x="7476" y="661"/>
                  </a:lnTo>
                  <a:cubicBezTo>
                    <a:pt x="7655" y="661"/>
                    <a:pt x="7806" y="509"/>
                    <a:pt x="7806" y="331"/>
                  </a:cubicBezTo>
                  <a:cubicBezTo>
                    <a:pt x="7806" y="242"/>
                    <a:pt x="7771" y="153"/>
                    <a:pt x="7708" y="99"/>
                  </a:cubicBezTo>
                  <a:cubicBezTo>
                    <a:pt x="7646" y="37"/>
                    <a:pt x="7566"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5"/>
            <p:cNvSpPr/>
            <p:nvPr/>
          </p:nvSpPr>
          <p:spPr>
            <a:xfrm>
              <a:off x="8298299" y="1947918"/>
              <a:ext cx="335779" cy="28430"/>
            </a:xfrm>
            <a:custGeom>
              <a:avLst/>
              <a:gdLst/>
              <a:ahLst/>
              <a:cxnLst/>
              <a:rect l="l" t="t" r="r" b="b"/>
              <a:pathLst>
                <a:path w="7807" h="661" extrusionOk="0">
                  <a:moveTo>
                    <a:pt x="331" y="0"/>
                  </a:moveTo>
                  <a:cubicBezTo>
                    <a:pt x="143" y="0"/>
                    <a:pt x="1" y="143"/>
                    <a:pt x="1" y="330"/>
                  </a:cubicBezTo>
                  <a:cubicBezTo>
                    <a:pt x="1" y="419"/>
                    <a:pt x="36" y="509"/>
                    <a:pt x="99" y="562"/>
                  </a:cubicBezTo>
                  <a:cubicBezTo>
                    <a:pt x="152" y="625"/>
                    <a:pt x="241" y="660"/>
                    <a:pt x="331" y="660"/>
                  </a:cubicBezTo>
                  <a:lnTo>
                    <a:pt x="7476" y="660"/>
                  </a:lnTo>
                  <a:cubicBezTo>
                    <a:pt x="7655" y="660"/>
                    <a:pt x="7806" y="517"/>
                    <a:pt x="7806" y="330"/>
                  </a:cubicBezTo>
                  <a:cubicBezTo>
                    <a:pt x="7806" y="241"/>
                    <a:pt x="7771" y="152"/>
                    <a:pt x="7708" y="98"/>
                  </a:cubicBezTo>
                  <a:cubicBezTo>
                    <a:pt x="7646" y="36"/>
                    <a:pt x="7566" y="0"/>
                    <a:pt x="7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5"/>
            <p:cNvSpPr/>
            <p:nvPr/>
          </p:nvSpPr>
          <p:spPr>
            <a:xfrm>
              <a:off x="8451757" y="1441437"/>
              <a:ext cx="28473" cy="28430"/>
            </a:xfrm>
            <a:custGeom>
              <a:avLst/>
              <a:gdLst/>
              <a:ahLst/>
              <a:cxnLst/>
              <a:rect l="l" t="t" r="r" b="b"/>
              <a:pathLst>
                <a:path w="662" h="661" extrusionOk="0">
                  <a:moveTo>
                    <a:pt x="331" y="0"/>
                  </a:moveTo>
                  <a:cubicBezTo>
                    <a:pt x="153" y="0"/>
                    <a:pt x="1" y="152"/>
                    <a:pt x="1" y="330"/>
                  </a:cubicBezTo>
                  <a:cubicBezTo>
                    <a:pt x="1" y="518"/>
                    <a:pt x="153" y="660"/>
                    <a:pt x="331" y="660"/>
                  </a:cubicBezTo>
                  <a:cubicBezTo>
                    <a:pt x="518" y="660"/>
                    <a:pt x="661" y="518"/>
                    <a:pt x="661" y="330"/>
                  </a:cubicBezTo>
                  <a:cubicBezTo>
                    <a:pt x="661" y="152"/>
                    <a:pt x="518"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4" name="Google Shape;2034;p25"/>
          <p:cNvGrpSpPr/>
          <p:nvPr/>
        </p:nvGrpSpPr>
        <p:grpSpPr>
          <a:xfrm>
            <a:off x="-1102288" y="3798860"/>
            <a:ext cx="2415313" cy="2415313"/>
            <a:chOff x="277450" y="4273200"/>
            <a:chExt cx="870289" cy="870289"/>
          </a:xfrm>
        </p:grpSpPr>
        <p:sp>
          <p:nvSpPr>
            <p:cNvPr id="2035" name="Google Shape;2035;p25"/>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5"/>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5"/>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8" name="Google Shape;2038;p25"/>
          <p:cNvSpPr txBox="1">
            <a:spLocks noGrp="1"/>
          </p:cNvSpPr>
          <p:nvPr>
            <p:ph type="title"/>
          </p:nvPr>
        </p:nvSpPr>
        <p:spPr>
          <a:xfrm>
            <a:off x="720000" y="2601788"/>
            <a:ext cx="17967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39" name="Google Shape;2039;p25"/>
          <p:cNvSpPr txBox="1">
            <a:spLocks noGrp="1"/>
          </p:cNvSpPr>
          <p:nvPr>
            <p:ph type="subTitle" idx="1"/>
          </p:nvPr>
        </p:nvSpPr>
        <p:spPr>
          <a:xfrm>
            <a:off x="720000" y="2948267"/>
            <a:ext cx="1796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0" name="Google Shape;2040;p25"/>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041" name="Google Shape;2041;p25"/>
          <p:cNvSpPr txBox="1">
            <a:spLocks noGrp="1"/>
          </p:cNvSpPr>
          <p:nvPr>
            <p:ph type="title" idx="3"/>
          </p:nvPr>
        </p:nvSpPr>
        <p:spPr>
          <a:xfrm>
            <a:off x="6627316" y="3340288"/>
            <a:ext cx="17967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2" name="Google Shape;2042;p25"/>
          <p:cNvSpPr txBox="1">
            <a:spLocks noGrp="1"/>
          </p:cNvSpPr>
          <p:nvPr>
            <p:ph type="subTitle" idx="4"/>
          </p:nvPr>
        </p:nvSpPr>
        <p:spPr>
          <a:xfrm>
            <a:off x="6627316" y="3686767"/>
            <a:ext cx="1796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3" name="Google Shape;2043;p25"/>
          <p:cNvSpPr txBox="1">
            <a:spLocks noGrp="1"/>
          </p:cNvSpPr>
          <p:nvPr>
            <p:ph type="title" idx="5"/>
          </p:nvPr>
        </p:nvSpPr>
        <p:spPr>
          <a:xfrm>
            <a:off x="2689105" y="3340288"/>
            <a:ext cx="17967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4" name="Google Shape;2044;p25"/>
          <p:cNvSpPr txBox="1">
            <a:spLocks noGrp="1"/>
          </p:cNvSpPr>
          <p:nvPr>
            <p:ph type="subTitle" idx="6"/>
          </p:nvPr>
        </p:nvSpPr>
        <p:spPr>
          <a:xfrm>
            <a:off x="2689105" y="3686767"/>
            <a:ext cx="1796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5" name="Google Shape;2045;p25"/>
          <p:cNvSpPr txBox="1">
            <a:spLocks noGrp="1"/>
          </p:cNvSpPr>
          <p:nvPr>
            <p:ph type="title" idx="7"/>
          </p:nvPr>
        </p:nvSpPr>
        <p:spPr>
          <a:xfrm>
            <a:off x="4658210" y="2601788"/>
            <a:ext cx="17967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6" name="Google Shape;2046;p25"/>
          <p:cNvSpPr txBox="1">
            <a:spLocks noGrp="1"/>
          </p:cNvSpPr>
          <p:nvPr>
            <p:ph type="subTitle" idx="8"/>
          </p:nvPr>
        </p:nvSpPr>
        <p:spPr>
          <a:xfrm>
            <a:off x="4658210" y="2948267"/>
            <a:ext cx="17967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2829"/>
        <p:cNvGrpSpPr/>
        <p:nvPr/>
      </p:nvGrpSpPr>
      <p:grpSpPr>
        <a:xfrm>
          <a:off x="0" y="0"/>
          <a:ext cx="0" cy="0"/>
          <a:chOff x="0" y="0"/>
          <a:chExt cx="0" cy="0"/>
        </a:xfrm>
      </p:grpSpPr>
      <p:sp>
        <p:nvSpPr>
          <p:cNvPr id="2830" name="Google Shape;2830;p39"/>
          <p:cNvSpPr txBox="1">
            <a:spLocks noGrp="1"/>
          </p:cNvSpPr>
          <p:nvPr>
            <p:ph type="subTitle" idx="1"/>
          </p:nvPr>
        </p:nvSpPr>
        <p:spPr>
          <a:xfrm>
            <a:off x="712614" y="2300200"/>
            <a:ext cx="3629100" cy="13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1" name="Google Shape;2831;p39"/>
          <p:cNvSpPr txBox="1">
            <a:spLocks noGrp="1"/>
          </p:cNvSpPr>
          <p:nvPr>
            <p:ph type="title"/>
          </p:nvPr>
        </p:nvSpPr>
        <p:spPr>
          <a:xfrm>
            <a:off x="712602" y="1489100"/>
            <a:ext cx="36291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4300">
                <a:solidFill>
                  <a:schemeClr val="accent2"/>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2832" name="Google Shape;2832;p39"/>
          <p:cNvGrpSpPr/>
          <p:nvPr/>
        </p:nvGrpSpPr>
        <p:grpSpPr>
          <a:xfrm>
            <a:off x="6989422" y="3028890"/>
            <a:ext cx="2883963" cy="2883963"/>
            <a:chOff x="277450" y="4273200"/>
            <a:chExt cx="870289" cy="870289"/>
          </a:xfrm>
        </p:grpSpPr>
        <p:sp>
          <p:nvSpPr>
            <p:cNvPr id="2833" name="Google Shape;2833;p39"/>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9"/>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9"/>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6" name="Google Shape;2836;p39"/>
          <p:cNvGrpSpPr/>
          <p:nvPr/>
        </p:nvGrpSpPr>
        <p:grpSpPr>
          <a:xfrm>
            <a:off x="6989422" y="-762060"/>
            <a:ext cx="2883963" cy="2883963"/>
            <a:chOff x="277450" y="4273200"/>
            <a:chExt cx="870289" cy="870289"/>
          </a:xfrm>
        </p:grpSpPr>
        <p:sp>
          <p:nvSpPr>
            <p:cNvPr id="2837" name="Google Shape;2837;p39"/>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9"/>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9"/>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0" name="Google Shape;2840;p39"/>
          <p:cNvGrpSpPr/>
          <p:nvPr/>
        </p:nvGrpSpPr>
        <p:grpSpPr>
          <a:xfrm>
            <a:off x="8184203" y="-1008006"/>
            <a:ext cx="494392" cy="2221777"/>
            <a:chOff x="2459900" y="3556775"/>
            <a:chExt cx="245575" cy="1103550"/>
          </a:xfrm>
        </p:grpSpPr>
        <p:sp>
          <p:nvSpPr>
            <p:cNvPr id="2841" name="Google Shape;2841;p39"/>
            <p:cNvSpPr/>
            <p:nvPr/>
          </p:nvSpPr>
          <p:spPr>
            <a:xfrm>
              <a:off x="2569175" y="3556775"/>
              <a:ext cx="26800" cy="665075"/>
            </a:xfrm>
            <a:custGeom>
              <a:avLst/>
              <a:gdLst/>
              <a:ahLst/>
              <a:cxnLst/>
              <a:rect l="l" t="t" r="r" b="b"/>
              <a:pathLst>
                <a:path w="1072" h="26603" extrusionOk="0">
                  <a:moveTo>
                    <a:pt x="536" y="0"/>
                  </a:moveTo>
                  <a:cubicBezTo>
                    <a:pt x="242" y="0"/>
                    <a:pt x="1" y="241"/>
                    <a:pt x="1" y="536"/>
                  </a:cubicBezTo>
                  <a:cubicBezTo>
                    <a:pt x="1" y="830"/>
                    <a:pt x="242" y="1062"/>
                    <a:pt x="536" y="1062"/>
                  </a:cubicBezTo>
                  <a:cubicBezTo>
                    <a:pt x="830" y="1062"/>
                    <a:pt x="1071" y="830"/>
                    <a:pt x="1071" y="536"/>
                  </a:cubicBezTo>
                  <a:cubicBezTo>
                    <a:pt x="1071" y="241"/>
                    <a:pt x="830" y="0"/>
                    <a:pt x="536" y="0"/>
                  </a:cubicBezTo>
                  <a:close/>
                  <a:moveTo>
                    <a:pt x="536" y="2320"/>
                  </a:moveTo>
                  <a:cubicBezTo>
                    <a:pt x="242" y="2320"/>
                    <a:pt x="1" y="2561"/>
                    <a:pt x="1" y="2855"/>
                  </a:cubicBezTo>
                  <a:cubicBezTo>
                    <a:pt x="1" y="3149"/>
                    <a:pt x="242" y="3381"/>
                    <a:pt x="536" y="3381"/>
                  </a:cubicBezTo>
                  <a:cubicBezTo>
                    <a:pt x="830" y="3381"/>
                    <a:pt x="1071" y="3149"/>
                    <a:pt x="1071" y="2855"/>
                  </a:cubicBezTo>
                  <a:cubicBezTo>
                    <a:pt x="1071" y="2561"/>
                    <a:pt x="830" y="2320"/>
                    <a:pt x="536" y="2320"/>
                  </a:cubicBezTo>
                  <a:close/>
                  <a:moveTo>
                    <a:pt x="536" y="4639"/>
                  </a:moveTo>
                  <a:cubicBezTo>
                    <a:pt x="242" y="4639"/>
                    <a:pt x="1" y="4880"/>
                    <a:pt x="1" y="5174"/>
                  </a:cubicBezTo>
                  <a:cubicBezTo>
                    <a:pt x="1" y="5469"/>
                    <a:pt x="242" y="5710"/>
                    <a:pt x="536" y="5710"/>
                  </a:cubicBezTo>
                  <a:cubicBezTo>
                    <a:pt x="830" y="5710"/>
                    <a:pt x="1071" y="5469"/>
                    <a:pt x="1071" y="5174"/>
                  </a:cubicBezTo>
                  <a:cubicBezTo>
                    <a:pt x="1071" y="4880"/>
                    <a:pt x="830" y="4639"/>
                    <a:pt x="536" y="4639"/>
                  </a:cubicBezTo>
                  <a:close/>
                  <a:moveTo>
                    <a:pt x="536" y="6968"/>
                  </a:moveTo>
                  <a:cubicBezTo>
                    <a:pt x="242" y="6968"/>
                    <a:pt x="1" y="7200"/>
                    <a:pt x="1" y="7494"/>
                  </a:cubicBezTo>
                  <a:cubicBezTo>
                    <a:pt x="1" y="7788"/>
                    <a:pt x="242" y="8029"/>
                    <a:pt x="536" y="8029"/>
                  </a:cubicBezTo>
                  <a:cubicBezTo>
                    <a:pt x="830" y="8029"/>
                    <a:pt x="1071" y="7788"/>
                    <a:pt x="1071" y="7494"/>
                  </a:cubicBezTo>
                  <a:cubicBezTo>
                    <a:pt x="1071" y="7200"/>
                    <a:pt x="830" y="6968"/>
                    <a:pt x="536" y="6968"/>
                  </a:cubicBezTo>
                  <a:close/>
                  <a:moveTo>
                    <a:pt x="536" y="9287"/>
                  </a:moveTo>
                  <a:cubicBezTo>
                    <a:pt x="242" y="9287"/>
                    <a:pt x="1" y="9519"/>
                    <a:pt x="1" y="9813"/>
                  </a:cubicBezTo>
                  <a:cubicBezTo>
                    <a:pt x="1" y="10108"/>
                    <a:pt x="242" y="10349"/>
                    <a:pt x="536" y="10349"/>
                  </a:cubicBezTo>
                  <a:cubicBezTo>
                    <a:pt x="830" y="10349"/>
                    <a:pt x="1071" y="10108"/>
                    <a:pt x="1071" y="9813"/>
                  </a:cubicBezTo>
                  <a:cubicBezTo>
                    <a:pt x="1071" y="9519"/>
                    <a:pt x="830" y="9287"/>
                    <a:pt x="536" y="9287"/>
                  </a:cubicBezTo>
                  <a:close/>
                  <a:moveTo>
                    <a:pt x="536" y="11607"/>
                  </a:moveTo>
                  <a:cubicBezTo>
                    <a:pt x="242" y="11607"/>
                    <a:pt x="1" y="11847"/>
                    <a:pt x="1" y="12142"/>
                  </a:cubicBezTo>
                  <a:cubicBezTo>
                    <a:pt x="1" y="12436"/>
                    <a:pt x="242" y="12668"/>
                    <a:pt x="536" y="12668"/>
                  </a:cubicBezTo>
                  <a:cubicBezTo>
                    <a:pt x="830" y="12668"/>
                    <a:pt x="1071" y="12436"/>
                    <a:pt x="1071" y="12142"/>
                  </a:cubicBezTo>
                  <a:cubicBezTo>
                    <a:pt x="1071" y="11847"/>
                    <a:pt x="830" y="11607"/>
                    <a:pt x="536" y="11607"/>
                  </a:cubicBezTo>
                  <a:close/>
                  <a:moveTo>
                    <a:pt x="536" y="13926"/>
                  </a:moveTo>
                  <a:cubicBezTo>
                    <a:pt x="242" y="13926"/>
                    <a:pt x="1" y="14167"/>
                    <a:pt x="1" y="14461"/>
                  </a:cubicBezTo>
                  <a:cubicBezTo>
                    <a:pt x="1" y="14756"/>
                    <a:pt x="242" y="14988"/>
                    <a:pt x="536" y="14988"/>
                  </a:cubicBezTo>
                  <a:cubicBezTo>
                    <a:pt x="830" y="14988"/>
                    <a:pt x="1071" y="14756"/>
                    <a:pt x="1071" y="14461"/>
                  </a:cubicBezTo>
                  <a:cubicBezTo>
                    <a:pt x="1071" y="14167"/>
                    <a:pt x="830" y="13926"/>
                    <a:pt x="536" y="13926"/>
                  </a:cubicBezTo>
                  <a:close/>
                  <a:moveTo>
                    <a:pt x="536" y="16245"/>
                  </a:moveTo>
                  <a:cubicBezTo>
                    <a:pt x="242" y="16245"/>
                    <a:pt x="1" y="16486"/>
                    <a:pt x="1" y="16781"/>
                  </a:cubicBezTo>
                  <a:cubicBezTo>
                    <a:pt x="1" y="17075"/>
                    <a:pt x="242" y="17316"/>
                    <a:pt x="536" y="17316"/>
                  </a:cubicBezTo>
                  <a:cubicBezTo>
                    <a:pt x="830" y="17316"/>
                    <a:pt x="1071" y="17075"/>
                    <a:pt x="1071" y="16781"/>
                  </a:cubicBezTo>
                  <a:cubicBezTo>
                    <a:pt x="1071" y="16486"/>
                    <a:pt x="830" y="16245"/>
                    <a:pt x="536" y="16245"/>
                  </a:cubicBezTo>
                  <a:close/>
                  <a:moveTo>
                    <a:pt x="536" y="18574"/>
                  </a:moveTo>
                  <a:cubicBezTo>
                    <a:pt x="242" y="18574"/>
                    <a:pt x="1" y="18806"/>
                    <a:pt x="1" y="19100"/>
                  </a:cubicBezTo>
                  <a:cubicBezTo>
                    <a:pt x="1" y="19395"/>
                    <a:pt x="242" y="19635"/>
                    <a:pt x="536" y="19635"/>
                  </a:cubicBezTo>
                  <a:cubicBezTo>
                    <a:pt x="830" y="19635"/>
                    <a:pt x="1071" y="19395"/>
                    <a:pt x="1071" y="19100"/>
                  </a:cubicBezTo>
                  <a:cubicBezTo>
                    <a:pt x="1071" y="18806"/>
                    <a:pt x="830" y="18574"/>
                    <a:pt x="536" y="18574"/>
                  </a:cubicBezTo>
                  <a:close/>
                  <a:moveTo>
                    <a:pt x="536" y="20893"/>
                  </a:moveTo>
                  <a:cubicBezTo>
                    <a:pt x="242" y="20893"/>
                    <a:pt x="1" y="21134"/>
                    <a:pt x="1" y="21420"/>
                  </a:cubicBezTo>
                  <a:cubicBezTo>
                    <a:pt x="1" y="21714"/>
                    <a:pt x="242" y="21955"/>
                    <a:pt x="536" y="21955"/>
                  </a:cubicBezTo>
                  <a:cubicBezTo>
                    <a:pt x="830" y="21955"/>
                    <a:pt x="1071" y="21714"/>
                    <a:pt x="1071" y="21420"/>
                  </a:cubicBezTo>
                  <a:cubicBezTo>
                    <a:pt x="1071" y="21134"/>
                    <a:pt x="830" y="20893"/>
                    <a:pt x="536" y="20893"/>
                  </a:cubicBezTo>
                  <a:close/>
                  <a:moveTo>
                    <a:pt x="536" y="23213"/>
                  </a:moveTo>
                  <a:cubicBezTo>
                    <a:pt x="242" y="23213"/>
                    <a:pt x="1" y="23454"/>
                    <a:pt x="1" y="23748"/>
                  </a:cubicBezTo>
                  <a:cubicBezTo>
                    <a:pt x="1" y="24042"/>
                    <a:pt x="242" y="24274"/>
                    <a:pt x="536" y="24274"/>
                  </a:cubicBezTo>
                  <a:cubicBezTo>
                    <a:pt x="830" y="24274"/>
                    <a:pt x="1071" y="24042"/>
                    <a:pt x="1071" y="23748"/>
                  </a:cubicBezTo>
                  <a:cubicBezTo>
                    <a:pt x="1071" y="23454"/>
                    <a:pt x="830" y="23213"/>
                    <a:pt x="536" y="23213"/>
                  </a:cubicBezTo>
                  <a:close/>
                  <a:moveTo>
                    <a:pt x="536" y="25532"/>
                  </a:moveTo>
                  <a:cubicBezTo>
                    <a:pt x="242" y="25532"/>
                    <a:pt x="1" y="25773"/>
                    <a:pt x="1" y="26067"/>
                  </a:cubicBezTo>
                  <a:cubicBezTo>
                    <a:pt x="1" y="26362"/>
                    <a:pt x="242" y="26603"/>
                    <a:pt x="536" y="26603"/>
                  </a:cubicBezTo>
                  <a:cubicBezTo>
                    <a:pt x="830" y="26603"/>
                    <a:pt x="1071" y="26362"/>
                    <a:pt x="1071" y="26067"/>
                  </a:cubicBezTo>
                  <a:cubicBezTo>
                    <a:pt x="1071" y="25773"/>
                    <a:pt x="830" y="25532"/>
                    <a:pt x="536" y="255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9"/>
            <p:cNvSpPr/>
            <p:nvPr/>
          </p:nvSpPr>
          <p:spPr>
            <a:xfrm>
              <a:off x="2579000" y="3570150"/>
              <a:ext cx="7150" cy="688275"/>
            </a:xfrm>
            <a:custGeom>
              <a:avLst/>
              <a:gdLst/>
              <a:ahLst/>
              <a:cxnLst/>
              <a:rect l="l" t="t" r="r" b="b"/>
              <a:pathLst>
                <a:path w="286" h="27531" extrusionOk="0">
                  <a:moveTo>
                    <a:pt x="0" y="1"/>
                  </a:moveTo>
                  <a:lnTo>
                    <a:pt x="0" y="27531"/>
                  </a:lnTo>
                  <a:lnTo>
                    <a:pt x="286" y="27531"/>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9"/>
            <p:cNvSpPr/>
            <p:nvPr/>
          </p:nvSpPr>
          <p:spPr>
            <a:xfrm>
              <a:off x="2475950" y="4249475"/>
              <a:ext cx="213475" cy="111325"/>
            </a:xfrm>
            <a:custGeom>
              <a:avLst/>
              <a:gdLst/>
              <a:ahLst/>
              <a:cxnLst/>
              <a:rect l="l" t="t" r="r" b="b"/>
              <a:pathLst>
                <a:path w="8539" h="4453" extrusionOk="0">
                  <a:moveTo>
                    <a:pt x="4265" y="376"/>
                  </a:moveTo>
                  <a:cubicBezTo>
                    <a:pt x="4729" y="724"/>
                    <a:pt x="6094" y="1446"/>
                    <a:pt x="7048" y="1749"/>
                  </a:cubicBezTo>
                  <a:cubicBezTo>
                    <a:pt x="7566" y="1910"/>
                    <a:pt x="7941" y="2311"/>
                    <a:pt x="8065" y="2847"/>
                  </a:cubicBezTo>
                  <a:cubicBezTo>
                    <a:pt x="8181" y="3320"/>
                    <a:pt x="8074" y="3810"/>
                    <a:pt x="7798" y="4122"/>
                  </a:cubicBezTo>
                  <a:lnTo>
                    <a:pt x="741" y="4122"/>
                  </a:lnTo>
                  <a:cubicBezTo>
                    <a:pt x="465" y="3810"/>
                    <a:pt x="358" y="3320"/>
                    <a:pt x="465" y="2847"/>
                  </a:cubicBezTo>
                  <a:cubicBezTo>
                    <a:pt x="598" y="2311"/>
                    <a:pt x="964" y="1910"/>
                    <a:pt x="1482" y="1749"/>
                  </a:cubicBezTo>
                  <a:cubicBezTo>
                    <a:pt x="2436" y="1446"/>
                    <a:pt x="3810" y="724"/>
                    <a:pt x="4265" y="376"/>
                  </a:cubicBezTo>
                  <a:close/>
                  <a:moveTo>
                    <a:pt x="4265" y="1"/>
                  </a:moveTo>
                  <a:cubicBezTo>
                    <a:pt x="4220" y="10"/>
                    <a:pt x="4167" y="28"/>
                    <a:pt x="4140" y="72"/>
                  </a:cubicBezTo>
                  <a:cubicBezTo>
                    <a:pt x="3988" y="188"/>
                    <a:pt x="2588" y="1054"/>
                    <a:pt x="1384" y="1428"/>
                  </a:cubicBezTo>
                  <a:cubicBezTo>
                    <a:pt x="750" y="1633"/>
                    <a:pt x="295" y="2115"/>
                    <a:pt x="144" y="2766"/>
                  </a:cubicBezTo>
                  <a:cubicBezTo>
                    <a:pt x="1" y="3382"/>
                    <a:pt x="161" y="4024"/>
                    <a:pt x="554" y="4408"/>
                  </a:cubicBezTo>
                  <a:cubicBezTo>
                    <a:pt x="590" y="4435"/>
                    <a:pt x="625" y="4452"/>
                    <a:pt x="670" y="4452"/>
                  </a:cubicBezTo>
                  <a:lnTo>
                    <a:pt x="7860" y="4452"/>
                  </a:lnTo>
                  <a:cubicBezTo>
                    <a:pt x="7905" y="4452"/>
                    <a:pt x="7949" y="4435"/>
                    <a:pt x="7976" y="4408"/>
                  </a:cubicBezTo>
                  <a:cubicBezTo>
                    <a:pt x="8369" y="4024"/>
                    <a:pt x="8538" y="3382"/>
                    <a:pt x="8387" y="2775"/>
                  </a:cubicBezTo>
                  <a:cubicBezTo>
                    <a:pt x="8235" y="2115"/>
                    <a:pt x="7789" y="1633"/>
                    <a:pt x="7147" y="1428"/>
                  </a:cubicBezTo>
                  <a:cubicBezTo>
                    <a:pt x="5951" y="1054"/>
                    <a:pt x="4542" y="188"/>
                    <a:pt x="4399" y="72"/>
                  </a:cubicBezTo>
                  <a:cubicBezTo>
                    <a:pt x="4372" y="28"/>
                    <a:pt x="4319" y="1"/>
                    <a:pt x="4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9"/>
            <p:cNvSpPr/>
            <p:nvPr/>
          </p:nvSpPr>
          <p:spPr>
            <a:xfrm>
              <a:off x="2521675" y="4249475"/>
              <a:ext cx="122025" cy="111325"/>
            </a:xfrm>
            <a:custGeom>
              <a:avLst/>
              <a:gdLst/>
              <a:ahLst/>
              <a:cxnLst/>
              <a:rect l="l" t="t" r="r" b="b"/>
              <a:pathLst>
                <a:path w="4881" h="4453" extrusionOk="0">
                  <a:moveTo>
                    <a:pt x="2436" y="456"/>
                  </a:moveTo>
                  <a:cubicBezTo>
                    <a:pt x="2730" y="822"/>
                    <a:pt x="3373" y="1446"/>
                    <a:pt x="3846" y="1732"/>
                  </a:cubicBezTo>
                  <a:cubicBezTo>
                    <a:pt x="4381" y="2053"/>
                    <a:pt x="4532" y="3435"/>
                    <a:pt x="4229" y="4122"/>
                  </a:cubicBezTo>
                  <a:lnTo>
                    <a:pt x="643" y="4122"/>
                  </a:lnTo>
                  <a:cubicBezTo>
                    <a:pt x="349" y="3435"/>
                    <a:pt x="491" y="2053"/>
                    <a:pt x="1027" y="1732"/>
                  </a:cubicBezTo>
                  <a:cubicBezTo>
                    <a:pt x="1508" y="1446"/>
                    <a:pt x="2142" y="822"/>
                    <a:pt x="2436" y="456"/>
                  </a:cubicBezTo>
                  <a:close/>
                  <a:moveTo>
                    <a:pt x="2436" y="1"/>
                  </a:moveTo>
                  <a:cubicBezTo>
                    <a:pt x="2374" y="1"/>
                    <a:pt x="2311" y="46"/>
                    <a:pt x="2284" y="108"/>
                  </a:cubicBezTo>
                  <a:cubicBezTo>
                    <a:pt x="2204" y="233"/>
                    <a:pt x="1473" y="1080"/>
                    <a:pt x="857" y="1446"/>
                  </a:cubicBezTo>
                  <a:cubicBezTo>
                    <a:pt x="81" y="1910"/>
                    <a:pt x="1" y="3632"/>
                    <a:pt x="393" y="4363"/>
                  </a:cubicBezTo>
                  <a:cubicBezTo>
                    <a:pt x="429" y="4417"/>
                    <a:pt x="482" y="4452"/>
                    <a:pt x="545" y="4452"/>
                  </a:cubicBezTo>
                  <a:lnTo>
                    <a:pt x="4336" y="4452"/>
                  </a:lnTo>
                  <a:cubicBezTo>
                    <a:pt x="4399" y="4452"/>
                    <a:pt x="4452" y="4417"/>
                    <a:pt x="4479" y="4363"/>
                  </a:cubicBezTo>
                  <a:cubicBezTo>
                    <a:pt x="4880" y="3632"/>
                    <a:pt x="4800" y="1910"/>
                    <a:pt x="4015" y="1446"/>
                  </a:cubicBezTo>
                  <a:cubicBezTo>
                    <a:pt x="3400" y="1080"/>
                    <a:pt x="2668" y="233"/>
                    <a:pt x="2597" y="108"/>
                  </a:cubicBezTo>
                  <a:cubicBezTo>
                    <a:pt x="2570" y="46"/>
                    <a:pt x="2507" y="1"/>
                    <a:pt x="2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9"/>
            <p:cNvSpPr/>
            <p:nvPr/>
          </p:nvSpPr>
          <p:spPr>
            <a:xfrm>
              <a:off x="2475950" y="4549225"/>
              <a:ext cx="213475" cy="111100"/>
            </a:xfrm>
            <a:custGeom>
              <a:avLst/>
              <a:gdLst/>
              <a:ahLst/>
              <a:cxnLst/>
              <a:rect l="l" t="t" r="r" b="b"/>
              <a:pathLst>
                <a:path w="8539" h="4444" extrusionOk="0">
                  <a:moveTo>
                    <a:pt x="7798" y="331"/>
                  </a:moveTo>
                  <a:cubicBezTo>
                    <a:pt x="8074" y="634"/>
                    <a:pt x="8181" y="1125"/>
                    <a:pt x="8065" y="1606"/>
                  </a:cubicBezTo>
                  <a:cubicBezTo>
                    <a:pt x="7941" y="2142"/>
                    <a:pt x="7566" y="2543"/>
                    <a:pt x="7048" y="2704"/>
                  </a:cubicBezTo>
                  <a:cubicBezTo>
                    <a:pt x="6103" y="3007"/>
                    <a:pt x="4729" y="3730"/>
                    <a:pt x="4265" y="4069"/>
                  </a:cubicBezTo>
                  <a:cubicBezTo>
                    <a:pt x="3801" y="3721"/>
                    <a:pt x="2436" y="3007"/>
                    <a:pt x="1482" y="2704"/>
                  </a:cubicBezTo>
                  <a:cubicBezTo>
                    <a:pt x="964" y="2543"/>
                    <a:pt x="598" y="2142"/>
                    <a:pt x="465" y="1606"/>
                  </a:cubicBezTo>
                  <a:cubicBezTo>
                    <a:pt x="358" y="1134"/>
                    <a:pt x="465" y="643"/>
                    <a:pt x="741" y="331"/>
                  </a:cubicBezTo>
                  <a:close/>
                  <a:moveTo>
                    <a:pt x="670" y="1"/>
                  </a:moveTo>
                  <a:cubicBezTo>
                    <a:pt x="625" y="1"/>
                    <a:pt x="590" y="19"/>
                    <a:pt x="554" y="45"/>
                  </a:cubicBezTo>
                  <a:cubicBezTo>
                    <a:pt x="161" y="429"/>
                    <a:pt x="1" y="1071"/>
                    <a:pt x="144" y="1678"/>
                  </a:cubicBezTo>
                  <a:cubicBezTo>
                    <a:pt x="295" y="2329"/>
                    <a:pt x="750" y="2820"/>
                    <a:pt x="1384" y="3025"/>
                  </a:cubicBezTo>
                  <a:cubicBezTo>
                    <a:pt x="2588" y="3400"/>
                    <a:pt x="3988" y="4256"/>
                    <a:pt x="4140" y="4381"/>
                  </a:cubicBezTo>
                  <a:cubicBezTo>
                    <a:pt x="4167" y="4417"/>
                    <a:pt x="4212" y="4443"/>
                    <a:pt x="4265" y="4443"/>
                  </a:cubicBezTo>
                  <a:cubicBezTo>
                    <a:pt x="4319" y="4443"/>
                    <a:pt x="4363" y="4426"/>
                    <a:pt x="4399" y="4381"/>
                  </a:cubicBezTo>
                  <a:cubicBezTo>
                    <a:pt x="4542" y="4265"/>
                    <a:pt x="5951" y="3400"/>
                    <a:pt x="7147" y="3025"/>
                  </a:cubicBezTo>
                  <a:cubicBezTo>
                    <a:pt x="7789" y="2820"/>
                    <a:pt x="8235" y="2329"/>
                    <a:pt x="8387" y="1678"/>
                  </a:cubicBezTo>
                  <a:cubicBezTo>
                    <a:pt x="8538" y="1071"/>
                    <a:pt x="8369" y="429"/>
                    <a:pt x="7976" y="45"/>
                  </a:cubicBezTo>
                  <a:cubicBezTo>
                    <a:pt x="7949" y="19"/>
                    <a:pt x="7905" y="1"/>
                    <a:pt x="7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9"/>
            <p:cNvSpPr/>
            <p:nvPr/>
          </p:nvSpPr>
          <p:spPr>
            <a:xfrm>
              <a:off x="2521675" y="4549225"/>
              <a:ext cx="122025" cy="111100"/>
            </a:xfrm>
            <a:custGeom>
              <a:avLst/>
              <a:gdLst/>
              <a:ahLst/>
              <a:cxnLst/>
              <a:rect l="l" t="t" r="r" b="b"/>
              <a:pathLst>
                <a:path w="4881" h="4444" extrusionOk="0">
                  <a:moveTo>
                    <a:pt x="4229" y="331"/>
                  </a:moveTo>
                  <a:cubicBezTo>
                    <a:pt x="4532" y="1018"/>
                    <a:pt x="4381" y="2400"/>
                    <a:pt x="3846" y="2722"/>
                  </a:cubicBezTo>
                  <a:cubicBezTo>
                    <a:pt x="3373" y="3007"/>
                    <a:pt x="2730" y="3632"/>
                    <a:pt x="2436" y="3997"/>
                  </a:cubicBezTo>
                  <a:cubicBezTo>
                    <a:pt x="2142" y="3632"/>
                    <a:pt x="1508" y="3007"/>
                    <a:pt x="1027" y="2722"/>
                  </a:cubicBezTo>
                  <a:cubicBezTo>
                    <a:pt x="491" y="2400"/>
                    <a:pt x="349" y="1018"/>
                    <a:pt x="643" y="331"/>
                  </a:cubicBezTo>
                  <a:close/>
                  <a:moveTo>
                    <a:pt x="545" y="1"/>
                  </a:moveTo>
                  <a:cubicBezTo>
                    <a:pt x="482" y="1"/>
                    <a:pt x="429" y="36"/>
                    <a:pt x="393" y="90"/>
                  </a:cubicBezTo>
                  <a:cubicBezTo>
                    <a:pt x="1" y="821"/>
                    <a:pt x="81" y="2534"/>
                    <a:pt x="857" y="3007"/>
                  </a:cubicBezTo>
                  <a:cubicBezTo>
                    <a:pt x="1473" y="3373"/>
                    <a:pt x="2204" y="4220"/>
                    <a:pt x="2284" y="4345"/>
                  </a:cubicBezTo>
                  <a:cubicBezTo>
                    <a:pt x="2311" y="4408"/>
                    <a:pt x="2374" y="4443"/>
                    <a:pt x="2436" y="4443"/>
                  </a:cubicBezTo>
                  <a:cubicBezTo>
                    <a:pt x="2507" y="4443"/>
                    <a:pt x="2570" y="4408"/>
                    <a:pt x="2597" y="4345"/>
                  </a:cubicBezTo>
                  <a:cubicBezTo>
                    <a:pt x="2668" y="4220"/>
                    <a:pt x="3400" y="3373"/>
                    <a:pt x="4015" y="3007"/>
                  </a:cubicBezTo>
                  <a:cubicBezTo>
                    <a:pt x="4800" y="2534"/>
                    <a:pt x="4880" y="821"/>
                    <a:pt x="4479" y="90"/>
                  </a:cubicBezTo>
                  <a:cubicBezTo>
                    <a:pt x="4452" y="36"/>
                    <a:pt x="4399" y="1"/>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9"/>
            <p:cNvSpPr/>
            <p:nvPr/>
          </p:nvSpPr>
          <p:spPr>
            <a:xfrm>
              <a:off x="2459900" y="4363000"/>
              <a:ext cx="245575" cy="183800"/>
            </a:xfrm>
            <a:custGeom>
              <a:avLst/>
              <a:gdLst/>
              <a:ahLst/>
              <a:cxnLst/>
              <a:rect l="l" t="t" r="r" b="b"/>
              <a:pathLst>
                <a:path w="9823" h="7352" extrusionOk="0">
                  <a:moveTo>
                    <a:pt x="8217" y="340"/>
                  </a:moveTo>
                  <a:cubicBezTo>
                    <a:pt x="8235" y="375"/>
                    <a:pt x="8270" y="429"/>
                    <a:pt x="8306" y="491"/>
                  </a:cubicBezTo>
                  <a:cubicBezTo>
                    <a:pt x="8377" y="598"/>
                    <a:pt x="8449" y="714"/>
                    <a:pt x="8538" y="839"/>
                  </a:cubicBezTo>
                  <a:cubicBezTo>
                    <a:pt x="8939" y="1419"/>
                    <a:pt x="9484" y="2213"/>
                    <a:pt x="9484" y="3676"/>
                  </a:cubicBezTo>
                  <a:cubicBezTo>
                    <a:pt x="9484" y="5139"/>
                    <a:pt x="8939" y="5942"/>
                    <a:pt x="8538" y="6522"/>
                  </a:cubicBezTo>
                  <a:cubicBezTo>
                    <a:pt x="8449" y="6647"/>
                    <a:pt x="8377" y="6763"/>
                    <a:pt x="8306" y="6870"/>
                  </a:cubicBezTo>
                  <a:cubicBezTo>
                    <a:pt x="8270" y="6932"/>
                    <a:pt x="8235" y="6986"/>
                    <a:pt x="8217" y="7022"/>
                  </a:cubicBezTo>
                  <a:lnTo>
                    <a:pt x="1606" y="7022"/>
                  </a:lnTo>
                  <a:cubicBezTo>
                    <a:pt x="1579" y="6986"/>
                    <a:pt x="1544" y="6932"/>
                    <a:pt x="1508" y="6870"/>
                  </a:cubicBezTo>
                  <a:cubicBezTo>
                    <a:pt x="1446" y="6763"/>
                    <a:pt x="1365" y="6647"/>
                    <a:pt x="1285" y="6522"/>
                  </a:cubicBezTo>
                  <a:cubicBezTo>
                    <a:pt x="884" y="5942"/>
                    <a:pt x="331" y="5139"/>
                    <a:pt x="331" y="3676"/>
                  </a:cubicBezTo>
                  <a:cubicBezTo>
                    <a:pt x="331" y="2213"/>
                    <a:pt x="884" y="1419"/>
                    <a:pt x="1285" y="839"/>
                  </a:cubicBezTo>
                  <a:cubicBezTo>
                    <a:pt x="1365" y="714"/>
                    <a:pt x="1446" y="598"/>
                    <a:pt x="1508" y="491"/>
                  </a:cubicBezTo>
                  <a:cubicBezTo>
                    <a:pt x="1544" y="429"/>
                    <a:pt x="1579" y="375"/>
                    <a:pt x="1606" y="340"/>
                  </a:cubicBezTo>
                  <a:close/>
                  <a:moveTo>
                    <a:pt x="1517" y="1"/>
                  </a:moveTo>
                  <a:cubicBezTo>
                    <a:pt x="1464" y="1"/>
                    <a:pt x="1410" y="27"/>
                    <a:pt x="1374" y="81"/>
                  </a:cubicBezTo>
                  <a:cubicBezTo>
                    <a:pt x="1374" y="81"/>
                    <a:pt x="1321" y="161"/>
                    <a:pt x="1223" y="322"/>
                  </a:cubicBezTo>
                  <a:cubicBezTo>
                    <a:pt x="1169" y="420"/>
                    <a:pt x="1089" y="527"/>
                    <a:pt x="1009" y="652"/>
                  </a:cubicBezTo>
                  <a:cubicBezTo>
                    <a:pt x="607" y="1232"/>
                    <a:pt x="0" y="2115"/>
                    <a:pt x="0" y="3676"/>
                  </a:cubicBezTo>
                  <a:cubicBezTo>
                    <a:pt x="0" y="5246"/>
                    <a:pt x="607" y="6129"/>
                    <a:pt x="1009" y="6709"/>
                  </a:cubicBezTo>
                  <a:cubicBezTo>
                    <a:pt x="1089" y="6834"/>
                    <a:pt x="1169" y="6941"/>
                    <a:pt x="1223" y="7039"/>
                  </a:cubicBezTo>
                  <a:cubicBezTo>
                    <a:pt x="1321" y="7191"/>
                    <a:pt x="1374" y="7280"/>
                    <a:pt x="1374" y="7280"/>
                  </a:cubicBezTo>
                  <a:cubicBezTo>
                    <a:pt x="1410" y="7325"/>
                    <a:pt x="1464" y="7352"/>
                    <a:pt x="1517" y="7352"/>
                  </a:cubicBezTo>
                  <a:lnTo>
                    <a:pt x="8306" y="7352"/>
                  </a:lnTo>
                  <a:cubicBezTo>
                    <a:pt x="8359" y="7352"/>
                    <a:pt x="8413" y="7325"/>
                    <a:pt x="8440" y="7280"/>
                  </a:cubicBezTo>
                  <a:cubicBezTo>
                    <a:pt x="8440" y="7280"/>
                    <a:pt x="8502" y="7191"/>
                    <a:pt x="8591" y="7039"/>
                  </a:cubicBezTo>
                  <a:cubicBezTo>
                    <a:pt x="8654" y="6941"/>
                    <a:pt x="8725" y="6834"/>
                    <a:pt x="8814" y="6709"/>
                  </a:cubicBezTo>
                  <a:cubicBezTo>
                    <a:pt x="9216" y="6129"/>
                    <a:pt x="9823" y="5246"/>
                    <a:pt x="9823" y="3676"/>
                  </a:cubicBezTo>
                  <a:cubicBezTo>
                    <a:pt x="9823" y="2115"/>
                    <a:pt x="9216" y="1232"/>
                    <a:pt x="8814" y="652"/>
                  </a:cubicBezTo>
                  <a:cubicBezTo>
                    <a:pt x="8725" y="527"/>
                    <a:pt x="8654" y="420"/>
                    <a:pt x="8591" y="322"/>
                  </a:cubicBezTo>
                  <a:cubicBezTo>
                    <a:pt x="8502" y="161"/>
                    <a:pt x="8440" y="72"/>
                    <a:pt x="8440" y="72"/>
                  </a:cubicBezTo>
                  <a:cubicBezTo>
                    <a:pt x="8413" y="27"/>
                    <a:pt x="8359" y="1"/>
                    <a:pt x="8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9"/>
            <p:cNvSpPr/>
            <p:nvPr/>
          </p:nvSpPr>
          <p:spPr>
            <a:xfrm>
              <a:off x="2513650" y="4363000"/>
              <a:ext cx="138075" cy="183800"/>
            </a:xfrm>
            <a:custGeom>
              <a:avLst/>
              <a:gdLst/>
              <a:ahLst/>
              <a:cxnLst/>
              <a:rect l="l" t="t" r="r" b="b"/>
              <a:pathLst>
                <a:path w="5523" h="7352" extrusionOk="0">
                  <a:moveTo>
                    <a:pt x="4523" y="340"/>
                  </a:moveTo>
                  <a:cubicBezTo>
                    <a:pt x="4675" y="634"/>
                    <a:pt x="5192" y="1776"/>
                    <a:pt x="5192" y="3676"/>
                  </a:cubicBezTo>
                  <a:cubicBezTo>
                    <a:pt x="5192" y="5585"/>
                    <a:pt x="4675" y="6727"/>
                    <a:pt x="4523" y="7022"/>
                  </a:cubicBezTo>
                  <a:lnTo>
                    <a:pt x="1000" y="7022"/>
                  </a:lnTo>
                  <a:cubicBezTo>
                    <a:pt x="848" y="6727"/>
                    <a:pt x="331" y="5585"/>
                    <a:pt x="331" y="3676"/>
                  </a:cubicBezTo>
                  <a:cubicBezTo>
                    <a:pt x="331" y="1776"/>
                    <a:pt x="848" y="634"/>
                    <a:pt x="1000" y="340"/>
                  </a:cubicBezTo>
                  <a:close/>
                  <a:moveTo>
                    <a:pt x="901" y="1"/>
                  </a:moveTo>
                  <a:cubicBezTo>
                    <a:pt x="839" y="1"/>
                    <a:pt x="785" y="36"/>
                    <a:pt x="759" y="81"/>
                  </a:cubicBezTo>
                  <a:cubicBezTo>
                    <a:pt x="732" y="135"/>
                    <a:pt x="0" y="1348"/>
                    <a:pt x="0" y="3676"/>
                  </a:cubicBezTo>
                  <a:cubicBezTo>
                    <a:pt x="0" y="6013"/>
                    <a:pt x="732" y="7227"/>
                    <a:pt x="759" y="7271"/>
                  </a:cubicBezTo>
                  <a:cubicBezTo>
                    <a:pt x="785" y="7325"/>
                    <a:pt x="839" y="7352"/>
                    <a:pt x="901" y="7352"/>
                  </a:cubicBezTo>
                  <a:lnTo>
                    <a:pt x="4622" y="7352"/>
                  </a:lnTo>
                  <a:cubicBezTo>
                    <a:pt x="4675" y="7352"/>
                    <a:pt x="4729" y="7325"/>
                    <a:pt x="4755" y="7271"/>
                  </a:cubicBezTo>
                  <a:cubicBezTo>
                    <a:pt x="4791" y="7227"/>
                    <a:pt x="5523" y="6013"/>
                    <a:pt x="5523" y="3676"/>
                  </a:cubicBezTo>
                  <a:cubicBezTo>
                    <a:pt x="5523" y="1348"/>
                    <a:pt x="4791" y="135"/>
                    <a:pt x="4755" y="81"/>
                  </a:cubicBezTo>
                  <a:cubicBezTo>
                    <a:pt x="4729" y="36"/>
                    <a:pt x="4675" y="1"/>
                    <a:pt x="4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9"/>
            <p:cNvSpPr/>
            <p:nvPr/>
          </p:nvSpPr>
          <p:spPr>
            <a:xfrm>
              <a:off x="2485100" y="4354075"/>
              <a:ext cx="195175" cy="16525"/>
            </a:xfrm>
            <a:custGeom>
              <a:avLst/>
              <a:gdLst/>
              <a:ahLst/>
              <a:cxnLst/>
              <a:rect l="l" t="t" r="r" b="b"/>
              <a:pathLst>
                <a:path w="7807" h="661" extrusionOk="0">
                  <a:moveTo>
                    <a:pt x="331" y="1"/>
                  </a:moveTo>
                  <a:cubicBezTo>
                    <a:pt x="143" y="1"/>
                    <a:pt x="1" y="144"/>
                    <a:pt x="1" y="331"/>
                  </a:cubicBezTo>
                  <a:cubicBezTo>
                    <a:pt x="1" y="420"/>
                    <a:pt x="36" y="500"/>
                    <a:pt x="99" y="563"/>
                  </a:cubicBezTo>
                  <a:cubicBezTo>
                    <a:pt x="152" y="625"/>
                    <a:pt x="241" y="661"/>
                    <a:pt x="331" y="661"/>
                  </a:cubicBezTo>
                  <a:lnTo>
                    <a:pt x="7476" y="661"/>
                  </a:lnTo>
                  <a:cubicBezTo>
                    <a:pt x="7655" y="661"/>
                    <a:pt x="7806" y="509"/>
                    <a:pt x="7806" y="331"/>
                  </a:cubicBezTo>
                  <a:cubicBezTo>
                    <a:pt x="7806" y="242"/>
                    <a:pt x="7771" y="153"/>
                    <a:pt x="7708" y="99"/>
                  </a:cubicBezTo>
                  <a:cubicBezTo>
                    <a:pt x="7646" y="37"/>
                    <a:pt x="7566"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9"/>
            <p:cNvSpPr/>
            <p:nvPr/>
          </p:nvSpPr>
          <p:spPr>
            <a:xfrm>
              <a:off x="2485100" y="4539875"/>
              <a:ext cx="195175" cy="16525"/>
            </a:xfrm>
            <a:custGeom>
              <a:avLst/>
              <a:gdLst/>
              <a:ahLst/>
              <a:cxnLst/>
              <a:rect l="l" t="t" r="r" b="b"/>
              <a:pathLst>
                <a:path w="7807" h="661" extrusionOk="0">
                  <a:moveTo>
                    <a:pt x="331" y="0"/>
                  </a:moveTo>
                  <a:cubicBezTo>
                    <a:pt x="143" y="0"/>
                    <a:pt x="1" y="143"/>
                    <a:pt x="1" y="330"/>
                  </a:cubicBezTo>
                  <a:cubicBezTo>
                    <a:pt x="1" y="419"/>
                    <a:pt x="36" y="509"/>
                    <a:pt x="99" y="562"/>
                  </a:cubicBezTo>
                  <a:cubicBezTo>
                    <a:pt x="152" y="625"/>
                    <a:pt x="241" y="660"/>
                    <a:pt x="331" y="660"/>
                  </a:cubicBezTo>
                  <a:lnTo>
                    <a:pt x="7476" y="660"/>
                  </a:lnTo>
                  <a:cubicBezTo>
                    <a:pt x="7655" y="660"/>
                    <a:pt x="7806" y="517"/>
                    <a:pt x="7806" y="330"/>
                  </a:cubicBezTo>
                  <a:cubicBezTo>
                    <a:pt x="7806" y="241"/>
                    <a:pt x="7771" y="152"/>
                    <a:pt x="7708" y="98"/>
                  </a:cubicBezTo>
                  <a:cubicBezTo>
                    <a:pt x="7646" y="36"/>
                    <a:pt x="7566"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9"/>
            <p:cNvSpPr/>
            <p:nvPr/>
          </p:nvSpPr>
          <p:spPr>
            <a:xfrm>
              <a:off x="2574300" y="4245475"/>
              <a:ext cx="16550" cy="16525"/>
            </a:xfrm>
            <a:custGeom>
              <a:avLst/>
              <a:gdLst/>
              <a:ahLst/>
              <a:cxnLst/>
              <a:rect l="l" t="t" r="r" b="b"/>
              <a:pathLst>
                <a:path w="662" h="661" extrusionOk="0">
                  <a:moveTo>
                    <a:pt x="331" y="0"/>
                  </a:moveTo>
                  <a:cubicBezTo>
                    <a:pt x="153" y="0"/>
                    <a:pt x="1" y="152"/>
                    <a:pt x="1" y="330"/>
                  </a:cubicBezTo>
                  <a:cubicBezTo>
                    <a:pt x="1" y="518"/>
                    <a:pt x="153" y="660"/>
                    <a:pt x="331" y="660"/>
                  </a:cubicBezTo>
                  <a:cubicBezTo>
                    <a:pt x="518" y="660"/>
                    <a:pt x="661" y="518"/>
                    <a:pt x="661" y="330"/>
                  </a:cubicBezTo>
                  <a:cubicBezTo>
                    <a:pt x="661" y="152"/>
                    <a:pt x="518" y="0"/>
                    <a:pt x="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2" name="Google Shape;2852;p39"/>
          <p:cNvGrpSpPr/>
          <p:nvPr/>
        </p:nvGrpSpPr>
        <p:grpSpPr>
          <a:xfrm>
            <a:off x="4396250" y="-1392437"/>
            <a:ext cx="351500" cy="2497475"/>
            <a:chOff x="4378150" y="1221025"/>
            <a:chExt cx="351500" cy="2497475"/>
          </a:xfrm>
        </p:grpSpPr>
        <p:sp>
          <p:nvSpPr>
            <p:cNvPr id="2853" name="Google Shape;2853;p39"/>
            <p:cNvSpPr/>
            <p:nvPr/>
          </p:nvSpPr>
          <p:spPr>
            <a:xfrm>
              <a:off x="4378150" y="3385050"/>
              <a:ext cx="351500" cy="333450"/>
            </a:xfrm>
            <a:custGeom>
              <a:avLst/>
              <a:gdLst/>
              <a:ahLst/>
              <a:cxnLst/>
              <a:rect l="l" t="t" r="r" b="b"/>
              <a:pathLst>
                <a:path w="14060" h="13338" extrusionOk="0">
                  <a:moveTo>
                    <a:pt x="7030" y="2311"/>
                  </a:moveTo>
                  <a:lnTo>
                    <a:pt x="8226" y="5076"/>
                  </a:lnTo>
                  <a:cubicBezTo>
                    <a:pt x="8324" y="5299"/>
                    <a:pt x="8529" y="5451"/>
                    <a:pt x="8770" y="5478"/>
                  </a:cubicBezTo>
                  <a:lnTo>
                    <a:pt x="11776" y="5763"/>
                  </a:lnTo>
                  <a:lnTo>
                    <a:pt x="9510" y="7752"/>
                  </a:lnTo>
                  <a:cubicBezTo>
                    <a:pt x="9332" y="7913"/>
                    <a:pt x="9251" y="8154"/>
                    <a:pt x="9305" y="8395"/>
                  </a:cubicBezTo>
                  <a:lnTo>
                    <a:pt x="9965" y="11339"/>
                  </a:lnTo>
                  <a:lnTo>
                    <a:pt x="7360" y="9804"/>
                  </a:lnTo>
                  <a:cubicBezTo>
                    <a:pt x="7262" y="9742"/>
                    <a:pt x="7146" y="9706"/>
                    <a:pt x="7030" y="9706"/>
                  </a:cubicBezTo>
                  <a:cubicBezTo>
                    <a:pt x="6914" y="9706"/>
                    <a:pt x="6798" y="9742"/>
                    <a:pt x="6691" y="9804"/>
                  </a:cubicBezTo>
                  <a:lnTo>
                    <a:pt x="4095" y="11339"/>
                  </a:lnTo>
                  <a:lnTo>
                    <a:pt x="4755" y="8395"/>
                  </a:lnTo>
                  <a:cubicBezTo>
                    <a:pt x="4809" y="8154"/>
                    <a:pt x="4729" y="7913"/>
                    <a:pt x="4550" y="7752"/>
                  </a:cubicBezTo>
                  <a:lnTo>
                    <a:pt x="2284" y="5763"/>
                  </a:lnTo>
                  <a:lnTo>
                    <a:pt x="5291" y="5478"/>
                  </a:lnTo>
                  <a:cubicBezTo>
                    <a:pt x="5531" y="5451"/>
                    <a:pt x="5737" y="5299"/>
                    <a:pt x="5835" y="5076"/>
                  </a:cubicBezTo>
                  <a:lnTo>
                    <a:pt x="7030" y="2311"/>
                  </a:lnTo>
                  <a:close/>
                  <a:moveTo>
                    <a:pt x="7030" y="0"/>
                  </a:moveTo>
                  <a:cubicBezTo>
                    <a:pt x="6771" y="0"/>
                    <a:pt x="6531" y="152"/>
                    <a:pt x="6424" y="393"/>
                  </a:cubicBezTo>
                  <a:lnTo>
                    <a:pt x="4773" y="4202"/>
                  </a:lnTo>
                  <a:lnTo>
                    <a:pt x="643" y="4594"/>
                  </a:lnTo>
                  <a:cubicBezTo>
                    <a:pt x="384" y="4612"/>
                    <a:pt x="161" y="4791"/>
                    <a:pt x="81" y="5040"/>
                  </a:cubicBezTo>
                  <a:cubicBezTo>
                    <a:pt x="0" y="5290"/>
                    <a:pt x="81" y="5567"/>
                    <a:pt x="277" y="5736"/>
                  </a:cubicBezTo>
                  <a:lnTo>
                    <a:pt x="3381" y="8484"/>
                  </a:lnTo>
                  <a:lnTo>
                    <a:pt x="2480" y="12534"/>
                  </a:lnTo>
                  <a:cubicBezTo>
                    <a:pt x="2427" y="12793"/>
                    <a:pt x="2525" y="13060"/>
                    <a:pt x="2739" y="13212"/>
                  </a:cubicBezTo>
                  <a:cubicBezTo>
                    <a:pt x="2851" y="13295"/>
                    <a:pt x="2987" y="13338"/>
                    <a:pt x="3126" y="13338"/>
                  </a:cubicBezTo>
                  <a:cubicBezTo>
                    <a:pt x="3240" y="13338"/>
                    <a:pt x="3357" y="13308"/>
                    <a:pt x="3462" y="13248"/>
                  </a:cubicBezTo>
                  <a:lnTo>
                    <a:pt x="7030" y="11134"/>
                  </a:lnTo>
                  <a:lnTo>
                    <a:pt x="10599" y="13248"/>
                  </a:lnTo>
                  <a:cubicBezTo>
                    <a:pt x="10706" y="13310"/>
                    <a:pt x="10822" y="13337"/>
                    <a:pt x="10938" y="13337"/>
                  </a:cubicBezTo>
                  <a:cubicBezTo>
                    <a:pt x="11071" y="13337"/>
                    <a:pt x="11205" y="13292"/>
                    <a:pt x="11321" y="13212"/>
                  </a:cubicBezTo>
                  <a:cubicBezTo>
                    <a:pt x="11535" y="13060"/>
                    <a:pt x="11633" y="12793"/>
                    <a:pt x="11580" y="12534"/>
                  </a:cubicBezTo>
                  <a:lnTo>
                    <a:pt x="10679" y="8484"/>
                  </a:lnTo>
                  <a:lnTo>
                    <a:pt x="13783" y="5736"/>
                  </a:lnTo>
                  <a:cubicBezTo>
                    <a:pt x="13980" y="5567"/>
                    <a:pt x="14060" y="5290"/>
                    <a:pt x="13980" y="5040"/>
                  </a:cubicBezTo>
                  <a:cubicBezTo>
                    <a:pt x="13899" y="4791"/>
                    <a:pt x="13676" y="4612"/>
                    <a:pt x="13418" y="4594"/>
                  </a:cubicBezTo>
                  <a:lnTo>
                    <a:pt x="9278" y="4202"/>
                  </a:lnTo>
                  <a:lnTo>
                    <a:pt x="7637" y="393"/>
                  </a:lnTo>
                  <a:cubicBezTo>
                    <a:pt x="7530" y="152"/>
                    <a:pt x="7289" y="0"/>
                    <a:pt x="7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9"/>
            <p:cNvSpPr/>
            <p:nvPr/>
          </p:nvSpPr>
          <p:spPr>
            <a:xfrm>
              <a:off x="4522450" y="2299800"/>
              <a:ext cx="62925" cy="1022600"/>
            </a:xfrm>
            <a:custGeom>
              <a:avLst/>
              <a:gdLst/>
              <a:ahLst/>
              <a:cxnLst/>
              <a:rect l="l" t="t" r="r" b="b"/>
              <a:pathLst>
                <a:path w="2517" h="40904" extrusionOk="0">
                  <a:moveTo>
                    <a:pt x="1258" y="1"/>
                  </a:moveTo>
                  <a:cubicBezTo>
                    <a:pt x="562" y="1"/>
                    <a:pt x="0" y="563"/>
                    <a:pt x="0" y="1258"/>
                  </a:cubicBezTo>
                  <a:cubicBezTo>
                    <a:pt x="0" y="1954"/>
                    <a:pt x="562" y="2516"/>
                    <a:pt x="1258" y="2516"/>
                  </a:cubicBezTo>
                  <a:cubicBezTo>
                    <a:pt x="1954" y="2516"/>
                    <a:pt x="2516" y="1954"/>
                    <a:pt x="2516" y="1258"/>
                  </a:cubicBezTo>
                  <a:cubicBezTo>
                    <a:pt x="2516" y="563"/>
                    <a:pt x="1954" y="1"/>
                    <a:pt x="1258" y="1"/>
                  </a:cubicBezTo>
                  <a:close/>
                  <a:moveTo>
                    <a:pt x="1258" y="5487"/>
                  </a:moveTo>
                  <a:cubicBezTo>
                    <a:pt x="562" y="5487"/>
                    <a:pt x="0" y="6049"/>
                    <a:pt x="0" y="6745"/>
                  </a:cubicBezTo>
                  <a:cubicBezTo>
                    <a:pt x="0" y="7441"/>
                    <a:pt x="562" y="8003"/>
                    <a:pt x="1258" y="8003"/>
                  </a:cubicBezTo>
                  <a:cubicBezTo>
                    <a:pt x="1954" y="8003"/>
                    <a:pt x="2516" y="7441"/>
                    <a:pt x="2516" y="6745"/>
                  </a:cubicBezTo>
                  <a:cubicBezTo>
                    <a:pt x="2516" y="6049"/>
                    <a:pt x="1954" y="5487"/>
                    <a:pt x="1258" y="5487"/>
                  </a:cubicBezTo>
                  <a:close/>
                  <a:moveTo>
                    <a:pt x="1258" y="10973"/>
                  </a:moveTo>
                  <a:cubicBezTo>
                    <a:pt x="562" y="10973"/>
                    <a:pt x="0" y="11535"/>
                    <a:pt x="0" y="12231"/>
                  </a:cubicBezTo>
                  <a:cubicBezTo>
                    <a:pt x="0" y="12927"/>
                    <a:pt x="562" y="13480"/>
                    <a:pt x="1258" y="13480"/>
                  </a:cubicBezTo>
                  <a:cubicBezTo>
                    <a:pt x="1954" y="13480"/>
                    <a:pt x="2516" y="12927"/>
                    <a:pt x="2516" y="12231"/>
                  </a:cubicBezTo>
                  <a:cubicBezTo>
                    <a:pt x="2516" y="11535"/>
                    <a:pt x="1954" y="10973"/>
                    <a:pt x="1258" y="10973"/>
                  </a:cubicBezTo>
                  <a:close/>
                  <a:moveTo>
                    <a:pt x="1258" y="16451"/>
                  </a:moveTo>
                  <a:cubicBezTo>
                    <a:pt x="562" y="16451"/>
                    <a:pt x="0" y="17022"/>
                    <a:pt x="0" y="17709"/>
                  </a:cubicBezTo>
                  <a:cubicBezTo>
                    <a:pt x="0" y="18405"/>
                    <a:pt x="562" y="18976"/>
                    <a:pt x="1258" y="18976"/>
                  </a:cubicBezTo>
                  <a:cubicBezTo>
                    <a:pt x="1954" y="18976"/>
                    <a:pt x="2516" y="18405"/>
                    <a:pt x="2516" y="17709"/>
                  </a:cubicBezTo>
                  <a:cubicBezTo>
                    <a:pt x="2516" y="17022"/>
                    <a:pt x="1954" y="16451"/>
                    <a:pt x="1258" y="16451"/>
                  </a:cubicBezTo>
                  <a:close/>
                  <a:moveTo>
                    <a:pt x="1258" y="21946"/>
                  </a:moveTo>
                  <a:cubicBezTo>
                    <a:pt x="562" y="21946"/>
                    <a:pt x="0" y="22499"/>
                    <a:pt x="0" y="23195"/>
                  </a:cubicBezTo>
                  <a:cubicBezTo>
                    <a:pt x="0" y="23891"/>
                    <a:pt x="562" y="24453"/>
                    <a:pt x="1258" y="24453"/>
                  </a:cubicBezTo>
                  <a:cubicBezTo>
                    <a:pt x="1954" y="24453"/>
                    <a:pt x="2516" y="23891"/>
                    <a:pt x="2516" y="23195"/>
                  </a:cubicBezTo>
                  <a:cubicBezTo>
                    <a:pt x="2516" y="22499"/>
                    <a:pt x="1954" y="21946"/>
                    <a:pt x="1258" y="21946"/>
                  </a:cubicBezTo>
                  <a:close/>
                  <a:moveTo>
                    <a:pt x="1258" y="27424"/>
                  </a:moveTo>
                  <a:cubicBezTo>
                    <a:pt x="562" y="27424"/>
                    <a:pt x="0" y="27986"/>
                    <a:pt x="0" y="28682"/>
                  </a:cubicBezTo>
                  <a:cubicBezTo>
                    <a:pt x="0" y="29377"/>
                    <a:pt x="562" y="29939"/>
                    <a:pt x="1258" y="29939"/>
                  </a:cubicBezTo>
                  <a:cubicBezTo>
                    <a:pt x="1954" y="29939"/>
                    <a:pt x="2516" y="29377"/>
                    <a:pt x="2516" y="28682"/>
                  </a:cubicBezTo>
                  <a:cubicBezTo>
                    <a:pt x="2516" y="27986"/>
                    <a:pt x="1954" y="27424"/>
                    <a:pt x="1258" y="27424"/>
                  </a:cubicBezTo>
                  <a:close/>
                  <a:moveTo>
                    <a:pt x="1258" y="32910"/>
                  </a:moveTo>
                  <a:cubicBezTo>
                    <a:pt x="562" y="32910"/>
                    <a:pt x="0" y="33472"/>
                    <a:pt x="0" y="34168"/>
                  </a:cubicBezTo>
                  <a:cubicBezTo>
                    <a:pt x="0" y="34855"/>
                    <a:pt x="562" y="35426"/>
                    <a:pt x="1258" y="35426"/>
                  </a:cubicBezTo>
                  <a:cubicBezTo>
                    <a:pt x="1954" y="35426"/>
                    <a:pt x="2516" y="34855"/>
                    <a:pt x="2516" y="34168"/>
                  </a:cubicBezTo>
                  <a:cubicBezTo>
                    <a:pt x="2516" y="33472"/>
                    <a:pt x="1954" y="32910"/>
                    <a:pt x="1258" y="32910"/>
                  </a:cubicBezTo>
                  <a:close/>
                  <a:moveTo>
                    <a:pt x="1258" y="38397"/>
                  </a:moveTo>
                  <a:cubicBezTo>
                    <a:pt x="562" y="38397"/>
                    <a:pt x="0" y="38959"/>
                    <a:pt x="0" y="39654"/>
                  </a:cubicBezTo>
                  <a:cubicBezTo>
                    <a:pt x="0" y="40350"/>
                    <a:pt x="562" y="40903"/>
                    <a:pt x="1258" y="40903"/>
                  </a:cubicBezTo>
                  <a:cubicBezTo>
                    <a:pt x="1954" y="40903"/>
                    <a:pt x="2516" y="40350"/>
                    <a:pt x="2516" y="39654"/>
                  </a:cubicBezTo>
                  <a:cubicBezTo>
                    <a:pt x="2516" y="38959"/>
                    <a:pt x="1954" y="38397"/>
                    <a:pt x="1258" y="383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9"/>
            <p:cNvSpPr/>
            <p:nvPr/>
          </p:nvSpPr>
          <p:spPr>
            <a:xfrm>
              <a:off x="4545425" y="2331250"/>
              <a:ext cx="16975" cy="1079025"/>
            </a:xfrm>
            <a:custGeom>
              <a:avLst/>
              <a:gdLst/>
              <a:ahLst/>
              <a:cxnLst/>
              <a:rect l="l" t="t" r="r" b="b"/>
              <a:pathLst>
                <a:path w="679" h="43161" extrusionOk="0">
                  <a:moveTo>
                    <a:pt x="0" y="0"/>
                  </a:moveTo>
                  <a:lnTo>
                    <a:pt x="0" y="43160"/>
                  </a:lnTo>
                  <a:lnTo>
                    <a:pt x="678" y="43160"/>
                  </a:lnTo>
                  <a:lnTo>
                    <a:pt x="6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9"/>
            <p:cNvSpPr/>
            <p:nvPr/>
          </p:nvSpPr>
          <p:spPr>
            <a:xfrm>
              <a:off x="4522450" y="1221025"/>
              <a:ext cx="62925" cy="1022600"/>
            </a:xfrm>
            <a:custGeom>
              <a:avLst/>
              <a:gdLst/>
              <a:ahLst/>
              <a:cxnLst/>
              <a:rect l="l" t="t" r="r" b="b"/>
              <a:pathLst>
                <a:path w="2517" h="40904" extrusionOk="0">
                  <a:moveTo>
                    <a:pt x="1258" y="1"/>
                  </a:moveTo>
                  <a:cubicBezTo>
                    <a:pt x="562" y="1"/>
                    <a:pt x="0" y="554"/>
                    <a:pt x="0" y="1250"/>
                  </a:cubicBezTo>
                  <a:cubicBezTo>
                    <a:pt x="0" y="1945"/>
                    <a:pt x="562" y="2507"/>
                    <a:pt x="1258" y="2507"/>
                  </a:cubicBezTo>
                  <a:cubicBezTo>
                    <a:pt x="1954" y="2507"/>
                    <a:pt x="2516" y="1945"/>
                    <a:pt x="2516" y="1250"/>
                  </a:cubicBezTo>
                  <a:cubicBezTo>
                    <a:pt x="2516" y="554"/>
                    <a:pt x="1954" y="1"/>
                    <a:pt x="1258" y="1"/>
                  </a:cubicBezTo>
                  <a:close/>
                  <a:moveTo>
                    <a:pt x="1258" y="5478"/>
                  </a:moveTo>
                  <a:cubicBezTo>
                    <a:pt x="562" y="5478"/>
                    <a:pt x="0" y="6049"/>
                    <a:pt x="0" y="6745"/>
                  </a:cubicBezTo>
                  <a:cubicBezTo>
                    <a:pt x="0" y="7432"/>
                    <a:pt x="562" y="7994"/>
                    <a:pt x="1258" y="7994"/>
                  </a:cubicBezTo>
                  <a:cubicBezTo>
                    <a:pt x="1954" y="7994"/>
                    <a:pt x="2516" y="7432"/>
                    <a:pt x="2516" y="6745"/>
                  </a:cubicBezTo>
                  <a:cubicBezTo>
                    <a:pt x="2516" y="6049"/>
                    <a:pt x="1954" y="5478"/>
                    <a:pt x="1258" y="5478"/>
                  </a:cubicBezTo>
                  <a:close/>
                  <a:moveTo>
                    <a:pt x="1258" y="10965"/>
                  </a:moveTo>
                  <a:cubicBezTo>
                    <a:pt x="562" y="10965"/>
                    <a:pt x="0" y="11527"/>
                    <a:pt x="0" y="12222"/>
                  </a:cubicBezTo>
                  <a:cubicBezTo>
                    <a:pt x="0" y="12918"/>
                    <a:pt x="562" y="13480"/>
                    <a:pt x="1258" y="13480"/>
                  </a:cubicBezTo>
                  <a:cubicBezTo>
                    <a:pt x="1954" y="13480"/>
                    <a:pt x="2516" y="12918"/>
                    <a:pt x="2516" y="12222"/>
                  </a:cubicBezTo>
                  <a:cubicBezTo>
                    <a:pt x="2516" y="11527"/>
                    <a:pt x="1954" y="10965"/>
                    <a:pt x="1258" y="10965"/>
                  </a:cubicBezTo>
                  <a:close/>
                  <a:moveTo>
                    <a:pt x="1258" y="16451"/>
                  </a:moveTo>
                  <a:cubicBezTo>
                    <a:pt x="562" y="16451"/>
                    <a:pt x="0" y="17013"/>
                    <a:pt x="0" y="17709"/>
                  </a:cubicBezTo>
                  <a:cubicBezTo>
                    <a:pt x="0" y="18405"/>
                    <a:pt x="562" y="18967"/>
                    <a:pt x="1258" y="18967"/>
                  </a:cubicBezTo>
                  <a:cubicBezTo>
                    <a:pt x="1954" y="18967"/>
                    <a:pt x="2516" y="18405"/>
                    <a:pt x="2516" y="17709"/>
                  </a:cubicBezTo>
                  <a:cubicBezTo>
                    <a:pt x="2516" y="17013"/>
                    <a:pt x="1954" y="16451"/>
                    <a:pt x="1258" y="16451"/>
                  </a:cubicBezTo>
                  <a:close/>
                  <a:moveTo>
                    <a:pt x="1258" y="21937"/>
                  </a:moveTo>
                  <a:cubicBezTo>
                    <a:pt x="562" y="21937"/>
                    <a:pt x="0" y="22499"/>
                    <a:pt x="0" y="23195"/>
                  </a:cubicBezTo>
                  <a:cubicBezTo>
                    <a:pt x="0" y="23891"/>
                    <a:pt x="562" y="24453"/>
                    <a:pt x="1258" y="24453"/>
                  </a:cubicBezTo>
                  <a:cubicBezTo>
                    <a:pt x="1954" y="24453"/>
                    <a:pt x="2516" y="23891"/>
                    <a:pt x="2516" y="23195"/>
                  </a:cubicBezTo>
                  <a:cubicBezTo>
                    <a:pt x="2516" y="22499"/>
                    <a:pt x="1954" y="21937"/>
                    <a:pt x="1258" y="21937"/>
                  </a:cubicBezTo>
                  <a:close/>
                  <a:moveTo>
                    <a:pt x="1258" y="27424"/>
                  </a:moveTo>
                  <a:cubicBezTo>
                    <a:pt x="562" y="27424"/>
                    <a:pt x="0" y="27986"/>
                    <a:pt x="0" y="28673"/>
                  </a:cubicBezTo>
                  <a:cubicBezTo>
                    <a:pt x="0" y="29369"/>
                    <a:pt x="562" y="29940"/>
                    <a:pt x="1258" y="29940"/>
                  </a:cubicBezTo>
                  <a:cubicBezTo>
                    <a:pt x="1954" y="29940"/>
                    <a:pt x="2516" y="29369"/>
                    <a:pt x="2516" y="28673"/>
                  </a:cubicBezTo>
                  <a:cubicBezTo>
                    <a:pt x="2516" y="27986"/>
                    <a:pt x="1954" y="27424"/>
                    <a:pt x="1258" y="27424"/>
                  </a:cubicBezTo>
                  <a:close/>
                  <a:moveTo>
                    <a:pt x="1258" y="32910"/>
                  </a:moveTo>
                  <a:cubicBezTo>
                    <a:pt x="562" y="32910"/>
                    <a:pt x="0" y="33463"/>
                    <a:pt x="0" y="34159"/>
                  </a:cubicBezTo>
                  <a:cubicBezTo>
                    <a:pt x="0" y="34855"/>
                    <a:pt x="562" y="35417"/>
                    <a:pt x="1258" y="35417"/>
                  </a:cubicBezTo>
                  <a:cubicBezTo>
                    <a:pt x="1954" y="35417"/>
                    <a:pt x="2516" y="34855"/>
                    <a:pt x="2516" y="34159"/>
                  </a:cubicBezTo>
                  <a:cubicBezTo>
                    <a:pt x="2516" y="33463"/>
                    <a:pt x="1954" y="32910"/>
                    <a:pt x="1258" y="32910"/>
                  </a:cubicBezTo>
                  <a:close/>
                  <a:moveTo>
                    <a:pt x="1258" y="38388"/>
                  </a:moveTo>
                  <a:cubicBezTo>
                    <a:pt x="562" y="38388"/>
                    <a:pt x="0" y="38950"/>
                    <a:pt x="0" y="39646"/>
                  </a:cubicBezTo>
                  <a:cubicBezTo>
                    <a:pt x="0" y="40341"/>
                    <a:pt x="562" y="40903"/>
                    <a:pt x="1258" y="40903"/>
                  </a:cubicBezTo>
                  <a:cubicBezTo>
                    <a:pt x="1954" y="40903"/>
                    <a:pt x="2516" y="40341"/>
                    <a:pt x="2516" y="39646"/>
                  </a:cubicBezTo>
                  <a:cubicBezTo>
                    <a:pt x="2516" y="38950"/>
                    <a:pt x="1954" y="38388"/>
                    <a:pt x="1258" y="38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9"/>
            <p:cNvSpPr/>
            <p:nvPr/>
          </p:nvSpPr>
          <p:spPr>
            <a:xfrm>
              <a:off x="4545425" y="1252250"/>
              <a:ext cx="16975" cy="1079025"/>
            </a:xfrm>
            <a:custGeom>
              <a:avLst/>
              <a:gdLst/>
              <a:ahLst/>
              <a:cxnLst/>
              <a:rect l="l" t="t" r="r" b="b"/>
              <a:pathLst>
                <a:path w="679" h="43161" extrusionOk="0">
                  <a:moveTo>
                    <a:pt x="0" y="1"/>
                  </a:moveTo>
                  <a:lnTo>
                    <a:pt x="0" y="43160"/>
                  </a:lnTo>
                  <a:lnTo>
                    <a:pt x="678" y="43160"/>
                  </a:lnTo>
                  <a:lnTo>
                    <a:pt x="6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8" name="Google Shape;2858;p39"/>
          <p:cNvGrpSpPr/>
          <p:nvPr/>
        </p:nvGrpSpPr>
        <p:grpSpPr>
          <a:xfrm>
            <a:off x="379924" y="4277151"/>
            <a:ext cx="665361" cy="656157"/>
            <a:chOff x="379924" y="4310451"/>
            <a:chExt cx="665361" cy="656157"/>
          </a:xfrm>
        </p:grpSpPr>
        <p:sp>
          <p:nvSpPr>
            <p:cNvPr id="2859" name="Google Shape;2859;p39"/>
            <p:cNvSpPr/>
            <p:nvPr/>
          </p:nvSpPr>
          <p:spPr>
            <a:xfrm>
              <a:off x="379924" y="4310451"/>
              <a:ext cx="665361" cy="656157"/>
            </a:xfrm>
            <a:custGeom>
              <a:avLst/>
              <a:gdLst/>
              <a:ahLst/>
              <a:cxnLst/>
              <a:rect l="l" t="t" r="r" b="b"/>
              <a:pathLst>
                <a:path w="46480" h="45837" extrusionOk="0">
                  <a:moveTo>
                    <a:pt x="23240" y="0"/>
                  </a:moveTo>
                  <a:cubicBezTo>
                    <a:pt x="22455" y="0"/>
                    <a:pt x="21741" y="428"/>
                    <a:pt x="21340" y="1133"/>
                  </a:cubicBezTo>
                  <a:cubicBezTo>
                    <a:pt x="20697" y="2266"/>
                    <a:pt x="17620" y="3961"/>
                    <a:pt x="14765" y="4371"/>
                  </a:cubicBezTo>
                  <a:cubicBezTo>
                    <a:pt x="12115" y="4746"/>
                    <a:pt x="10162" y="6396"/>
                    <a:pt x="9377" y="8912"/>
                  </a:cubicBezTo>
                  <a:cubicBezTo>
                    <a:pt x="6593" y="9590"/>
                    <a:pt x="4782" y="11588"/>
                    <a:pt x="4372" y="14443"/>
                  </a:cubicBezTo>
                  <a:cubicBezTo>
                    <a:pt x="3962" y="17298"/>
                    <a:pt x="2267" y="20376"/>
                    <a:pt x="1134" y="21018"/>
                  </a:cubicBezTo>
                  <a:cubicBezTo>
                    <a:pt x="429" y="21419"/>
                    <a:pt x="1" y="22133"/>
                    <a:pt x="1" y="22918"/>
                  </a:cubicBezTo>
                  <a:cubicBezTo>
                    <a:pt x="1" y="23703"/>
                    <a:pt x="429" y="24417"/>
                    <a:pt x="1134" y="24818"/>
                  </a:cubicBezTo>
                  <a:cubicBezTo>
                    <a:pt x="2267" y="25461"/>
                    <a:pt x="3962" y="28538"/>
                    <a:pt x="4372" y="31393"/>
                  </a:cubicBezTo>
                  <a:cubicBezTo>
                    <a:pt x="4773" y="34257"/>
                    <a:pt x="6593" y="36255"/>
                    <a:pt x="9377" y="36924"/>
                  </a:cubicBezTo>
                  <a:cubicBezTo>
                    <a:pt x="10162" y="39440"/>
                    <a:pt x="12115" y="41090"/>
                    <a:pt x="14765" y="41465"/>
                  </a:cubicBezTo>
                  <a:cubicBezTo>
                    <a:pt x="17620" y="41875"/>
                    <a:pt x="20697" y="43570"/>
                    <a:pt x="21340" y="44703"/>
                  </a:cubicBezTo>
                  <a:cubicBezTo>
                    <a:pt x="21750" y="45408"/>
                    <a:pt x="22455" y="45836"/>
                    <a:pt x="23249" y="45836"/>
                  </a:cubicBezTo>
                  <a:cubicBezTo>
                    <a:pt x="24034" y="45836"/>
                    <a:pt x="24748" y="45408"/>
                    <a:pt x="25149" y="44703"/>
                  </a:cubicBezTo>
                  <a:cubicBezTo>
                    <a:pt x="25791" y="43570"/>
                    <a:pt x="28869" y="41875"/>
                    <a:pt x="31724" y="41465"/>
                  </a:cubicBezTo>
                  <a:cubicBezTo>
                    <a:pt x="34373" y="41090"/>
                    <a:pt x="36327" y="39440"/>
                    <a:pt x="37112" y="36924"/>
                  </a:cubicBezTo>
                  <a:cubicBezTo>
                    <a:pt x="39896" y="36255"/>
                    <a:pt x="41707" y="34257"/>
                    <a:pt x="42117" y="31393"/>
                  </a:cubicBezTo>
                  <a:cubicBezTo>
                    <a:pt x="42527" y="28538"/>
                    <a:pt x="44222" y="25461"/>
                    <a:pt x="45355" y="24818"/>
                  </a:cubicBezTo>
                  <a:cubicBezTo>
                    <a:pt x="46060" y="24417"/>
                    <a:pt x="46479" y="23703"/>
                    <a:pt x="46479" y="22918"/>
                  </a:cubicBezTo>
                  <a:cubicBezTo>
                    <a:pt x="46479" y="22133"/>
                    <a:pt x="46060" y="21419"/>
                    <a:pt x="45355" y="21018"/>
                  </a:cubicBezTo>
                  <a:cubicBezTo>
                    <a:pt x="44222" y="20376"/>
                    <a:pt x="42527" y="17298"/>
                    <a:pt x="42117" y="14443"/>
                  </a:cubicBezTo>
                  <a:cubicBezTo>
                    <a:pt x="41707" y="11588"/>
                    <a:pt x="39896" y="9590"/>
                    <a:pt x="37112" y="8912"/>
                  </a:cubicBezTo>
                  <a:cubicBezTo>
                    <a:pt x="36327" y="6396"/>
                    <a:pt x="34373" y="4746"/>
                    <a:pt x="31724" y="4371"/>
                  </a:cubicBezTo>
                  <a:cubicBezTo>
                    <a:pt x="28869" y="3961"/>
                    <a:pt x="25791" y="2266"/>
                    <a:pt x="25149" y="1133"/>
                  </a:cubicBezTo>
                  <a:cubicBezTo>
                    <a:pt x="24739" y="428"/>
                    <a:pt x="24034" y="0"/>
                    <a:pt x="23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9"/>
            <p:cNvSpPr/>
            <p:nvPr/>
          </p:nvSpPr>
          <p:spPr>
            <a:xfrm>
              <a:off x="387711" y="4318238"/>
              <a:ext cx="649915" cy="640568"/>
            </a:xfrm>
            <a:custGeom>
              <a:avLst/>
              <a:gdLst/>
              <a:ahLst/>
              <a:cxnLst/>
              <a:rect l="l" t="t" r="r" b="b"/>
              <a:pathLst>
                <a:path w="45401" h="44748" extrusionOk="0">
                  <a:moveTo>
                    <a:pt x="22696" y="0"/>
                  </a:moveTo>
                  <a:cubicBezTo>
                    <a:pt x="22107" y="0"/>
                    <a:pt x="21572" y="321"/>
                    <a:pt x="21269" y="857"/>
                  </a:cubicBezTo>
                  <a:cubicBezTo>
                    <a:pt x="20475" y="2257"/>
                    <a:pt x="17085" y="3961"/>
                    <a:pt x="14301" y="4363"/>
                  </a:cubicBezTo>
                  <a:cubicBezTo>
                    <a:pt x="11741" y="4728"/>
                    <a:pt x="9912" y="6370"/>
                    <a:pt x="9261" y="8832"/>
                  </a:cubicBezTo>
                  <a:cubicBezTo>
                    <a:pt x="6558" y="9367"/>
                    <a:pt x="4756" y="11241"/>
                    <a:pt x="4363" y="13979"/>
                  </a:cubicBezTo>
                  <a:cubicBezTo>
                    <a:pt x="3962" y="16763"/>
                    <a:pt x="2258" y="20144"/>
                    <a:pt x="857" y="20947"/>
                  </a:cubicBezTo>
                  <a:cubicBezTo>
                    <a:pt x="322" y="21250"/>
                    <a:pt x="1" y="21785"/>
                    <a:pt x="1" y="22374"/>
                  </a:cubicBezTo>
                  <a:cubicBezTo>
                    <a:pt x="1" y="22963"/>
                    <a:pt x="322" y="23498"/>
                    <a:pt x="857" y="23801"/>
                  </a:cubicBezTo>
                  <a:cubicBezTo>
                    <a:pt x="2258" y="24604"/>
                    <a:pt x="3962" y="27994"/>
                    <a:pt x="4363" y="30769"/>
                  </a:cubicBezTo>
                  <a:cubicBezTo>
                    <a:pt x="4756" y="33507"/>
                    <a:pt x="6558" y="35381"/>
                    <a:pt x="9261" y="35916"/>
                  </a:cubicBezTo>
                  <a:cubicBezTo>
                    <a:pt x="9921" y="38378"/>
                    <a:pt x="11741" y="40020"/>
                    <a:pt x="14301" y="40386"/>
                  </a:cubicBezTo>
                  <a:cubicBezTo>
                    <a:pt x="17085" y="40787"/>
                    <a:pt x="20475" y="42491"/>
                    <a:pt x="21269" y="43891"/>
                  </a:cubicBezTo>
                  <a:cubicBezTo>
                    <a:pt x="21572" y="44427"/>
                    <a:pt x="22107" y="44748"/>
                    <a:pt x="22705" y="44748"/>
                  </a:cubicBezTo>
                  <a:cubicBezTo>
                    <a:pt x="23294" y="44748"/>
                    <a:pt x="23829" y="44427"/>
                    <a:pt x="24132" y="43891"/>
                  </a:cubicBezTo>
                  <a:cubicBezTo>
                    <a:pt x="24926" y="42491"/>
                    <a:pt x="28316" y="40787"/>
                    <a:pt x="31100" y="40386"/>
                  </a:cubicBezTo>
                  <a:cubicBezTo>
                    <a:pt x="33660" y="40020"/>
                    <a:pt x="35489" y="38378"/>
                    <a:pt x="36140" y="35916"/>
                  </a:cubicBezTo>
                  <a:cubicBezTo>
                    <a:pt x="38843" y="35381"/>
                    <a:pt x="40645" y="33507"/>
                    <a:pt x="41038" y="30778"/>
                  </a:cubicBezTo>
                  <a:cubicBezTo>
                    <a:pt x="41439" y="27994"/>
                    <a:pt x="43143" y="24604"/>
                    <a:pt x="44544" y="23801"/>
                  </a:cubicBezTo>
                  <a:cubicBezTo>
                    <a:pt x="45079" y="23498"/>
                    <a:pt x="45400" y="22963"/>
                    <a:pt x="45400" y="22374"/>
                  </a:cubicBezTo>
                  <a:cubicBezTo>
                    <a:pt x="45400" y="21785"/>
                    <a:pt x="45079" y="21250"/>
                    <a:pt x="44544" y="20947"/>
                  </a:cubicBezTo>
                  <a:cubicBezTo>
                    <a:pt x="43143" y="20144"/>
                    <a:pt x="41439" y="16763"/>
                    <a:pt x="41038" y="13979"/>
                  </a:cubicBezTo>
                  <a:cubicBezTo>
                    <a:pt x="40645" y="11241"/>
                    <a:pt x="38843" y="9367"/>
                    <a:pt x="36140" y="8832"/>
                  </a:cubicBezTo>
                  <a:cubicBezTo>
                    <a:pt x="35480" y="6370"/>
                    <a:pt x="33660" y="4728"/>
                    <a:pt x="31100" y="4363"/>
                  </a:cubicBezTo>
                  <a:cubicBezTo>
                    <a:pt x="28316" y="3961"/>
                    <a:pt x="24926" y="2257"/>
                    <a:pt x="24132" y="857"/>
                  </a:cubicBezTo>
                  <a:cubicBezTo>
                    <a:pt x="23829" y="321"/>
                    <a:pt x="23294" y="0"/>
                    <a:pt x="22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9"/>
            <p:cNvSpPr/>
            <p:nvPr/>
          </p:nvSpPr>
          <p:spPr>
            <a:xfrm>
              <a:off x="405460" y="4336617"/>
              <a:ext cx="614414" cy="603807"/>
            </a:xfrm>
            <a:custGeom>
              <a:avLst/>
              <a:gdLst/>
              <a:ahLst/>
              <a:cxnLst/>
              <a:rect l="l" t="t" r="r" b="b"/>
              <a:pathLst>
                <a:path w="42921" h="42180" extrusionOk="0">
                  <a:moveTo>
                    <a:pt x="21460" y="1"/>
                  </a:moveTo>
                  <a:cubicBezTo>
                    <a:pt x="21351" y="1"/>
                    <a:pt x="21242" y="72"/>
                    <a:pt x="21162" y="215"/>
                  </a:cubicBezTo>
                  <a:cubicBezTo>
                    <a:pt x="20073" y="2133"/>
                    <a:pt x="16210" y="3944"/>
                    <a:pt x="13249" y="4363"/>
                  </a:cubicBezTo>
                  <a:cubicBezTo>
                    <a:pt x="10777" y="4720"/>
                    <a:pt x="9680" y="6344"/>
                    <a:pt x="9270" y="7923"/>
                  </a:cubicBezTo>
                  <a:cubicBezTo>
                    <a:pt x="9145" y="8387"/>
                    <a:pt x="8770" y="8726"/>
                    <a:pt x="8306" y="8824"/>
                  </a:cubicBezTo>
                  <a:cubicBezTo>
                    <a:pt x="6620" y="9163"/>
                    <a:pt x="4791" y="10233"/>
                    <a:pt x="4408" y="12874"/>
                  </a:cubicBezTo>
                  <a:cubicBezTo>
                    <a:pt x="3989" y="15844"/>
                    <a:pt x="2178" y="19698"/>
                    <a:pt x="260" y="20796"/>
                  </a:cubicBezTo>
                  <a:cubicBezTo>
                    <a:pt x="1" y="20947"/>
                    <a:pt x="1" y="21242"/>
                    <a:pt x="260" y="21393"/>
                  </a:cubicBezTo>
                  <a:cubicBezTo>
                    <a:pt x="2178" y="22482"/>
                    <a:pt x="3989" y="26336"/>
                    <a:pt x="4408" y="29306"/>
                  </a:cubicBezTo>
                  <a:cubicBezTo>
                    <a:pt x="4791" y="31947"/>
                    <a:pt x="6620" y="33026"/>
                    <a:pt x="8306" y="33365"/>
                  </a:cubicBezTo>
                  <a:cubicBezTo>
                    <a:pt x="8770" y="33455"/>
                    <a:pt x="9145" y="33794"/>
                    <a:pt x="9270" y="34257"/>
                  </a:cubicBezTo>
                  <a:cubicBezTo>
                    <a:pt x="9680" y="35836"/>
                    <a:pt x="10777" y="37460"/>
                    <a:pt x="13249" y="37817"/>
                  </a:cubicBezTo>
                  <a:cubicBezTo>
                    <a:pt x="16210" y="38236"/>
                    <a:pt x="20073" y="40047"/>
                    <a:pt x="21162" y="41965"/>
                  </a:cubicBezTo>
                  <a:cubicBezTo>
                    <a:pt x="21242" y="42108"/>
                    <a:pt x="21351" y="42179"/>
                    <a:pt x="21460" y="42179"/>
                  </a:cubicBezTo>
                  <a:cubicBezTo>
                    <a:pt x="21570" y="42179"/>
                    <a:pt x="21679" y="42108"/>
                    <a:pt x="21759" y="41965"/>
                  </a:cubicBezTo>
                  <a:cubicBezTo>
                    <a:pt x="22848" y="40047"/>
                    <a:pt x="26702" y="38236"/>
                    <a:pt x="29672" y="37817"/>
                  </a:cubicBezTo>
                  <a:cubicBezTo>
                    <a:pt x="32143" y="37460"/>
                    <a:pt x="33241" y="35836"/>
                    <a:pt x="33651" y="34257"/>
                  </a:cubicBezTo>
                  <a:cubicBezTo>
                    <a:pt x="33776" y="33794"/>
                    <a:pt x="34151" y="33455"/>
                    <a:pt x="34615" y="33365"/>
                  </a:cubicBezTo>
                  <a:cubicBezTo>
                    <a:pt x="36301" y="33026"/>
                    <a:pt x="38129" y="31947"/>
                    <a:pt x="38513" y="29306"/>
                  </a:cubicBezTo>
                  <a:cubicBezTo>
                    <a:pt x="38932" y="26336"/>
                    <a:pt x="40743" y="22482"/>
                    <a:pt x="42661" y="21393"/>
                  </a:cubicBezTo>
                  <a:cubicBezTo>
                    <a:pt x="42920" y="21242"/>
                    <a:pt x="42920" y="20947"/>
                    <a:pt x="42661" y="20796"/>
                  </a:cubicBezTo>
                  <a:cubicBezTo>
                    <a:pt x="40743" y="19698"/>
                    <a:pt x="38932" y="15844"/>
                    <a:pt x="38513" y="12874"/>
                  </a:cubicBezTo>
                  <a:cubicBezTo>
                    <a:pt x="38129" y="10233"/>
                    <a:pt x="36301" y="9163"/>
                    <a:pt x="34615" y="8824"/>
                  </a:cubicBezTo>
                  <a:cubicBezTo>
                    <a:pt x="34151" y="8726"/>
                    <a:pt x="33776" y="8387"/>
                    <a:pt x="33651" y="7923"/>
                  </a:cubicBezTo>
                  <a:cubicBezTo>
                    <a:pt x="33241" y="6344"/>
                    <a:pt x="32143" y="4720"/>
                    <a:pt x="29672" y="4363"/>
                  </a:cubicBezTo>
                  <a:cubicBezTo>
                    <a:pt x="26702" y="3944"/>
                    <a:pt x="22848" y="2133"/>
                    <a:pt x="21759" y="215"/>
                  </a:cubicBezTo>
                  <a:cubicBezTo>
                    <a:pt x="21679" y="72"/>
                    <a:pt x="21570" y="1"/>
                    <a:pt x="214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1">
  <p:cSld name="CUSTOM_2">
    <p:spTree>
      <p:nvGrpSpPr>
        <p:cNvPr id="1" name="Shape 2907"/>
        <p:cNvGrpSpPr/>
        <p:nvPr/>
      </p:nvGrpSpPr>
      <p:grpSpPr>
        <a:xfrm>
          <a:off x="0" y="0"/>
          <a:ext cx="0" cy="0"/>
          <a:chOff x="0" y="0"/>
          <a:chExt cx="0" cy="0"/>
        </a:xfrm>
      </p:grpSpPr>
      <p:grpSp>
        <p:nvGrpSpPr>
          <p:cNvPr id="2908" name="Google Shape;2908;p42"/>
          <p:cNvGrpSpPr/>
          <p:nvPr/>
        </p:nvGrpSpPr>
        <p:grpSpPr>
          <a:xfrm>
            <a:off x="8184203" y="-1008006"/>
            <a:ext cx="494392" cy="2221777"/>
            <a:chOff x="2459900" y="3556775"/>
            <a:chExt cx="245575" cy="1103550"/>
          </a:xfrm>
        </p:grpSpPr>
        <p:sp>
          <p:nvSpPr>
            <p:cNvPr id="2909" name="Google Shape;2909;p42"/>
            <p:cNvSpPr/>
            <p:nvPr/>
          </p:nvSpPr>
          <p:spPr>
            <a:xfrm>
              <a:off x="2569175" y="3556775"/>
              <a:ext cx="26800" cy="665075"/>
            </a:xfrm>
            <a:custGeom>
              <a:avLst/>
              <a:gdLst/>
              <a:ahLst/>
              <a:cxnLst/>
              <a:rect l="l" t="t" r="r" b="b"/>
              <a:pathLst>
                <a:path w="1072" h="26603" extrusionOk="0">
                  <a:moveTo>
                    <a:pt x="536" y="0"/>
                  </a:moveTo>
                  <a:cubicBezTo>
                    <a:pt x="242" y="0"/>
                    <a:pt x="1" y="241"/>
                    <a:pt x="1" y="536"/>
                  </a:cubicBezTo>
                  <a:cubicBezTo>
                    <a:pt x="1" y="830"/>
                    <a:pt x="242" y="1062"/>
                    <a:pt x="536" y="1062"/>
                  </a:cubicBezTo>
                  <a:cubicBezTo>
                    <a:pt x="830" y="1062"/>
                    <a:pt x="1071" y="830"/>
                    <a:pt x="1071" y="536"/>
                  </a:cubicBezTo>
                  <a:cubicBezTo>
                    <a:pt x="1071" y="241"/>
                    <a:pt x="830" y="0"/>
                    <a:pt x="536" y="0"/>
                  </a:cubicBezTo>
                  <a:close/>
                  <a:moveTo>
                    <a:pt x="536" y="2320"/>
                  </a:moveTo>
                  <a:cubicBezTo>
                    <a:pt x="242" y="2320"/>
                    <a:pt x="1" y="2561"/>
                    <a:pt x="1" y="2855"/>
                  </a:cubicBezTo>
                  <a:cubicBezTo>
                    <a:pt x="1" y="3149"/>
                    <a:pt x="242" y="3381"/>
                    <a:pt x="536" y="3381"/>
                  </a:cubicBezTo>
                  <a:cubicBezTo>
                    <a:pt x="830" y="3381"/>
                    <a:pt x="1071" y="3149"/>
                    <a:pt x="1071" y="2855"/>
                  </a:cubicBezTo>
                  <a:cubicBezTo>
                    <a:pt x="1071" y="2561"/>
                    <a:pt x="830" y="2320"/>
                    <a:pt x="536" y="2320"/>
                  </a:cubicBezTo>
                  <a:close/>
                  <a:moveTo>
                    <a:pt x="536" y="4639"/>
                  </a:moveTo>
                  <a:cubicBezTo>
                    <a:pt x="242" y="4639"/>
                    <a:pt x="1" y="4880"/>
                    <a:pt x="1" y="5174"/>
                  </a:cubicBezTo>
                  <a:cubicBezTo>
                    <a:pt x="1" y="5469"/>
                    <a:pt x="242" y="5710"/>
                    <a:pt x="536" y="5710"/>
                  </a:cubicBezTo>
                  <a:cubicBezTo>
                    <a:pt x="830" y="5710"/>
                    <a:pt x="1071" y="5469"/>
                    <a:pt x="1071" y="5174"/>
                  </a:cubicBezTo>
                  <a:cubicBezTo>
                    <a:pt x="1071" y="4880"/>
                    <a:pt x="830" y="4639"/>
                    <a:pt x="536" y="4639"/>
                  </a:cubicBezTo>
                  <a:close/>
                  <a:moveTo>
                    <a:pt x="536" y="6968"/>
                  </a:moveTo>
                  <a:cubicBezTo>
                    <a:pt x="242" y="6968"/>
                    <a:pt x="1" y="7200"/>
                    <a:pt x="1" y="7494"/>
                  </a:cubicBezTo>
                  <a:cubicBezTo>
                    <a:pt x="1" y="7788"/>
                    <a:pt x="242" y="8029"/>
                    <a:pt x="536" y="8029"/>
                  </a:cubicBezTo>
                  <a:cubicBezTo>
                    <a:pt x="830" y="8029"/>
                    <a:pt x="1071" y="7788"/>
                    <a:pt x="1071" y="7494"/>
                  </a:cubicBezTo>
                  <a:cubicBezTo>
                    <a:pt x="1071" y="7200"/>
                    <a:pt x="830" y="6968"/>
                    <a:pt x="536" y="6968"/>
                  </a:cubicBezTo>
                  <a:close/>
                  <a:moveTo>
                    <a:pt x="536" y="9287"/>
                  </a:moveTo>
                  <a:cubicBezTo>
                    <a:pt x="242" y="9287"/>
                    <a:pt x="1" y="9519"/>
                    <a:pt x="1" y="9813"/>
                  </a:cubicBezTo>
                  <a:cubicBezTo>
                    <a:pt x="1" y="10108"/>
                    <a:pt x="242" y="10349"/>
                    <a:pt x="536" y="10349"/>
                  </a:cubicBezTo>
                  <a:cubicBezTo>
                    <a:pt x="830" y="10349"/>
                    <a:pt x="1071" y="10108"/>
                    <a:pt x="1071" y="9813"/>
                  </a:cubicBezTo>
                  <a:cubicBezTo>
                    <a:pt x="1071" y="9519"/>
                    <a:pt x="830" y="9287"/>
                    <a:pt x="536" y="9287"/>
                  </a:cubicBezTo>
                  <a:close/>
                  <a:moveTo>
                    <a:pt x="536" y="11607"/>
                  </a:moveTo>
                  <a:cubicBezTo>
                    <a:pt x="242" y="11607"/>
                    <a:pt x="1" y="11847"/>
                    <a:pt x="1" y="12142"/>
                  </a:cubicBezTo>
                  <a:cubicBezTo>
                    <a:pt x="1" y="12436"/>
                    <a:pt x="242" y="12668"/>
                    <a:pt x="536" y="12668"/>
                  </a:cubicBezTo>
                  <a:cubicBezTo>
                    <a:pt x="830" y="12668"/>
                    <a:pt x="1071" y="12436"/>
                    <a:pt x="1071" y="12142"/>
                  </a:cubicBezTo>
                  <a:cubicBezTo>
                    <a:pt x="1071" y="11847"/>
                    <a:pt x="830" y="11607"/>
                    <a:pt x="536" y="11607"/>
                  </a:cubicBezTo>
                  <a:close/>
                  <a:moveTo>
                    <a:pt x="536" y="13926"/>
                  </a:moveTo>
                  <a:cubicBezTo>
                    <a:pt x="242" y="13926"/>
                    <a:pt x="1" y="14167"/>
                    <a:pt x="1" y="14461"/>
                  </a:cubicBezTo>
                  <a:cubicBezTo>
                    <a:pt x="1" y="14756"/>
                    <a:pt x="242" y="14988"/>
                    <a:pt x="536" y="14988"/>
                  </a:cubicBezTo>
                  <a:cubicBezTo>
                    <a:pt x="830" y="14988"/>
                    <a:pt x="1071" y="14756"/>
                    <a:pt x="1071" y="14461"/>
                  </a:cubicBezTo>
                  <a:cubicBezTo>
                    <a:pt x="1071" y="14167"/>
                    <a:pt x="830" y="13926"/>
                    <a:pt x="536" y="13926"/>
                  </a:cubicBezTo>
                  <a:close/>
                  <a:moveTo>
                    <a:pt x="536" y="16245"/>
                  </a:moveTo>
                  <a:cubicBezTo>
                    <a:pt x="242" y="16245"/>
                    <a:pt x="1" y="16486"/>
                    <a:pt x="1" y="16781"/>
                  </a:cubicBezTo>
                  <a:cubicBezTo>
                    <a:pt x="1" y="17075"/>
                    <a:pt x="242" y="17316"/>
                    <a:pt x="536" y="17316"/>
                  </a:cubicBezTo>
                  <a:cubicBezTo>
                    <a:pt x="830" y="17316"/>
                    <a:pt x="1071" y="17075"/>
                    <a:pt x="1071" y="16781"/>
                  </a:cubicBezTo>
                  <a:cubicBezTo>
                    <a:pt x="1071" y="16486"/>
                    <a:pt x="830" y="16245"/>
                    <a:pt x="536" y="16245"/>
                  </a:cubicBezTo>
                  <a:close/>
                  <a:moveTo>
                    <a:pt x="536" y="18574"/>
                  </a:moveTo>
                  <a:cubicBezTo>
                    <a:pt x="242" y="18574"/>
                    <a:pt x="1" y="18806"/>
                    <a:pt x="1" y="19100"/>
                  </a:cubicBezTo>
                  <a:cubicBezTo>
                    <a:pt x="1" y="19395"/>
                    <a:pt x="242" y="19635"/>
                    <a:pt x="536" y="19635"/>
                  </a:cubicBezTo>
                  <a:cubicBezTo>
                    <a:pt x="830" y="19635"/>
                    <a:pt x="1071" y="19395"/>
                    <a:pt x="1071" y="19100"/>
                  </a:cubicBezTo>
                  <a:cubicBezTo>
                    <a:pt x="1071" y="18806"/>
                    <a:pt x="830" y="18574"/>
                    <a:pt x="536" y="18574"/>
                  </a:cubicBezTo>
                  <a:close/>
                  <a:moveTo>
                    <a:pt x="536" y="20893"/>
                  </a:moveTo>
                  <a:cubicBezTo>
                    <a:pt x="242" y="20893"/>
                    <a:pt x="1" y="21134"/>
                    <a:pt x="1" y="21420"/>
                  </a:cubicBezTo>
                  <a:cubicBezTo>
                    <a:pt x="1" y="21714"/>
                    <a:pt x="242" y="21955"/>
                    <a:pt x="536" y="21955"/>
                  </a:cubicBezTo>
                  <a:cubicBezTo>
                    <a:pt x="830" y="21955"/>
                    <a:pt x="1071" y="21714"/>
                    <a:pt x="1071" y="21420"/>
                  </a:cubicBezTo>
                  <a:cubicBezTo>
                    <a:pt x="1071" y="21134"/>
                    <a:pt x="830" y="20893"/>
                    <a:pt x="536" y="20893"/>
                  </a:cubicBezTo>
                  <a:close/>
                  <a:moveTo>
                    <a:pt x="536" y="23213"/>
                  </a:moveTo>
                  <a:cubicBezTo>
                    <a:pt x="242" y="23213"/>
                    <a:pt x="1" y="23454"/>
                    <a:pt x="1" y="23748"/>
                  </a:cubicBezTo>
                  <a:cubicBezTo>
                    <a:pt x="1" y="24042"/>
                    <a:pt x="242" y="24274"/>
                    <a:pt x="536" y="24274"/>
                  </a:cubicBezTo>
                  <a:cubicBezTo>
                    <a:pt x="830" y="24274"/>
                    <a:pt x="1071" y="24042"/>
                    <a:pt x="1071" y="23748"/>
                  </a:cubicBezTo>
                  <a:cubicBezTo>
                    <a:pt x="1071" y="23454"/>
                    <a:pt x="830" y="23213"/>
                    <a:pt x="536" y="23213"/>
                  </a:cubicBezTo>
                  <a:close/>
                  <a:moveTo>
                    <a:pt x="536" y="25532"/>
                  </a:moveTo>
                  <a:cubicBezTo>
                    <a:pt x="242" y="25532"/>
                    <a:pt x="1" y="25773"/>
                    <a:pt x="1" y="26067"/>
                  </a:cubicBezTo>
                  <a:cubicBezTo>
                    <a:pt x="1" y="26362"/>
                    <a:pt x="242" y="26603"/>
                    <a:pt x="536" y="26603"/>
                  </a:cubicBezTo>
                  <a:cubicBezTo>
                    <a:pt x="830" y="26603"/>
                    <a:pt x="1071" y="26362"/>
                    <a:pt x="1071" y="26067"/>
                  </a:cubicBezTo>
                  <a:cubicBezTo>
                    <a:pt x="1071" y="25773"/>
                    <a:pt x="830" y="25532"/>
                    <a:pt x="536" y="255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2"/>
            <p:cNvSpPr/>
            <p:nvPr/>
          </p:nvSpPr>
          <p:spPr>
            <a:xfrm>
              <a:off x="2579000" y="3570150"/>
              <a:ext cx="7150" cy="688275"/>
            </a:xfrm>
            <a:custGeom>
              <a:avLst/>
              <a:gdLst/>
              <a:ahLst/>
              <a:cxnLst/>
              <a:rect l="l" t="t" r="r" b="b"/>
              <a:pathLst>
                <a:path w="286" h="27531" extrusionOk="0">
                  <a:moveTo>
                    <a:pt x="0" y="1"/>
                  </a:moveTo>
                  <a:lnTo>
                    <a:pt x="0" y="27531"/>
                  </a:lnTo>
                  <a:lnTo>
                    <a:pt x="286" y="27531"/>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2"/>
            <p:cNvSpPr/>
            <p:nvPr/>
          </p:nvSpPr>
          <p:spPr>
            <a:xfrm>
              <a:off x="2475950" y="4249475"/>
              <a:ext cx="213475" cy="111325"/>
            </a:xfrm>
            <a:custGeom>
              <a:avLst/>
              <a:gdLst/>
              <a:ahLst/>
              <a:cxnLst/>
              <a:rect l="l" t="t" r="r" b="b"/>
              <a:pathLst>
                <a:path w="8539" h="4453" extrusionOk="0">
                  <a:moveTo>
                    <a:pt x="4265" y="376"/>
                  </a:moveTo>
                  <a:cubicBezTo>
                    <a:pt x="4729" y="724"/>
                    <a:pt x="6094" y="1446"/>
                    <a:pt x="7048" y="1749"/>
                  </a:cubicBezTo>
                  <a:cubicBezTo>
                    <a:pt x="7566" y="1910"/>
                    <a:pt x="7941" y="2311"/>
                    <a:pt x="8065" y="2847"/>
                  </a:cubicBezTo>
                  <a:cubicBezTo>
                    <a:pt x="8181" y="3320"/>
                    <a:pt x="8074" y="3810"/>
                    <a:pt x="7798" y="4122"/>
                  </a:cubicBezTo>
                  <a:lnTo>
                    <a:pt x="741" y="4122"/>
                  </a:lnTo>
                  <a:cubicBezTo>
                    <a:pt x="465" y="3810"/>
                    <a:pt x="358" y="3320"/>
                    <a:pt x="465" y="2847"/>
                  </a:cubicBezTo>
                  <a:cubicBezTo>
                    <a:pt x="598" y="2311"/>
                    <a:pt x="964" y="1910"/>
                    <a:pt x="1482" y="1749"/>
                  </a:cubicBezTo>
                  <a:cubicBezTo>
                    <a:pt x="2436" y="1446"/>
                    <a:pt x="3810" y="724"/>
                    <a:pt x="4265" y="376"/>
                  </a:cubicBezTo>
                  <a:close/>
                  <a:moveTo>
                    <a:pt x="4265" y="1"/>
                  </a:moveTo>
                  <a:cubicBezTo>
                    <a:pt x="4220" y="10"/>
                    <a:pt x="4167" y="28"/>
                    <a:pt x="4140" y="72"/>
                  </a:cubicBezTo>
                  <a:cubicBezTo>
                    <a:pt x="3988" y="188"/>
                    <a:pt x="2588" y="1054"/>
                    <a:pt x="1384" y="1428"/>
                  </a:cubicBezTo>
                  <a:cubicBezTo>
                    <a:pt x="750" y="1633"/>
                    <a:pt x="295" y="2115"/>
                    <a:pt x="144" y="2766"/>
                  </a:cubicBezTo>
                  <a:cubicBezTo>
                    <a:pt x="1" y="3382"/>
                    <a:pt x="161" y="4024"/>
                    <a:pt x="554" y="4408"/>
                  </a:cubicBezTo>
                  <a:cubicBezTo>
                    <a:pt x="590" y="4435"/>
                    <a:pt x="625" y="4452"/>
                    <a:pt x="670" y="4452"/>
                  </a:cubicBezTo>
                  <a:lnTo>
                    <a:pt x="7860" y="4452"/>
                  </a:lnTo>
                  <a:cubicBezTo>
                    <a:pt x="7905" y="4452"/>
                    <a:pt x="7949" y="4435"/>
                    <a:pt x="7976" y="4408"/>
                  </a:cubicBezTo>
                  <a:cubicBezTo>
                    <a:pt x="8369" y="4024"/>
                    <a:pt x="8538" y="3382"/>
                    <a:pt x="8387" y="2775"/>
                  </a:cubicBezTo>
                  <a:cubicBezTo>
                    <a:pt x="8235" y="2115"/>
                    <a:pt x="7789" y="1633"/>
                    <a:pt x="7147" y="1428"/>
                  </a:cubicBezTo>
                  <a:cubicBezTo>
                    <a:pt x="5951" y="1054"/>
                    <a:pt x="4542" y="188"/>
                    <a:pt x="4399" y="72"/>
                  </a:cubicBezTo>
                  <a:cubicBezTo>
                    <a:pt x="4372" y="28"/>
                    <a:pt x="4319" y="1"/>
                    <a:pt x="4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2"/>
            <p:cNvSpPr/>
            <p:nvPr/>
          </p:nvSpPr>
          <p:spPr>
            <a:xfrm>
              <a:off x="2521675" y="4249475"/>
              <a:ext cx="122025" cy="111325"/>
            </a:xfrm>
            <a:custGeom>
              <a:avLst/>
              <a:gdLst/>
              <a:ahLst/>
              <a:cxnLst/>
              <a:rect l="l" t="t" r="r" b="b"/>
              <a:pathLst>
                <a:path w="4881" h="4453" extrusionOk="0">
                  <a:moveTo>
                    <a:pt x="2436" y="456"/>
                  </a:moveTo>
                  <a:cubicBezTo>
                    <a:pt x="2730" y="822"/>
                    <a:pt x="3373" y="1446"/>
                    <a:pt x="3846" y="1732"/>
                  </a:cubicBezTo>
                  <a:cubicBezTo>
                    <a:pt x="4381" y="2053"/>
                    <a:pt x="4532" y="3435"/>
                    <a:pt x="4229" y="4122"/>
                  </a:cubicBezTo>
                  <a:lnTo>
                    <a:pt x="643" y="4122"/>
                  </a:lnTo>
                  <a:cubicBezTo>
                    <a:pt x="349" y="3435"/>
                    <a:pt x="491" y="2053"/>
                    <a:pt x="1027" y="1732"/>
                  </a:cubicBezTo>
                  <a:cubicBezTo>
                    <a:pt x="1508" y="1446"/>
                    <a:pt x="2142" y="822"/>
                    <a:pt x="2436" y="456"/>
                  </a:cubicBezTo>
                  <a:close/>
                  <a:moveTo>
                    <a:pt x="2436" y="1"/>
                  </a:moveTo>
                  <a:cubicBezTo>
                    <a:pt x="2374" y="1"/>
                    <a:pt x="2311" y="46"/>
                    <a:pt x="2284" y="108"/>
                  </a:cubicBezTo>
                  <a:cubicBezTo>
                    <a:pt x="2204" y="233"/>
                    <a:pt x="1473" y="1080"/>
                    <a:pt x="857" y="1446"/>
                  </a:cubicBezTo>
                  <a:cubicBezTo>
                    <a:pt x="81" y="1910"/>
                    <a:pt x="1" y="3632"/>
                    <a:pt x="393" y="4363"/>
                  </a:cubicBezTo>
                  <a:cubicBezTo>
                    <a:pt x="429" y="4417"/>
                    <a:pt x="482" y="4452"/>
                    <a:pt x="545" y="4452"/>
                  </a:cubicBezTo>
                  <a:lnTo>
                    <a:pt x="4336" y="4452"/>
                  </a:lnTo>
                  <a:cubicBezTo>
                    <a:pt x="4399" y="4452"/>
                    <a:pt x="4452" y="4417"/>
                    <a:pt x="4479" y="4363"/>
                  </a:cubicBezTo>
                  <a:cubicBezTo>
                    <a:pt x="4880" y="3632"/>
                    <a:pt x="4800" y="1910"/>
                    <a:pt x="4015" y="1446"/>
                  </a:cubicBezTo>
                  <a:cubicBezTo>
                    <a:pt x="3400" y="1080"/>
                    <a:pt x="2668" y="233"/>
                    <a:pt x="2597" y="108"/>
                  </a:cubicBezTo>
                  <a:cubicBezTo>
                    <a:pt x="2570" y="46"/>
                    <a:pt x="2507" y="1"/>
                    <a:pt x="2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2"/>
            <p:cNvSpPr/>
            <p:nvPr/>
          </p:nvSpPr>
          <p:spPr>
            <a:xfrm>
              <a:off x="2475950" y="4549225"/>
              <a:ext cx="213475" cy="111100"/>
            </a:xfrm>
            <a:custGeom>
              <a:avLst/>
              <a:gdLst/>
              <a:ahLst/>
              <a:cxnLst/>
              <a:rect l="l" t="t" r="r" b="b"/>
              <a:pathLst>
                <a:path w="8539" h="4444" extrusionOk="0">
                  <a:moveTo>
                    <a:pt x="7798" y="331"/>
                  </a:moveTo>
                  <a:cubicBezTo>
                    <a:pt x="8074" y="634"/>
                    <a:pt x="8181" y="1125"/>
                    <a:pt x="8065" y="1606"/>
                  </a:cubicBezTo>
                  <a:cubicBezTo>
                    <a:pt x="7941" y="2142"/>
                    <a:pt x="7566" y="2543"/>
                    <a:pt x="7048" y="2704"/>
                  </a:cubicBezTo>
                  <a:cubicBezTo>
                    <a:pt x="6103" y="3007"/>
                    <a:pt x="4729" y="3730"/>
                    <a:pt x="4265" y="4069"/>
                  </a:cubicBezTo>
                  <a:cubicBezTo>
                    <a:pt x="3801" y="3721"/>
                    <a:pt x="2436" y="3007"/>
                    <a:pt x="1482" y="2704"/>
                  </a:cubicBezTo>
                  <a:cubicBezTo>
                    <a:pt x="964" y="2543"/>
                    <a:pt x="598" y="2142"/>
                    <a:pt x="465" y="1606"/>
                  </a:cubicBezTo>
                  <a:cubicBezTo>
                    <a:pt x="358" y="1134"/>
                    <a:pt x="465" y="643"/>
                    <a:pt x="741" y="331"/>
                  </a:cubicBezTo>
                  <a:close/>
                  <a:moveTo>
                    <a:pt x="670" y="1"/>
                  </a:moveTo>
                  <a:cubicBezTo>
                    <a:pt x="625" y="1"/>
                    <a:pt x="590" y="19"/>
                    <a:pt x="554" y="45"/>
                  </a:cubicBezTo>
                  <a:cubicBezTo>
                    <a:pt x="161" y="429"/>
                    <a:pt x="1" y="1071"/>
                    <a:pt x="144" y="1678"/>
                  </a:cubicBezTo>
                  <a:cubicBezTo>
                    <a:pt x="295" y="2329"/>
                    <a:pt x="750" y="2820"/>
                    <a:pt x="1384" y="3025"/>
                  </a:cubicBezTo>
                  <a:cubicBezTo>
                    <a:pt x="2588" y="3400"/>
                    <a:pt x="3988" y="4256"/>
                    <a:pt x="4140" y="4381"/>
                  </a:cubicBezTo>
                  <a:cubicBezTo>
                    <a:pt x="4167" y="4417"/>
                    <a:pt x="4212" y="4443"/>
                    <a:pt x="4265" y="4443"/>
                  </a:cubicBezTo>
                  <a:cubicBezTo>
                    <a:pt x="4319" y="4443"/>
                    <a:pt x="4363" y="4426"/>
                    <a:pt x="4399" y="4381"/>
                  </a:cubicBezTo>
                  <a:cubicBezTo>
                    <a:pt x="4542" y="4265"/>
                    <a:pt x="5951" y="3400"/>
                    <a:pt x="7147" y="3025"/>
                  </a:cubicBezTo>
                  <a:cubicBezTo>
                    <a:pt x="7789" y="2820"/>
                    <a:pt x="8235" y="2329"/>
                    <a:pt x="8387" y="1678"/>
                  </a:cubicBezTo>
                  <a:cubicBezTo>
                    <a:pt x="8538" y="1071"/>
                    <a:pt x="8369" y="429"/>
                    <a:pt x="7976" y="45"/>
                  </a:cubicBezTo>
                  <a:cubicBezTo>
                    <a:pt x="7949" y="19"/>
                    <a:pt x="7905" y="1"/>
                    <a:pt x="7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2"/>
            <p:cNvSpPr/>
            <p:nvPr/>
          </p:nvSpPr>
          <p:spPr>
            <a:xfrm>
              <a:off x="2521675" y="4549225"/>
              <a:ext cx="122025" cy="111100"/>
            </a:xfrm>
            <a:custGeom>
              <a:avLst/>
              <a:gdLst/>
              <a:ahLst/>
              <a:cxnLst/>
              <a:rect l="l" t="t" r="r" b="b"/>
              <a:pathLst>
                <a:path w="4881" h="4444" extrusionOk="0">
                  <a:moveTo>
                    <a:pt x="4229" y="331"/>
                  </a:moveTo>
                  <a:cubicBezTo>
                    <a:pt x="4532" y="1018"/>
                    <a:pt x="4381" y="2400"/>
                    <a:pt x="3846" y="2722"/>
                  </a:cubicBezTo>
                  <a:cubicBezTo>
                    <a:pt x="3373" y="3007"/>
                    <a:pt x="2730" y="3632"/>
                    <a:pt x="2436" y="3997"/>
                  </a:cubicBezTo>
                  <a:cubicBezTo>
                    <a:pt x="2142" y="3632"/>
                    <a:pt x="1508" y="3007"/>
                    <a:pt x="1027" y="2722"/>
                  </a:cubicBezTo>
                  <a:cubicBezTo>
                    <a:pt x="491" y="2400"/>
                    <a:pt x="349" y="1018"/>
                    <a:pt x="643" y="331"/>
                  </a:cubicBezTo>
                  <a:close/>
                  <a:moveTo>
                    <a:pt x="545" y="1"/>
                  </a:moveTo>
                  <a:cubicBezTo>
                    <a:pt x="482" y="1"/>
                    <a:pt x="429" y="36"/>
                    <a:pt x="393" y="90"/>
                  </a:cubicBezTo>
                  <a:cubicBezTo>
                    <a:pt x="1" y="821"/>
                    <a:pt x="81" y="2534"/>
                    <a:pt x="857" y="3007"/>
                  </a:cubicBezTo>
                  <a:cubicBezTo>
                    <a:pt x="1473" y="3373"/>
                    <a:pt x="2204" y="4220"/>
                    <a:pt x="2284" y="4345"/>
                  </a:cubicBezTo>
                  <a:cubicBezTo>
                    <a:pt x="2311" y="4408"/>
                    <a:pt x="2374" y="4443"/>
                    <a:pt x="2436" y="4443"/>
                  </a:cubicBezTo>
                  <a:cubicBezTo>
                    <a:pt x="2507" y="4443"/>
                    <a:pt x="2570" y="4408"/>
                    <a:pt x="2597" y="4345"/>
                  </a:cubicBezTo>
                  <a:cubicBezTo>
                    <a:pt x="2668" y="4220"/>
                    <a:pt x="3400" y="3373"/>
                    <a:pt x="4015" y="3007"/>
                  </a:cubicBezTo>
                  <a:cubicBezTo>
                    <a:pt x="4800" y="2534"/>
                    <a:pt x="4880" y="821"/>
                    <a:pt x="4479" y="90"/>
                  </a:cubicBezTo>
                  <a:cubicBezTo>
                    <a:pt x="4452" y="36"/>
                    <a:pt x="4399" y="1"/>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2"/>
            <p:cNvSpPr/>
            <p:nvPr/>
          </p:nvSpPr>
          <p:spPr>
            <a:xfrm>
              <a:off x="2459900" y="4363000"/>
              <a:ext cx="245575" cy="183800"/>
            </a:xfrm>
            <a:custGeom>
              <a:avLst/>
              <a:gdLst/>
              <a:ahLst/>
              <a:cxnLst/>
              <a:rect l="l" t="t" r="r" b="b"/>
              <a:pathLst>
                <a:path w="9823" h="7352" extrusionOk="0">
                  <a:moveTo>
                    <a:pt x="8217" y="340"/>
                  </a:moveTo>
                  <a:cubicBezTo>
                    <a:pt x="8235" y="375"/>
                    <a:pt x="8270" y="429"/>
                    <a:pt x="8306" y="491"/>
                  </a:cubicBezTo>
                  <a:cubicBezTo>
                    <a:pt x="8377" y="598"/>
                    <a:pt x="8449" y="714"/>
                    <a:pt x="8538" y="839"/>
                  </a:cubicBezTo>
                  <a:cubicBezTo>
                    <a:pt x="8939" y="1419"/>
                    <a:pt x="9484" y="2213"/>
                    <a:pt x="9484" y="3676"/>
                  </a:cubicBezTo>
                  <a:cubicBezTo>
                    <a:pt x="9484" y="5139"/>
                    <a:pt x="8939" y="5942"/>
                    <a:pt x="8538" y="6522"/>
                  </a:cubicBezTo>
                  <a:cubicBezTo>
                    <a:pt x="8449" y="6647"/>
                    <a:pt x="8377" y="6763"/>
                    <a:pt x="8306" y="6870"/>
                  </a:cubicBezTo>
                  <a:cubicBezTo>
                    <a:pt x="8270" y="6932"/>
                    <a:pt x="8235" y="6986"/>
                    <a:pt x="8217" y="7022"/>
                  </a:cubicBezTo>
                  <a:lnTo>
                    <a:pt x="1606" y="7022"/>
                  </a:lnTo>
                  <a:cubicBezTo>
                    <a:pt x="1579" y="6986"/>
                    <a:pt x="1544" y="6932"/>
                    <a:pt x="1508" y="6870"/>
                  </a:cubicBezTo>
                  <a:cubicBezTo>
                    <a:pt x="1446" y="6763"/>
                    <a:pt x="1365" y="6647"/>
                    <a:pt x="1285" y="6522"/>
                  </a:cubicBezTo>
                  <a:cubicBezTo>
                    <a:pt x="884" y="5942"/>
                    <a:pt x="331" y="5139"/>
                    <a:pt x="331" y="3676"/>
                  </a:cubicBezTo>
                  <a:cubicBezTo>
                    <a:pt x="331" y="2213"/>
                    <a:pt x="884" y="1419"/>
                    <a:pt x="1285" y="839"/>
                  </a:cubicBezTo>
                  <a:cubicBezTo>
                    <a:pt x="1365" y="714"/>
                    <a:pt x="1446" y="598"/>
                    <a:pt x="1508" y="491"/>
                  </a:cubicBezTo>
                  <a:cubicBezTo>
                    <a:pt x="1544" y="429"/>
                    <a:pt x="1579" y="375"/>
                    <a:pt x="1606" y="340"/>
                  </a:cubicBezTo>
                  <a:close/>
                  <a:moveTo>
                    <a:pt x="1517" y="1"/>
                  </a:moveTo>
                  <a:cubicBezTo>
                    <a:pt x="1464" y="1"/>
                    <a:pt x="1410" y="27"/>
                    <a:pt x="1374" y="81"/>
                  </a:cubicBezTo>
                  <a:cubicBezTo>
                    <a:pt x="1374" y="81"/>
                    <a:pt x="1321" y="161"/>
                    <a:pt x="1223" y="322"/>
                  </a:cubicBezTo>
                  <a:cubicBezTo>
                    <a:pt x="1169" y="420"/>
                    <a:pt x="1089" y="527"/>
                    <a:pt x="1009" y="652"/>
                  </a:cubicBezTo>
                  <a:cubicBezTo>
                    <a:pt x="607" y="1232"/>
                    <a:pt x="0" y="2115"/>
                    <a:pt x="0" y="3676"/>
                  </a:cubicBezTo>
                  <a:cubicBezTo>
                    <a:pt x="0" y="5246"/>
                    <a:pt x="607" y="6129"/>
                    <a:pt x="1009" y="6709"/>
                  </a:cubicBezTo>
                  <a:cubicBezTo>
                    <a:pt x="1089" y="6834"/>
                    <a:pt x="1169" y="6941"/>
                    <a:pt x="1223" y="7039"/>
                  </a:cubicBezTo>
                  <a:cubicBezTo>
                    <a:pt x="1321" y="7191"/>
                    <a:pt x="1374" y="7280"/>
                    <a:pt x="1374" y="7280"/>
                  </a:cubicBezTo>
                  <a:cubicBezTo>
                    <a:pt x="1410" y="7325"/>
                    <a:pt x="1464" y="7352"/>
                    <a:pt x="1517" y="7352"/>
                  </a:cubicBezTo>
                  <a:lnTo>
                    <a:pt x="8306" y="7352"/>
                  </a:lnTo>
                  <a:cubicBezTo>
                    <a:pt x="8359" y="7352"/>
                    <a:pt x="8413" y="7325"/>
                    <a:pt x="8440" y="7280"/>
                  </a:cubicBezTo>
                  <a:cubicBezTo>
                    <a:pt x="8440" y="7280"/>
                    <a:pt x="8502" y="7191"/>
                    <a:pt x="8591" y="7039"/>
                  </a:cubicBezTo>
                  <a:cubicBezTo>
                    <a:pt x="8654" y="6941"/>
                    <a:pt x="8725" y="6834"/>
                    <a:pt x="8814" y="6709"/>
                  </a:cubicBezTo>
                  <a:cubicBezTo>
                    <a:pt x="9216" y="6129"/>
                    <a:pt x="9823" y="5246"/>
                    <a:pt x="9823" y="3676"/>
                  </a:cubicBezTo>
                  <a:cubicBezTo>
                    <a:pt x="9823" y="2115"/>
                    <a:pt x="9216" y="1232"/>
                    <a:pt x="8814" y="652"/>
                  </a:cubicBezTo>
                  <a:cubicBezTo>
                    <a:pt x="8725" y="527"/>
                    <a:pt x="8654" y="420"/>
                    <a:pt x="8591" y="322"/>
                  </a:cubicBezTo>
                  <a:cubicBezTo>
                    <a:pt x="8502" y="161"/>
                    <a:pt x="8440" y="72"/>
                    <a:pt x="8440" y="72"/>
                  </a:cubicBezTo>
                  <a:cubicBezTo>
                    <a:pt x="8413" y="27"/>
                    <a:pt x="8359" y="1"/>
                    <a:pt x="8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2"/>
            <p:cNvSpPr/>
            <p:nvPr/>
          </p:nvSpPr>
          <p:spPr>
            <a:xfrm>
              <a:off x="2513650" y="4363000"/>
              <a:ext cx="138075" cy="183800"/>
            </a:xfrm>
            <a:custGeom>
              <a:avLst/>
              <a:gdLst/>
              <a:ahLst/>
              <a:cxnLst/>
              <a:rect l="l" t="t" r="r" b="b"/>
              <a:pathLst>
                <a:path w="5523" h="7352" extrusionOk="0">
                  <a:moveTo>
                    <a:pt x="4523" y="340"/>
                  </a:moveTo>
                  <a:cubicBezTo>
                    <a:pt x="4675" y="634"/>
                    <a:pt x="5192" y="1776"/>
                    <a:pt x="5192" y="3676"/>
                  </a:cubicBezTo>
                  <a:cubicBezTo>
                    <a:pt x="5192" y="5585"/>
                    <a:pt x="4675" y="6727"/>
                    <a:pt x="4523" y="7022"/>
                  </a:cubicBezTo>
                  <a:lnTo>
                    <a:pt x="1000" y="7022"/>
                  </a:lnTo>
                  <a:cubicBezTo>
                    <a:pt x="848" y="6727"/>
                    <a:pt x="331" y="5585"/>
                    <a:pt x="331" y="3676"/>
                  </a:cubicBezTo>
                  <a:cubicBezTo>
                    <a:pt x="331" y="1776"/>
                    <a:pt x="848" y="634"/>
                    <a:pt x="1000" y="340"/>
                  </a:cubicBezTo>
                  <a:close/>
                  <a:moveTo>
                    <a:pt x="901" y="1"/>
                  </a:moveTo>
                  <a:cubicBezTo>
                    <a:pt x="839" y="1"/>
                    <a:pt x="785" y="36"/>
                    <a:pt x="759" y="81"/>
                  </a:cubicBezTo>
                  <a:cubicBezTo>
                    <a:pt x="732" y="135"/>
                    <a:pt x="0" y="1348"/>
                    <a:pt x="0" y="3676"/>
                  </a:cubicBezTo>
                  <a:cubicBezTo>
                    <a:pt x="0" y="6013"/>
                    <a:pt x="732" y="7227"/>
                    <a:pt x="759" y="7271"/>
                  </a:cubicBezTo>
                  <a:cubicBezTo>
                    <a:pt x="785" y="7325"/>
                    <a:pt x="839" y="7352"/>
                    <a:pt x="901" y="7352"/>
                  </a:cubicBezTo>
                  <a:lnTo>
                    <a:pt x="4622" y="7352"/>
                  </a:lnTo>
                  <a:cubicBezTo>
                    <a:pt x="4675" y="7352"/>
                    <a:pt x="4729" y="7325"/>
                    <a:pt x="4755" y="7271"/>
                  </a:cubicBezTo>
                  <a:cubicBezTo>
                    <a:pt x="4791" y="7227"/>
                    <a:pt x="5523" y="6013"/>
                    <a:pt x="5523" y="3676"/>
                  </a:cubicBezTo>
                  <a:cubicBezTo>
                    <a:pt x="5523" y="1348"/>
                    <a:pt x="4791" y="135"/>
                    <a:pt x="4755" y="81"/>
                  </a:cubicBezTo>
                  <a:cubicBezTo>
                    <a:pt x="4729" y="36"/>
                    <a:pt x="4675" y="1"/>
                    <a:pt x="4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2"/>
            <p:cNvSpPr/>
            <p:nvPr/>
          </p:nvSpPr>
          <p:spPr>
            <a:xfrm>
              <a:off x="2485100" y="4354075"/>
              <a:ext cx="195175" cy="16525"/>
            </a:xfrm>
            <a:custGeom>
              <a:avLst/>
              <a:gdLst/>
              <a:ahLst/>
              <a:cxnLst/>
              <a:rect l="l" t="t" r="r" b="b"/>
              <a:pathLst>
                <a:path w="7807" h="661" extrusionOk="0">
                  <a:moveTo>
                    <a:pt x="331" y="1"/>
                  </a:moveTo>
                  <a:cubicBezTo>
                    <a:pt x="143" y="1"/>
                    <a:pt x="1" y="144"/>
                    <a:pt x="1" y="331"/>
                  </a:cubicBezTo>
                  <a:cubicBezTo>
                    <a:pt x="1" y="420"/>
                    <a:pt x="36" y="500"/>
                    <a:pt x="99" y="563"/>
                  </a:cubicBezTo>
                  <a:cubicBezTo>
                    <a:pt x="152" y="625"/>
                    <a:pt x="241" y="661"/>
                    <a:pt x="331" y="661"/>
                  </a:cubicBezTo>
                  <a:lnTo>
                    <a:pt x="7476" y="661"/>
                  </a:lnTo>
                  <a:cubicBezTo>
                    <a:pt x="7655" y="661"/>
                    <a:pt x="7806" y="509"/>
                    <a:pt x="7806" y="331"/>
                  </a:cubicBezTo>
                  <a:cubicBezTo>
                    <a:pt x="7806" y="242"/>
                    <a:pt x="7771" y="153"/>
                    <a:pt x="7708" y="99"/>
                  </a:cubicBezTo>
                  <a:cubicBezTo>
                    <a:pt x="7646" y="37"/>
                    <a:pt x="7566"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2"/>
            <p:cNvSpPr/>
            <p:nvPr/>
          </p:nvSpPr>
          <p:spPr>
            <a:xfrm>
              <a:off x="2485100" y="4539875"/>
              <a:ext cx="195175" cy="16525"/>
            </a:xfrm>
            <a:custGeom>
              <a:avLst/>
              <a:gdLst/>
              <a:ahLst/>
              <a:cxnLst/>
              <a:rect l="l" t="t" r="r" b="b"/>
              <a:pathLst>
                <a:path w="7807" h="661" extrusionOk="0">
                  <a:moveTo>
                    <a:pt x="331" y="0"/>
                  </a:moveTo>
                  <a:cubicBezTo>
                    <a:pt x="143" y="0"/>
                    <a:pt x="1" y="143"/>
                    <a:pt x="1" y="330"/>
                  </a:cubicBezTo>
                  <a:cubicBezTo>
                    <a:pt x="1" y="419"/>
                    <a:pt x="36" y="509"/>
                    <a:pt x="99" y="562"/>
                  </a:cubicBezTo>
                  <a:cubicBezTo>
                    <a:pt x="152" y="625"/>
                    <a:pt x="241" y="660"/>
                    <a:pt x="331" y="660"/>
                  </a:cubicBezTo>
                  <a:lnTo>
                    <a:pt x="7476" y="660"/>
                  </a:lnTo>
                  <a:cubicBezTo>
                    <a:pt x="7655" y="660"/>
                    <a:pt x="7806" y="517"/>
                    <a:pt x="7806" y="330"/>
                  </a:cubicBezTo>
                  <a:cubicBezTo>
                    <a:pt x="7806" y="241"/>
                    <a:pt x="7771" y="152"/>
                    <a:pt x="7708" y="98"/>
                  </a:cubicBezTo>
                  <a:cubicBezTo>
                    <a:pt x="7646" y="36"/>
                    <a:pt x="7566"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2"/>
            <p:cNvSpPr/>
            <p:nvPr/>
          </p:nvSpPr>
          <p:spPr>
            <a:xfrm>
              <a:off x="2574300" y="4245475"/>
              <a:ext cx="16550" cy="16525"/>
            </a:xfrm>
            <a:custGeom>
              <a:avLst/>
              <a:gdLst/>
              <a:ahLst/>
              <a:cxnLst/>
              <a:rect l="l" t="t" r="r" b="b"/>
              <a:pathLst>
                <a:path w="662" h="661" extrusionOk="0">
                  <a:moveTo>
                    <a:pt x="331" y="0"/>
                  </a:moveTo>
                  <a:cubicBezTo>
                    <a:pt x="153" y="0"/>
                    <a:pt x="1" y="152"/>
                    <a:pt x="1" y="330"/>
                  </a:cubicBezTo>
                  <a:cubicBezTo>
                    <a:pt x="1" y="518"/>
                    <a:pt x="153" y="660"/>
                    <a:pt x="331" y="660"/>
                  </a:cubicBezTo>
                  <a:cubicBezTo>
                    <a:pt x="518" y="660"/>
                    <a:pt x="661" y="518"/>
                    <a:pt x="661" y="330"/>
                  </a:cubicBezTo>
                  <a:cubicBezTo>
                    <a:pt x="661" y="152"/>
                    <a:pt x="518" y="0"/>
                    <a:pt x="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0" name="Google Shape;2920;p42"/>
          <p:cNvGrpSpPr/>
          <p:nvPr/>
        </p:nvGrpSpPr>
        <p:grpSpPr>
          <a:xfrm>
            <a:off x="-1102288" y="3798860"/>
            <a:ext cx="2415313" cy="2415313"/>
            <a:chOff x="277450" y="4273200"/>
            <a:chExt cx="870289" cy="870289"/>
          </a:xfrm>
        </p:grpSpPr>
        <p:sp>
          <p:nvSpPr>
            <p:cNvPr id="2921" name="Google Shape;2921;p42"/>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2"/>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2"/>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4" name="Google Shape;2924;p42"/>
          <p:cNvGrpSpPr/>
          <p:nvPr/>
        </p:nvGrpSpPr>
        <p:grpSpPr>
          <a:xfrm>
            <a:off x="-1102288" y="-1104765"/>
            <a:ext cx="2415313" cy="2415313"/>
            <a:chOff x="277450" y="4273200"/>
            <a:chExt cx="870289" cy="870289"/>
          </a:xfrm>
        </p:grpSpPr>
        <p:sp>
          <p:nvSpPr>
            <p:cNvPr id="2925" name="Google Shape;2925;p42"/>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2"/>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2"/>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8" name="Google Shape;2928;p42"/>
          <p:cNvGrpSpPr/>
          <p:nvPr/>
        </p:nvGrpSpPr>
        <p:grpSpPr>
          <a:xfrm>
            <a:off x="4396250" y="-1392437"/>
            <a:ext cx="351500" cy="2497475"/>
            <a:chOff x="4378150" y="1221025"/>
            <a:chExt cx="351500" cy="2497475"/>
          </a:xfrm>
        </p:grpSpPr>
        <p:sp>
          <p:nvSpPr>
            <p:cNvPr id="2929" name="Google Shape;2929;p42"/>
            <p:cNvSpPr/>
            <p:nvPr/>
          </p:nvSpPr>
          <p:spPr>
            <a:xfrm>
              <a:off x="4378150" y="3385050"/>
              <a:ext cx="351500" cy="333450"/>
            </a:xfrm>
            <a:custGeom>
              <a:avLst/>
              <a:gdLst/>
              <a:ahLst/>
              <a:cxnLst/>
              <a:rect l="l" t="t" r="r" b="b"/>
              <a:pathLst>
                <a:path w="14060" h="13338" extrusionOk="0">
                  <a:moveTo>
                    <a:pt x="7030" y="2311"/>
                  </a:moveTo>
                  <a:lnTo>
                    <a:pt x="8226" y="5076"/>
                  </a:lnTo>
                  <a:cubicBezTo>
                    <a:pt x="8324" y="5299"/>
                    <a:pt x="8529" y="5451"/>
                    <a:pt x="8770" y="5478"/>
                  </a:cubicBezTo>
                  <a:lnTo>
                    <a:pt x="11776" y="5763"/>
                  </a:lnTo>
                  <a:lnTo>
                    <a:pt x="9510" y="7752"/>
                  </a:lnTo>
                  <a:cubicBezTo>
                    <a:pt x="9332" y="7913"/>
                    <a:pt x="9251" y="8154"/>
                    <a:pt x="9305" y="8395"/>
                  </a:cubicBezTo>
                  <a:lnTo>
                    <a:pt x="9965" y="11339"/>
                  </a:lnTo>
                  <a:lnTo>
                    <a:pt x="7360" y="9804"/>
                  </a:lnTo>
                  <a:cubicBezTo>
                    <a:pt x="7262" y="9742"/>
                    <a:pt x="7146" y="9706"/>
                    <a:pt x="7030" y="9706"/>
                  </a:cubicBezTo>
                  <a:cubicBezTo>
                    <a:pt x="6914" y="9706"/>
                    <a:pt x="6798" y="9742"/>
                    <a:pt x="6691" y="9804"/>
                  </a:cubicBezTo>
                  <a:lnTo>
                    <a:pt x="4095" y="11339"/>
                  </a:lnTo>
                  <a:lnTo>
                    <a:pt x="4755" y="8395"/>
                  </a:lnTo>
                  <a:cubicBezTo>
                    <a:pt x="4809" y="8154"/>
                    <a:pt x="4729" y="7913"/>
                    <a:pt x="4550" y="7752"/>
                  </a:cubicBezTo>
                  <a:lnTo>
                    <a:pt x="2284" y="5763"/>
                  </a:lnTo>
                  <a:lnTo>
                    <a:pt x="5291" y="5478"/>
                  </a:lnTo>
                  <a:cubicBezTo>
                    <a:pt x="5531" y="5451"/>
                    <a:pt x="5737" y="5299"/>
                    <a:pt x="5835" y="5076"/>
                  </a:cubicBezTo>
                  <a:lnTo>
                    <a:pt x="7030" y="2311"/>
                  </a:lnTo>
                  <a:close/>
                  <a:moveTo>
                    <a:pt x="7030" y="0"/>
                  </a:moveTo>
                  <a:cubicBezTo>
                    <a:pt x="6771" y="0"/>
                    <a:pt x="6531" y="152"/>
                    <a:pt x="6424" y="393"/>
                  </a:cubicBezTo>
                  <a:lnTo>
                    <a:pt x="4773" y="4202"/>
                  </a:lnTo>
                  <a:lnTo>
                    <a:pt x="643" y="4594"/>
                  </a:lnTo>
                  <a:cubicBezTo>
                    <a:pt x="384" y="4612"/>
                    <a:pt x="161" y="4791"/>
                    <a:pt x="81" y="5040"/>
                  </a:cubicBezTo>
                  <a:cubicBezTo>
                    <a:pt x="0" y="5290"/>
                    <a:pt x="81" y="5567"/>
                    <a:pt x="277" y="5736"/>
                  </a:cubicBezTo>
                  <a:lnTo>
                    <a:pt x="3381" y="8484"/>
                  </a:lnTo>
                  <a:lnTo>
                    <a:pt x="2480" y="12534"/>
                  </a:lnTo>
                  <a:cubicBezTo>
                    <a:pt x="2427" y="12793"/>
                    <a:pt x="2525" y="13060"/>
                    <a:pt x="2739" y="13212"/>
                  </a:cubicBezTo>
                  <a:cubicBezTo>
                    <a:pt x="2851" y="13295"/>
                    <a:pt x="2987" y="13338"/>
                    <a:pt x="3126" y="13338"/>
                  </a:cubicBezTo>
                  <a:cubicBezTo>
                    <a:pt x="3240" y="13338"/>
                    <a:pt x="3357" y="13308"/>
                    <a:pt x="3462" y="13248"/>
                  </a:cubicBezTo>
                  <a:lnTo>
                    <a:pt x="7030" y="11134"/>
                  </a:lnTo>
                  <a:lnTo>
                    <a:pt x="10599" y="13248"/>
                  </a:lnTo>
                  <a:cubicBezTo>
                    <a:pt x="10706" y="13310"/>
                    <a:pt x="10822" y="13337"/>
                    <a:pt x="10938" y="13337"/>
                  </a:cubicBezTo>
                  <a:cubicBezTo>
                    <a:pt x="11071" y="13337"/>
                    <a:pt x="11205" y="13292"/>
                    <a:pt x="11321" y="13212"/>
                  </a:cubicBezTo>
                  <a:cubicBezTo>
                    <a:pt x="11535" y="13060"/>
                    <a:pt x="11633" y="12793"/>
                    <a:pt x="11580" y="12534"/>
                  </a:cubicBezTo>
                  <a:lnTo>
                    <a:pt x="10679" y="8484"/>
                  </a:lnTo>
                  <a:lnTo>
                    <a:pt x="13783" y="5736"/>
                  </a:lnTo>
                  <a:cubicBezTo>
                    <a:pt x="13980" y="5567"/>
                    <a:pt x="14060" y="5290"/>
                    <a:pt x="13980" y="5040"/>
                  </a:cubicBezTo>
                  <a:cubicBezTo>
                    <a:pt x="13899" y="4791"/>
                    <a:pt x="13676" y="4612"/>
                    <a:pt x="13418" y="4594"/>
                  </a:cubicBezTo>
                  <a:lnTo>
                    <a:pt x="9278" y="4202"/>
                  </a:lnTo>
                  <a:lnTo>
                    <a:pt x="7637" y="393"/>
                  </a:lnTo>
                  <a:cubicBezTo>
                    <a:pt x="7530" y="152"/>
                    <a:pt x="7289" y="0"/>
                    <a:pt x="7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2"/>
            <p:cNvSpPr/>
            <p:nvPr/>
          </p:nvSpPr>
          <p:spPr>
            <a:xfrm>
              <a:off x="4522450" y="2299800"/>
              <a:ext cx="62925" cy="1022600"/>
            </a:xfrm>
            <a:custGeom>
              <a:avLst/>
              <a:gdLst/>
              <a:ahLst/>
              <a:cxnLst/>
              <a:rect l="l" t="t" r="r" b="b"/>
              <a:pathLst>
                <a:path w="2517" h="40904" extrusionOk="0">
                  <a:moveTo>
                    <a:pt x="1258" y="1"/>
                  </a:moveTo>
                  <a:cubicBezTo>
                    <a:pt x="562" y="1"/>
                    <a:pt x="0" y="563"/>
                    <a:pt x="0" y="1258"/>
                  </a:cubicBezTo>
                  <a:cubicBezTo>
                    <a:pt x="0" y="1954"/>
                    <a:pt x="562" y="2516"/>
                    <a:pt x="1258" y="2516"/>
                  </a:cubicBezTo>
                  <a:cubicBezTo>
                    <a:pt x="1954" y="2516"/>
                    <a:pt x="2516" y="1954"/>
                    <a:pt x="2516" y="1258"/>
                  </a:cubicBezTo>
                  <a:cubicBezTo>
                    <a:pt x="2516" y="563"/>
                    <a:pt x="1954" y="1"/>
                    <a:pt x="1258" y="1"/>
                  </a:cubicBezTo>
                  <a:close/>
                  <a:moveTo>
                    <a:pt x="1258" y="5487"/>
                  </a:moveTo>
                  <a:cubicBezTo>
                    <a:pt x="562" y="5487"/>
                    <a:pt x="0" y="6049"/>
                    <a:pt x="0" y="6745"/>
                  </a:cubicBezTo>
                  <a:cubicBezTo>
                    <a:pt x="0" y="7441"/>
                    <a:pt x="562" y="8003"/>
                    <a:pt x="1258" y="8003"/>
                  </a:cubicBezTo>
                  <a:cubicBezTo>
                    <a:pt x="1954" y="8003"/>
                    <a:pt x="2516" y="7441"/>
                    <a:pt x="2516" y="6745"/>
                  </a:cubicBezTo>
                  <a:cubicBezTo>
                    <a:pt x="2516" y="6049"/>
                    <a:pt x="1954" y="5487"/>
                    <a:pt x="1258" y="5487"/>
                  </a:cubicBezTo>
                  <a:close/>
                  <a:moveTo>
                    <a:pt x="1258" y="10973"/>
                  </a:moveTo>
                  <a:cubicBezTo>
                    <a:pt x="562" y="10973"/>
                    <a:pt x="0" y="11535"/>
                    <a:pt x="0" y="12231"/>
                  </a:cubicBezTo>
                  <a:cubicBezTo>
                    <a:pt x="0" y="12927"/>
                    <a:pt x="562" y="13480"/>
                    <a:pt x="1258" y="13480"/>
                  </a:cubicBezTo>
                  <a:cubicBezTo>
                    <a:pt x="1954" y="13480"/>
                    <a:pt x="2516" y="12927"/>
                    <a:pt x="2516" y="12231"/>
                  </a:cubicBezTo>
                  <a:cubicBezTo>
                    <a:pt x="2516" y="11535"/>
                    <a:pt x="1954" y="10973"/>
                    <a:pt x="1258" y="10973"/>
                  </a:cubicBezTo>
                  <a:close/>
                  <a:moveTo>
                    <a:pt x="1258" y="16451"/>
                  </a:moveTo>
                  <a:cubicBezTo>
                    <a:pt x="562" y="16451"/>
                    <a:pt x="0" y="17022"/>
                    <a:pt x="0" y="17709"/>
                  </a:cubicBezTo>
                  <a:cubicBezTo>
                    <a:pt x="0" y="18405"/>
                    <a:pt x="562" y="18976"/>
                    <a:pt x="1258" y="18976"/>
                  </a:cubicBezTo>
                  <a:cubicBezTo>
                    <a:pt x="1954" y="18976"/>
                    <a:pt x="2516" y="18405"/>
                    <a:pt x="2516" y="17709"/>
                  </a:cubicBezTo>
                  <a:cubicBezTo>
                    <a:pt x="2516" y="17022"/>
                    <a:pt x="1954" y="16451"/>
                    <a:pt x="1258" y="16451"/>
                  </a:cubicBezTo>
                  <a:close/>
                  <a:moveTo>
                    <a:pt x="1258" y="21946"/>
                  </a:moveTo>
                  <a:cubicBezTo>
                    <a:pt x="562" y="21946"/>
                    <a:pt x="0" y="22499"/>
                    <a:pt x="0" y="23195"/>
                  </a:cubicBezTo>
                  <a:cubicBezTo>
                    <a:pt x="0" y="23891"/>
                    <a:pt x="562" y="24453"/>
                    <a:pt x="1258" y="24453"/>
                  </a:cubicBezTo>
                  <a:cubicBezTo>
                    <a:pt x="1954" y="24453"/>
                    <a:pt x="2516" y="23891"/>
                    <a:pt x="2516" y="23195"/>
                  </a:cubicBezTo>
                  <a:cubicBezTo>
                    <a:pt x="2516" y="22499"/>
                    <a:pt x="1954" y="21946"/>
                    <a:pt x="1258" y="21946"/>
                  </a:cubicBezTo>
                  <a:close/>
                  <a:moveTo>
                    <a:pt x="1258" y="27424"/>
                  </a:moveTo>
                  <a:cubicBezTo>
                    <a:pt x="562" y="27424"/>
                    <a:pt x="0" y="27986"/>
                    <a:pt x="0" y="28682"/>
                  </a:cubicBezTo>
                  <a:cubicBezTo>
                    <a:pt x="0" y="29377"/>
                    <a:pt x="562" y="29939"/>
                    <a:pt x="1258" y="29939"/>
                  </a:cubicBezTo>
                  <a:cubicBezTo>
                    <a:pt x="1954" y="29939"/>
                    <a:pt x="2516" y="29377"/>
                    <a:pt x="2516" y="28682"/>
                  </a:cubicBezTo>
                  <a:cubicBezTo>
                    <a:pt x="2516" y="27986"/>
                    <a:pt x="1954" y="27424"/>
                    <a:pt x="1258" y="27424"/>
                  </a:cubicBezTo>
                  <a:close/>
                  <a:moveTo>
                    <a:pt x="1258" y="32910"/>
                  </a:moveTo>
                  <a:cubicBezTo>
                    <a:pt x="562" y="32910"/>
                    <a:pt x="0" y="33472"/>
                    <a:pt x="0" y="34168"/>
                  </a:cubicBezTo>
                  <a:cubicBezTo>
                    <a:pt x="0" y="34855"/>
                    <a:pt x="562" y="35426"/>
                    <a:pt x="1258" y="35426"/>
                  </a:cubicBezTo>
                  <a:cubicBezTo>
                    <a:pt x="1954" y="35426"/>
                    <a:pt x="2516" y="34855"/>
                    <a:pt x="2516" y="34168"/>
                  </a:cubicBezTo>
                  <a:cubicBezTo>
                    <a:pt x="2516" y="33472"/>
                    <a:pt x="1954" y="32910"/>
                    <a:pt x="1258" y="32910"/>
                  </a:cubicBezTo>
                  <a:close/>
                  <a:moveTo>
                    <a:pt x="1258" y="38397"/>
                  </a:moveTo>
                  <a:cubicBezTo>
                    <a:pt x="562" y="38397"/>
                    <a:pt x="0" y="38959"/>
                    <a:pt x="0" y="39654"/>
                  </a:cubicBezTo>
                  <a:cubicBezTo>
                    <a:pt x="0" y="40350"/>
                    <a:pt x="562" y="40903"/>
                    <a:pt x="1258" y="40903"/>
                  </a:cubicBezTo>
                  <a:cubicBezTo>
                    <a:pt x="1954" y="40903"/>
                    <a:pt x="2516" y="40350"/>
                    <a:pt x="2516" y="39654"/>
                  </a:cubicBezTo>
                  <a:cubicBezTo>
                    <a:pt x="2516" y="38959"/>
                    <a:pt x="1954" y="38397"/>
                    <a:pt x="1258" y="383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2"/>
            <p:cNvSpPr/>
            <p:nvPr/>
          </p:nvSpPr>
          <p:spPr>
            <a:xfrm>
              <a:off x="4545425" y="2331250"/>
              <a:ext cx="16975" cy="1079025"/>
            </a:xfrm>
            <a:custGeom>
              <a:avLst/>
              <a:gdLst/>
              <a:ahLst/>
              <a:cxnLst/>
              <a:rect l="l" t="t" r="r" b="b"/>
              <a:pathLst>
                <a:path w="679" h="43161" extrusionOk="0">
                  <a:moveTo>
                    <a:pt x="0" y="0"/>
                  </a:moveTo>
                  <a:lnTo>
                    <a:pt x="0" y="43160"/>
                  </a:lnTo>
                  <a:lnTo>
                    <a:pt x="678" y="43160"/>
                  </a:lnTo>
                  <a:lnTo>
                    <a:pt x="6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2"/>
            <p:cNvSpPr/>
            <p:nvPr/>
          </p:nvSpPr>
          <p:spPr>
            <a:xfrm>
              <a:off x="4522450" y="1221025"/>
              <a:ext cx="62925" cy="1022600"/>
            </a:xfrm>
            <a:custGeom>
              <a:avLst/>
              <a:gdLst/>
              <a:ahLst/>
              <a:cxnLst/>
              <a:rect l="l" t="t" r="r" b="b"/>
              <a:pathLst>
                <a:path w="2517" h="40904" extrusionOk="0">
                  <a:moveTo>
                    <a:pt x="1258" y="1"/>
                  </a:moveTo>
                  <a:cubicBezTo>
                    <a:pt x="562" y="1"/>
                    <a:pt x="0" y="554"/>
                    <a:pt x="0" y="1250"/>
                  </a:cubicBezTo>
                  <a:cubicBezTo>
                    <a:pt x="0" y="1945"/>
                    <a:pt x="562" y="2507"/>
                    <a:pt x="1258" y="2507"/>
                  </a:cubicBezTo>
                  <a:cubicBezTo>
                    <a:pt x="1954" y="2507"/>
                    <a:pt x="2516" y="1945"/>
                    <a:pt x="2516" y="1250"/>
                  </a:cubicBezTo>
                  <a:cubicBezTo>
                    <a:pt x="2516" y="554"/>
                    <a:pt x="1954" y="1"/>
                    <a:pt x="1258" y="1"/>
                  </a:cubicBezTo>
                  <a:close/>
                  <a:moveTo>
                    <a:pt x="1258" y="5478"/>
                  </a:moveTo>
                  <a:cubicBezTo>
                    <a:pt x="562" y="5478"/>
                    <a:pt x="0" y="6049"/>
                    <a:pt x="0" y="6745"/>
                  </a:cubicBezTo>
                  <a:cubicBezTo>
                    <a:pt x="0" y="7432"/>
                    <a:pt x="562" y="7994"/>
                    <a:pt x="1258" y="7994"/>
                  </a:cubicBezTo>
                  <a:cubicBezTo>
                    <a:pt x="1954" y="7994"/>
                    <a:pt x="2516" y="7432"/>
                    <a:pt x="2516" y="6745"/>
                  </a:cubicBezTo>
                  <a:cubicBezTo>
                    <a:pt x="2516" y="6049"/>
                    <a:pt x="1954" y="5478"/>
                    <a:pt x="1258" y="5478"/>
                  </a:cubicBezTo>
                  <a:close/>
                  <a:moveTo>
                    <a:pt x="1258" y="10965"/>
                  </a:moveTo>
                  <a:cubicBezTo>
                    <a:pt x="562" y="10965"/>
                    <a:pt x="0" y="11527"/>
                    <a:pt x="0" y="12222"/>
                  </a:cubicBezTo>
                  <a:cubicBezTo>
                    <a:pt x="0" y="12918"/>
                    <a:pt x="562" y="13480"/>
                    <a:pt x="1258" y="13480"/>
                  </a:cubicBezTo>
                  <a:cubicBezTo>
                    <a:pt x="1954" y="13480"/>
                    <a:pt x="2516" y="12918"/>
                    <a:pt x="2516" y="12222"/>
                  </a:cubicBezTo>
                  <a:cubicBezTo>
                    <a:pt x="2516" y="11527"/>
                    <a:pt x="1954" y="10965"/>
                    <a:pt x="1258" y="10965"/>
                  </a:cubicBezTo>
                  <a:close/>
                  <a:moveTo>
                    <a:pt x="1258" y="16451"/>
                  </a:moveTo>
                  <a:cubicBezTo>
                    <a:pt x="562" y="16451"/>
                    <a:pt x="0" y="17013"/>
                    <a:pt x="0" y="17709"/>
                  </a:cubicBezTo>
                  <a:cubicBezTo>
                    <a:pt x="0" y="18405"/>
                    <a:pt x="562" y="18967"/>
                    <a:pt x="1258" y="18967"/>
                  </a:cubicBezTo>
                  <a:cubicBezTo>
                    <a:pt x="1954" y="18967"/>
                    <a:pt x="2516" y="18405"/>
                    <a:pt x="2516" y="17709"/>
                  </a:cubicBezTo>
                  <a:cubicBezTo>
                    <a:pt x="2516" y="17013"/>
                    <a:pt x="1954" y="16451"/>
                    <a:pt x="1258" y="16451"/>
                  </a:cubicBezTo>
                  <a:close/>
                  <a:moveTo>
                    <a:pt x="1258" y="21937"/>
                  </a:moveTo>
                  <a:cubicBezTo>
                    <a:pt x="562" y="21937"/>
                    <a:pt x="0" y="22499"/>
                    <a:pt x="0" y="23195"/>
                  </a:cubicBezTo>
                  <a:cubicBezTo>
                    <a:pt x="0" y="23891"/>
                    <a:pt x="562" y="24453"/>
                    <a:pt x="1258" y="24453"/>
                  </a:cubicBezTo>
                  <a:cubicBezTo>
                    <a:pt x="1954" y="24453"/>
                    <a:pt x="2516" y="23891"/>
                    <a:pt x="2516" y="23195"/>
                  </a:cubicBezTo>
                  <a:cubicBezTo>
                    <a:pt x="2516" y="22499"/>
                    <a:pt x="1954" y="21937"/>
                    <a:pt x="1258" y="21937"/>
                  </a:cubicBezTo>
                  <a:close/>
                  <a:moveTo>
                    <a:pt x="1258" y="27424"/>
                  </a:moveTo>
                  <a:cubicBezTo>
                    <a:pt x="562" y="27424"/>
                    <a:pt x="0" y="27986"/>
                    <a:pt x="0" y="28673"/>
                  </a:cubicBezTo>
                  <a:cubicBezTo>
                    <a:pt x="0" y="29369"/>
                    <a:pt x="562" y="29940"/>
                    <a:pt x="1258" y="29940"/>
                  </a:cubicBezTo>
                  <a:cubicBezTo>
                    <a:pt x="1954" y="29940"/>
                    <a:pt x="2516" y="29369"/>
                    <a:pt x="2516" y="28673"/>
                  </a:cubicBezTo>
                  <a:cubicBezTo>
                    <a:pt x="2516" y="27986"/>
                    <a:pt x="1954" y="27424"/>
                    <a:pt x="1258" y="27424"/>
                  </a:cubicBezTo>
                  <a:close/>
                  <a:moveTo>
                    <a:pt x="1258" y="32910"/>
                  </a:moveTo>
                  <a:cubicBezTo>
                    <a:pt x="562" y="32910"/>
                    <a:pt x="0" y="33463"/>
                    <a:pt x="0" y="34159"/>
                  </a:cubicBezTo>
                  <a:cubicBezTo>
                    <a:pt x="0" y="34855"/>
                    <a:pt x="562" y="35417"/>
                    <a:pt x="1258" y="35417"/>
                  </a:cubicBezTo>
                  <a:cubicBezTo>
                    <a:pt x="1954" y="35417"/>
                    <a:pt x="2516" y="34855"/>
                    <a:pt x="2516" y="34159"/>
                  </a:cubicBezTo>
                  <a:cubicBezTo>
                    <a:pt x="2516" y="33463"/>
                    <a:pt x="1954" y="32910"/>
                    <a:pt x="1258" y="32910"/>
                  </a:cubicBezTo>
                  <a:close/>
                  <a:moveTo>
                    <a:pt x="1258" y="38388"/>
                  </a:moveTo>
                  <a:cubicBezTo>
                    <a:pt x="562" y="38388"/>
                    <a:pt x="0" y="38950"/>
                    <a:pt x="0" y="39646"/>
                  </a:cubicBezTo>
                  <a:cubicBezTo>
                    <a:pt x="0" y="40341"/>
                    <a:pt x="562" y="40903"/>
                    <a:pt x="1258" y="40903"/>
                  </a:cubicBezTo>
                  <a:cubicBezTo>
                    <a:pt x="1954" y="40903"/>
                    <a:pt x="2516" y="40341"/>
                    <a:pt x="2516" y="39646"/>
                  </a:cubicBezTo>
                  <a:cubicBezTo>
                    <a:pt x="2516" y="38950"/>
                    <a:pt x="1954" y="38388"/>
                    <a:pt x="1258" y="38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2"/>
            <p:cNvSpPr/>
            <p:nvPr/>
          </p:nvSpPr>
          <p:spPr>
            <a:xfrm>
              <a:off x="4545425" y="1252250"/>
              <a:ext cx="16975" cy="1079025"/>
            </a:xfrm>
            <a:custGeom>
              <a:avLst/>
              <a:gdLst/>
              <a:ahLst/>
              <a:cxnLst/>
              <a:rect l="l" t="t" r="r" b="b"/>
              <a:pathLst>
                <a:path w="679" h="43161" extrusionOk="0">
                  <a:moveTo>
                    <a:pt x="0" y="1"/>
                  </a:moveTo>
                  <a:lnTo>
                    <a:pt x="0" y="43160"/>
                  </a:lnTo>
                  <a:lnTo>
                    <a:pt x="678" y="43160"/>
                  </a:lnTo>
                  <a:lnTo>
                    <a:pt x="6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4" name="Google Shape;2934;p42"/>
          <p:cNvGrpSpPr/>
          <p:nvPr/>
        </p:nvGrpSpPr>
        <p:grpSpPr>
          <a:xfrm>
            <a:off x="8047411" y="4227154"/>
            <a:ext cx="762985" cy="762897"/>
            <a:chOff x="8021087" y="4295195"/>
            <a:chExt cx="1136578" cy="1136447"/>
          </a:xfrm>
        </p:grpSpPr>
        <p:sp>
          <p:nvSpPr>
            <p:cNvPr id="2935" name="Google Shape;2935;p42"/>
            <p:cNvSpPr/>
            <p:nvPr/>
          </p:nvSpPr>
          <p:spPr>
            <a:xfrm>
              <a:off x="8084049" y="4358026"/>
              <a:ext cx="1010657" cy="1010788"/>
            </a:xfrm>
            <a:custGeom>
              <a:avLst/>
              <a:gdLst/>
              <a:ahLst/>
              <a:cxnLst/>
              <a:rect l="l" t="t" r="r" b="b"/>
              <a:pathLst>
                <a:path w="61994" h="62002" extrusionOk="0">
                  <a:moveTo>
                    <a:pt x="30903" y="1"/>
                  </a:moveTo>
                  <a:lnTo>
                    <a:pt x="21893" y="9011"/>
                  </a:lnTo>
                  <a:lnTo>
                    <a:pt x="9145" y="9011"/>
                  </a:lnTo>
                  <a:lnTo>
                    <a:pt x="9145" y="21759"/>
                  </a:lnTo>
                  <a:lnTo>
                    <a:pt x="1" y="30903"/>
                  </a:lnTo>
                  <a:lnTo>
                    <a:pt x="9145" y="40056"/>
                  </a:lnTo>
                  <a:lnTo>
                    <a:pt x="9145" y="52982"/>
                  </a:lnTo>
                  <a:lnTo>
                    <a:pt x="22080" y="52982"/>
                  </a:lnTo>
                  <a:lnTo>
                    <a:pt x="31091" y="62002"/>
                  </a:lnTo>
                  <a:lnTo>
                    <a:pt x="40101" y="52982"/>
                  </a:lnTo>
                  <a:lnTo>
                    <a:pt x="52849" y="52982"/>
                  </a:lnTo>
                  <a:lnTo>
                    <a:pt x="52849" y="40234"/>
                  </a:lnTo>
                  <a:lnTo>
                    <a:pt x="61993" y="31090"/>
                  </a:lnTo>
                  <a:lnTo>
                    <a:pt x="52849" y="21946"/>
                  </a:lnTo>
                  <a:lnTo>
                    <a:pt x="52849" y="9011"/>
                  </a:lnTo>
                  <a:lnTo>
                    <a:pt x="39914" y="9011"/>
                  </a:lnTo>
                  <a:lnTo>
                    <a:pt x="30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2"/>
            <p:cNvSpPr/>
            <p:nvPr/>
          </p:nvSpPr>
          <p:spPr>
            <a:xfrm>
              <a:off x="8021087" y="4295195"/>
              <a:ext cx="1136578" cy="1136447"/>
            </a:xfrm>
            <a:custGeom>
              <a:avLst/>
              <a:gdLst/>
              <a:ahLst/>
              <a:cxnLst/>
              <a:rect l="l" t="t" r="r" b="b"/>
              <a:pathLst>
                <a:path w="69718" h="69710" extrusionOk="0">
                  <a:moveTo>
                    <a:pt x="34756" y="1812"/>
                  </a:moveTo>
                  <a:lnTo>
                    <a:pt x="44364" y="11420"/>
                  </a:lnTo>
                  <a:lnTo>
                    <a:pt x="58147" y="11420"/>
                  </a:lnTo>
                  <a:lnTo>
                    <a:pt x="58147" y="25203"/>
                  </a:lnTo>
                  <a:lnTo>
                    <a:pt x="67898" y="34953"/>
                  </a:lnTo>
                  <a:lnTo>
                    <a:pt x="58147" y="44704"/>
                  </a:lnTo>
                  <a:lnTo>
                    <a:pt x="58147" y="58291"/>
                  </a:lnTo>
                  <a:lnTo>
                    <a:pt x="44570" y="58291"/>
                  </a:lnTo>
                  <a:lnTo>
                    <a:pt x="34962" y="67899"/>
                  </a:lnTo>
                  <a:lnTo>
                    <a:pt x="25354" y="58291"/>
                  </a:lnTo>
                  <a:lnTo>
                    <a:pt x="11571" y="58291"/>
                  </a:lnTo>
                  <a:lnTo>
                    <a:pt x="11571" y="44499"/>
                  </a:lnTo>
                  <a:lnTo>
                    <a:pt x="1820" y="34748"/>
                  </a:lnTo>
                  <a:lnTo>
                    <a:pt x="11571" y="24997"/>
                  </a:lnTo>
                  <a:lnTo>
                    <a:pt x="11571" y="11420"/>
                  </a:lnTo>
                  <a:lnTo>
                    <a:pt x="25148" y="11420"/>
                  </a:lnTo>
                  <a:lnTo>
                    <a:pt x="34756" y="1812"/>
                  </a:lnTo>
                  <a:close/>
                  <a:moveTo>
                    <a:pt x="34756" y="1"/>
                  </a:moveTo>
                  <a:lnTo>
                    <a:pt x="24622" y="10135"/>
                  </a:lnTo>
                  <a:lnTo>
                    <a:pt x="10286" y="10135"/>
                  </a:lnTo>
                  <a:lnTo>
                    <a:pt x="10286" y="24471"/>
                  </a:lnTo>
                  <a:lnTo>
                    <a:pt x="0" y="34748"/>
                  </a:lnTo>
                  <a:lnTo>
                    <a:pt x="10286" y="45034"/>
                  </a:lnTo>
                  <a:lnTo>
                    <a:pt x="10286" y="59575"/>
                  </a:lnTo>
                  <a:lnTo>
                    <a:pt x="24827" y="59575"/>
                  </a:lnTo>
                  <a:lnTo>
                    <a:pt x="34962" y="69709"/>
                  </a:lnTo>
                  <a:lnTo>
                    <a:pt x="45096" y="59575"/>
                  </a:lnTo>
                  <a:lnTo>
                    <a:pt x="59432" y="59575"/>
                  </a:lnTo>
                  <a:lnTo>
                    <a:pt x="59432" y="45239"/>
                  </a:lnTo>
                  <a:lnTo>
                    <a:pt x="69718" y="34953"/>
                  </a:lnTo>
                  <a:lnTo>
                    <a:pt x="59432" y="24676"/>
                  </a:lnTo>
                  <a:lnTo>
                    <a:pt x="59432" y="10135"/>
                  </a:lnTo>
                  <a:lnTo>
                    <a:pt x="44891" y="10135"/>
                  </a:lnTo>
                  <a:lnTo>
                    <a:pt x="347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2"/>
            <p:cNvSpPr/>
            <p:nvPr/>
          </p:nvSpPr>
          <p:spPr>
            <a:xfrm>
              <a:off x="8121871" y="4393371"/>
              <a:ext cx="937051" cy="937051"/>
            </a:xfrm>
            <a:custGeom>
              <a:avLst/>
              <a:gdLst/>
              <a:ahLst/>
              <a:cxnLst/>
              <a:rect l="l" t="t" r="r" b="b"/>
              <a:pathLst>
                <a:path w="57479" h="57479" extrusionOk="0">
                  <a:moveTo>
                    <a:pt x="28655" y="0"/>
                  </a:moveTo>
                  <a:lnTo>
                    <a:pt x="20296" y="8351"/>
                  </a:lnTo>
                  <a:lnTo>
                    <a:pt x="8484" y="8351"/>
                  </a:lnTo>
                  <a:lnTo>
                    <a:pt x="8484" y="20171"/>
                  </a:lnTo>
                  <a:lnTo>
                    <a:pt x="0" y="28646"/>
                  </a:lnTo>
                  <a:lnTo>
                    <a:pt x="8484" y="37130"/>
                  </a:lnTo>
                  <a:lnTo>
                    <a:pt x="8484" y="49119"/>
                  </a:lnTo>
                  <a:lnTo>
                    <a:pt x="20474" y="49119"/>
                  </a:lnTo>
                  <a:lnTo>
                    <a:pt x="28824" y="57478"/>
                  </a:lnTo>
                  <a:lnTo>
                    <a:pt x="37183" y="49119"/>
                  </a:lnTo>
                  <a:lnTo>
                    <a:pt x="49004" y="49119"/>
                  </a:lnTo>
                  <a:lnTo>
                    <a:pt x="49004" y="37299"/>
                  </a:lnTo>
                  <a:lnTo>
                    <a:pt x="57479" y="28824"/>
                  </a:lnTo>
                  <a:lnTo>
                    <a:pt x="49004" y="20340"/>
                  </a:lnTo>
                  <a:lnTo>
                    <a:pt x="49004" y="8351"/>
                  </a:lnTo>
                  <a:lnTo>
                    <a:pt x="37014" y="8351"/>
                  </a:lnTo>
                  <a:lnTo>
                    <a:pt x="286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8" name="Google Shape;2938;p42"/>
          <p:cNvSpPr txBox="1">
            <a:spLocks noGrp="1"/>
          </p:cNvSpPr>
          <p:nvPr>
            <p:ph type="title"/>
          </p:nvPr>
        </p:nvSpPr>
        <p:spPr>
          <a:xfrm>
            <a:off x="4572000" y="1750775"/>
            <a:ext cx="3859500" cy="475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39" name="Google Shape;2939;p42"/>
          <p:cNvSpPr txBox="1">
            <a:spLocks noGrp="1"/>
          </p:cNvSpPr>
          <p:nvPr>
            <p:ph type="subTitle" idx="1"/>
          </p:nvPr>
        </p:nvSpPr>
        <p:spPr>
          <a:xfrm>
            <a:off x="4572000" y="2388876"/>
            <a:ext cx="3859500" cy="1309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5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2">
  <p:cSld name="CUSTOM_2_1">
    <p:spTree>
      <p:nvGrpSpPr>
        <p:cNvPr id="1" name="Shape 2940"/>
        <p:cNvGrpSpPr/>
        <p:nvPr/>
      </p:nvGrpSpPr>
      <p:grpSpPr>
        <a:xfrm>
          <a:off x="0" y="0"/>
          <a:ext cx="0" cy="0"/>
          <a:chOff x="0" y="0"/>
          <a:chExt cx="0" cy="0"/>
        </a:xfrm>
      </p:grpSpPr>
      <p:sp>
        <p:nvSpPr>
          <p:cNvPr id="2941" name="Google Shape;2941;p43"/>
          <p:cNvSpPr>
            <a:spLocks noGrp="1"/>
          </p:cNvSpPr>
          <p:nvPr>
            <p:ph type="pic" idx="2"/>
          </p:nvPr>
        </p:nvSpPr>
        <p:spPr>
          <a:xfrm>
            <a:off x="0" y="0"/>
            <a:ext cx="9144000" cy="5143500"/>
          </a:xfrm>
          <a:prstGeom prst="rect">
            <a:avLst/>
          </a:prstGeom>
          <a:noFill/>
          <a:ln>
            <a:noFill/>
          </a:ln>
        </p:spPr>
      </p:sp>
      <p:sp>
        <p:nvSpPr>
          <p:cNvPr id="2942" name="Google Shape;2942;p43"/>
          <p:cNvSpPr txBox="1">
            <a:spLocks noGrp="1"/>
          </p:cNvSpPr>
          <p:nvPr>
            <p:ph type="subTitle" idx="1"/>
          </p:nvPr>
        </p:nvSpPr>
        <p:spPr>
          <a:xfrm>
            <a:off x="712614" y="2300200"/>
            <a:ext cx="3629100" cy="1354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5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43" name="Google Shape;2943;p43"/>
          <p:cNvSpPr txBox="1">
            <a:spLocks noGrp="1"/>
          </p:cNvSpPr>
          <p:nvPr>
            <p:ph type="title"/>
          </p:nvPr>
        </p:nvSpPr>
        <p:spPr>
          <a:xfrm>
            <a:off x="712602" y="1489100"/>
            <a:ext cx="36291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300"/>
              <a:buNone/>
              <a:defRPr sz="4300">
                <a:solidFill>
                  <a:schemeClr val="accent2"/>
                </a:solidFill>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2944"/>
        <p:cNvGrpSpPr/>
        <p:nvPr/>
      </p:nvGrpSpPr>
      <p:grpSpPr>
        <a:xfrm>
          <a:off x="0" y="0"/>
          <a:ext cx="0" cy="0"/>
          <a:chOff x="0" y="0"/>
          <a:chExt cx="0" cy="0"/>
        </a:xfrm>
      </p:grpSpPr>
      <p:sp>
        <p:nvSpPr>
          <p:cNvPr id="2945" name="Google Shape;2945;p44"/>
          <p:cNvSpPr txBox="1">
            <a:spLocks noGrp="1"/>
          </p:cNvSpPr>
          <p:nvPr>
            <p:ph type="title"/>
          </p:nvPr>
        </p:nvSpPr>
        <p:spPr>
          <a:xfrm>
            <a:off x="712600" y="2824982"/>
            <a:ext cx="3859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46" name="Google Shape;2946;p44"/>
          <p:cNvSpPr txBox="1">
            <a:spLocks noGrp="1"/>
          </p:cNvSpPr>
          <p:nvPr>
            <p:ph type="title" idx="2" hasCustomPrompt="1"/>
          </p:nvPr>
        </p:nvSpPr>
        <p:spPr>
          <a:xfrm>
            <a:off x="1997512" y="1321285"/>
            <a:ext cx="1289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47" name="Google Shape;2947;p44"/>
          <p:cNvSpPr txBox="1">
            <a:spLocks noGrp="1"/>
          </p:cNvSpPr>
          <p:nvPr>
            <p:ph type="subTitle" idx="1"/>
          </p:nvPr>
        </p:nvSpPr>
        <p:spPr>
          <a:xfrm>
            <a:off x="712603" y="3892863"/>
            <a:ext cx="3859500" cy="43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948" name="Google Shape;2948;p44"/>
          <p:cNvGrpSpPr/>
          <p:nvPr/>
        </p:nvGrpSpPr>
        <p:grpSpPr>
          <a:xfrm>
            <a:off x="6989422" y="3033115"/>
            <a:ext cx="2883963" cy="2883963"/>
            <a:chOff x="277450" y="4273200"/>
            <a:chExt cx="870289" cy="870289"/>
          </a:xfrm>
        </p:grpSpPr>
        <p:sp>
          <p:nvSpPr>
            <p:cNvPr id="2949" name="Google Shape;2949;p44"/>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4"/>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4"/>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2" name="Google Shape;2952;p44"/>
          <p:cNvGrpSpPr/>
          <p:nvPr/>
        </p:nvGrpSpPr>
        <p:grpSpPr>
          <a:xfrm>
            <a:off x="5126075" y="-56050"/>
            <a:ext cx="351500" cy="2497475"/>
            <a:chOff x="4378150" y="1221025"/>
            <a:chExt cx="351500" cy="2497475"/>
          </a:xfrm>
        </p:grpSpPr>
        <p:sp>
          <p:nvSpPr>
            <p:cNvPr id="2953" name="Google Shape;2953;p44"/>
            <p:cNvSpPr/>
            <p:nvPr/>
          </p:nvSpPr>
          <p:spPr>
            <a:xfrm>
              <a:off x="4378150" y="3385050"/>
              <a:ext cx="351500" cy="333450"/>
            </a:xfrm>
            <a:custGeom>
              <a:avLst/>
              <a:gdLst/>
              <a:ahLst/>
              <a:cxnLst/>
              <a:rect l="l" t="t" r="r" b="b"/>
              <a:pathLst>
                <a:path w="14060" h="13338" extrusionOk="0">
                  <a:moveTo>
                    <a:pt x="7030" y="2311"/>
                  </a:moveTo>
                  <a:lnTo>
                    <a:pt x="8226" y="5076"/>
                  </a:lnTo>
                  <a:cubicBezTo>
                    <a:pt x="8324" y="5299"/>
                    <a:pt x="8529" y="5451"/>
                    <a:pt x="8770" y="5478"/>
                  </a:cubicBezTo>
                  <a:lnTo>
                    <a:pt x="11776" y="5763"/>
                  </a:lnTo>
                  <a:lnTo>
                    <a:pt x="9510" y="7752"/>
                  </a:lnTo>
                  <a:cubicBezTo>
                    <a:pt x="9332" y="7913"/>
                    <a:pt x="9251" y="8154"/>
                    <a:pt x="9305" y="8395"/>
                  </a:cubicBezTo>
                  <a:lnTo>
                    <a:pt x="9965" y="11339"/>
                  </a:lnTo>
                  <a:lnTo>
                    <a:pt x="7360" y="9804"/>
                  </a:lnTo>
                  <a:cubicBezTo>
                    <a:pt x="7262" y="9742"/>
                    <a:pt x="7146" y="9706"/>
                    <a:pt x="7030" y="9706"/>
                  </a:cubicBezTo>
                  <a:cubicBezTo>
                    <a:pt x="6914" y="9706"/>
                    <a:pt x="6798" y="9742"/>
                    <a:pt x="6691" y="9804"/>
                  </a:cubicBezTo>
                  <a:lnTo>
                    <a:pt x="4095" y="11339"/>
                  </a:lnTo>
                  <a:lnTo>
                    <a:pt x="4755" y="8395"/>
                  </a:lnTo>
                  <a:cubicBezTo>
                    <a:pt x="4809" y="8154"/>
                    <a:pt x="4729" y="7913"/>
                    <a:pt x="4550" y="7752"/>
                  </a:cubicBezTo>
                  <a:lnTo>
                    <a:pt x="2284" y="5763"/>
                  </a:lnTo>
                  <a:lnTo>
                    <a:pt x="5291" y="5478"/>
                  </a:lnTo>
                  <a:cubicBezTo>
                    <a:pt x="5531" y="5451"/>
                    <a:pt x="5737" y="5299"/>
                    <a:pt x="5835" y="5076"/>
                  </a:cubicBezTo>
                  <a:lnTo>
                    <a:pt x="7030" y="2311"/>
                  </a:lnTo>
                  <a:close/>
                  <a:moveTo>
                    <a:pt x="7030" y="0"/>
                  </a:moveTo>
                  <a:cubicBezTo>
                    <a:pt x="6771" y="0"/>
                    <a:pt x="6531" y="152"/>
                    <a:pt x="6424" y="393"/>
                  </a:cubicBezTo>
                  <a:lnTo>
                    <a:pt x="4773" y="4202"/>
                  </a:lnTo>
                  <a:lnTo>
                    <a:pt x="643" y="4594"/>
                  </a:lnTo>
                  <a:cubicBezTo>
                    <a:pt x="384" y="4612"/>
                    <a:pt x="161" y="4791"/>
                    <a:pt x="81" y="5040"/>
                  </a:cubicBezTo>
                  <a:cubicBezTo>
                    <a:pt x="0" y="5290"/>
                    <a:pt x="81" y="5567"/>
                    <a:pt x="277" y="5736"/>
                  </a:cubicBezTo>
                  <a:lnTo>
                    <a:pt x="3381" y="8484"/>
                  </a:lnTo>
                  <a:lnTo>
                    <a:pt x="2480" y="12534"/>
                  </a:lnTo>
                  <a:cubicBezTo>
                    <a:pt x="2427" y="12793"/>
                    <a:pt x="2525" y="13060"/>
                    <a:pt x="2739" y="13212"/>
                  </a:cubicBezTo>
                  <a:cubicBezTo>
                    <a:pt x="2851" y="13295"/>
                    <a:pt x="2987" y="13338"/>
                    <a:pt x="3126" y="13338"/>
                  </a:cubicBezTo>
                  <a:cubicBezTo>
                    <a:pt x="3240" y="13338"/>
                    <a:pt x="3357" y="13308"/>
                    <a:pt x="3462" y="13248"/>
                  </a:cubicBezTo>
                  <a:lnTo>
                    <a:pt x="7030" y="11134"/>
                  </a:lnTo>
                  <a:lnTo>
                    <a:pt x="10599" y="13248"/>
                  </a:lnTo>
                  <a:cubicBezTo>
                    <a:pt x="10706" y="13310"/>
                    <a:pt x="10822" y="13337"/>
                    <a:pt x="10938" y="13337"/>
                  </a:cubicBezTo>
                  <a:cubicBezTo>
                    <a:pt x="11071" y="13337"/>
                    <a:pt x="11205" y="13292"/>
                    <a:pt x="11321" y="13212"/>
                  </a:cubicBezTo>
                  <a:cubicBezTo>
                    <a:pt x="11535" y="13060"/>
                    <a:pt x="11633" y="12793"/>
                    <a:pt x="11580" y="12534"/>
                  </a:cubicBezTo>
                  <a:lnTo>
                    <a:pt x="10679" y="8484"/>
                  </a:lnTo>
                  <a:lnTo>
                    <a:pt x="13783" y="5736"/>
                  </a:lnTo>
                  <a:cubicBezTo>
                    <a:pt x="13980" y="5567"/>
                    <a:pt x="14060" y="5290"/>
                    <a:pt x="13980" y="5040"/>
                  </a:cubicBezTo>
                  <a:cubicBezTo>
                    <a:pt x="13899" y="4791"/>
                    <a:pt x="13676" y="4612"/>
                    <a:pt x="13418" y="4594"/>
                  </a:cubicBezTo>
                  <a:lnTo>
                    <a:pt x="9278" y="4202"/>
                  </a:lnTo>
                  <a:lnTo>
                    <a:pt x="7637" y="393"/>
                  </a:lnTo>
                  <a:cubicBezTo>
                    <a:pt x="7530" y="152"/>
                    <a:pt x="7289" y="0"/>
                    <a:pt x="7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4"/>
            <p:cNvSpPr/>
            <p:nvPr/>
          </p:nvSpPr>
          <p:spPr>
            <a:xfrm>
              <a:off x="4522450" y="2299800"/>
              <a:ext cx="62925" cy="1022600"/>
            </a:xfrm>
            <a:custGeom>
              <a:avLst/>
              <a:gdLst/>
              <a:ahLst/>
              <a:cxnLst/>
              <a:rect l="l" t="t" r="r" b="b"/>
              <a:pathLst>
                <a:path w="2517" h="40904" extrusionOk="0">
                  <a:moveTo>
                    <a:pt x="1258" y="1"/>
                  </a:moveTo>
                  <a:cubicBezTo>
                    <a:pt x="562" y="1"/>
                    <a:pt x="0" y="563"/>
                    <a:pt x="0" y="1258"/>
                  </a:cubicBezTo>
                  <a:cubicBezTo>
                    <a:pt x="0" y="1954"/>
                    <a:pt x="562" y="2516"/>
                    <a:pt x="1258" y="2516"/>
                  </a:cubicBezTo>
                  <a:cubicBezTo>
                    <a:pt x="1954" y="2516"/>
                    <a:pt x="2516" y="1954"/>
                    <a:pt x="2516" y="1258"/>
                  </a:cubicBezTo>
                  <a:cubicBezTo>
                    <a:pt x="2516" y="563"/>
                    <a:pt x="1954" y="1"/>
                    <a:pt x="1258" y="1"/>
                  </a:cubicBezTo>
                  <a:close/>
                  <a:moveTo>
                    <a:pt x="1258" y="5487"/>
                  </a:moveTo>
                  <a:cubicBezTo>
                    <a:pt x="562" y="5487"/>
                    <a:pt x="0" y="6049"/>
                    <a:pt x="0" y="6745"/>
                  </a:cubicBezTo>
                  <a:cubicBezTo>
                    <a:pt x="0" y="7441"/>
                    <a:pt x="562" y="8003"/>
                    <a:pt x="1258" y="8003"/>
                  </a:cubicBezTo>
                  <a:cubicBezTo>
                    <a:pt x="1954" y="8003"/>
                    <a:pt x="2516" y="7441"/>
                    <a:pt x="2516" y="6745"/>
                  </a:cubicBezTo>
                  <a:cubicBezTo>
                    <a:pt x="2516" y="6049"/>
                    <a:pt x="1954" y="5487"/>
                    <a:pt x="1258" y="5487"/>
                  </a:cubicBezTo>
                  <a:close/>
                  <a:moveTo>
                    <a:pt x="1258" y="10973"/>
                  </a:moveTo>
                  <a:cubicBezTo>
                    <a:pt x="562" y="10973"/>
                    <a:pt x="0" y="11535"/>
                    <a:pt x="0" y="12231"/>
                  </a:cubicBezTo>
                  <a:cubicBezTo>
                    <a:pt x="0" y="12927"/>
                    <a:pt x="562" y="13480"/>
                    <a:pt x="1258" y="13480"/>
                  </a:cubicBezTo>
                  <a:cubicBezTo>
                    <a:pt x="1954" y="13480"/>
                    <a:pt x="2516" y="12927"/>
                    <a:pt x="2516" y="12231"/>
                  </a:cubicBezTo>
                  <a:cubicBezTo>
                    <a:pt x="2516" y="11535"/>
                    <a:pt x="1954" y="10973"/>
                    <a:pt x="1258" y="10973"/>
                  </a:cubicBezTo>
                  <a:close/>
                  <a:moveTo>
                    <a:pt x="1258" y="16451"/>
                  </a:moveTo>
                  <a:cubicBezTo>
                    <a:pt x="562" y="16451"/>
                    <a:pt x="0" y="17022"/>
                    <a:pt x="0" y="17709"/>
                  </a:cubicBezTo>
                  <a:cubicBezTo>
                    <a:pt x="0" y="18405"/>
                    <a:pt x="562" y="18976"/>
                    <a:pt x="1258" y="18976"/>
                  </a:cubicBezTo>
                  <a:cubicBezTo>
                    <a:pt x="1954" y="18976"/>
                    <a:pt x="2516" y="18405"/>
                    <a:pt x="2516" y="17709"/>
                  </a:cubicBezTo>
                  <a:cubicBezTo>
                    <a:pt x="2516" y="17022"/>
                    <a:pt x="1954" y="16451"/>
                    <a:pt x="1258" y="16451"/>
                  </a:cubicBezTo>
                  <a:close/>
                  <a:moveTo>
                    <a:pt x="1258" y="21946"/>
                  </a:moveTo>
                  <a:cubicBezTo>
                    <a:pt x="562" y="21946"/>
                    <a:pt x="0" y="22499"/>
                    <a:pt x="0" y="23195"/>
                  </a:cubicBezTo>
                  <a:cubicBezTo>
                    <a:pt x="0" y="23891"/>
                    <a:pt x="562" y="24453"/>
                    <a:pt x="1258" y="24453"/>
                  </a:cubicBezTo>
                  <a:cubicBezTo>
                    <a:pt x="1954" y="24453"/>
                    <a:pt x="2516" y="23891"/>
                    <a:pt x="2516" y="23195"/>
                  </a:cubicBezTo>
                  <a:cubicBezTo>
                    <a:pt x="2516" y="22499"/>
                    <a:pt x="1954" y="21946"/>
                    <a:pt x="1258" y="21946"/>
                  </a:cubicBezTo>
                  <a:close/>
                  <a:moveTo>
                    <a:pt x="1258" y="27424"/>
                  </a:moveTo>
                  <a:cubicBezTo>
                    <a:pt x="562" y="27424"/>
                    <a:pt x="0" y="27986"/>
                    <a:pt x="0" y="28682"/>
                  </a:cubicBezTo>
                  <a:cubicBezTo>
                    <a:pt x="0" y="29377"/>
                    <a:pt x="562" y="29939"/>
                    <a:pt x="1258" y="29939"/>
                  </a:cubicBezTo>
                  <a:cubicBezTo>
                    <a:pt x="1954" y="29939"/>
                    <a:pt x="2516" y="29377"/>
                    <a:pt x="2516" y="28682"/>
                  </a:cubicBezTo>
                  <a:cubicBezTo>
                    <a:pt x="2516" y="27986"/>
                    <a:pt x="1954" y="27424"/>
                    <a:pt x="1258" y="27424"/>
                  </a:cubicBezTo>
                  <a:close/>
                  <a:moveTo>
                    <a:pt x="1258" y="32910"/>
                  </a:moveTo>
                  <a:cubicBezTo>
                    <a:pt x="562" y="32910"/>
                    <a:pt x="0" y="33472"/>
                    <a:pt x="0" y="34168"/>
                  </a:cubicBezTo>
                  <a:cubicBezTo>
                    <a:pt x="0" y="34855"/>
                    <a:pt x="562" y="35426"/>
                    <a:pt x="1258" y="35426"/>
                  </a:cubicBezTo>
                  <a:cubicBezTo>
                    <a:pt x="1954" y="35426"/>
                    <a:pt x="2516" y="34855"/>
                    <a:pt x="2516" y="34168"/>
                  </a:cubicBezTo>
                  <a:cubicBezTo>
                    <a:pt x="2516" y="33472"/>
                    <a:pt x="1954" y="32910"/>
                    <a:pt x="1258" y="32910"/>
                  </a:cubicBezTo>
                  <a:close/>
                  <a:moveTo>
                    <a:pt x="1258" y="38397"/>
                  </a:moveTo>
                  <a:cubicBezTo>
                    <a:pt x="562" y="38397"/>
                    <a:pt x="0" y="38959"/>
                    <a:pt x="0" y="39654"/>
                  </a:cubicBezTo>
                  <a:cubicBezTo>
                    <a:pt x="0" y="40350"/>
                    <a:pt x="562" y="40903"/>
                    <a:pt x="1258" y="40903"/>
                  </a:cubicBezTo>
                  <a:cubicBezTo>
                    <a:pt x="1954" y="40903"/>
                    <a:pt x="2516" y="40350"/>
                    <a:pt x="2516" y="39654"/>
                  </a:cubicBezTo>
                  <a:cubicBezTo>
                    <a:pt x="2516" y="38959"/>
                    <a:pt x="1954" y="38397"/>
                    <a:pt x="1258" y="383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4"/>
            <p:cNvSpPr/>
            <p:nvPr/>
          </p:nvSpPr>
          <p:spPr>
            <a:xfrm>
              <a:off x="4545425" y="2331250"/>
              <a:ext cx="16975" cy="1079025"/>
            </a:xfrm>
            <a:custGeom>
              <a:avLst/>
              <a:gdLst/>
              <a:ahLst/>
              <a:cxnLst/>
              <a:rect l="l" t="t" r="r" b="b"/>
              <a:pathLst>
                <a:path w="679" h="43161" extrusionOk="0">
                  <a:moveTo>
                    <a:pt x="0" y="0"/>
                  </a:moveTo>
                  <a:lnTo>
                    <a:pt x="0" y="43160"/>
                  </a:lnTo>
                  <a:lnTo>
                    <a:pt x="678" y="43160"/>
                  </a:lnTo>
                  <a:lnTo>
                    <a:pt x="6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4"/>
            <p:cNvSpPr/>
            <p:nvPr/>
          </p:nvSpPr>
          <p:spPr>
            <a:xfrm>
              <a:off x="4522450" y="1221025"/>
              <a:ext cx="62925" cy="1022600"/>
            </a:xfrm>
            <a:custGeom>
              <a:avLst/>
              <a:gdLst/>
              <a:ahLst/>
              <a:cxnLst/>
              <a:rect l="l" t="t" r="r" b="b"/>
              <a:pathLst>
                <a:path w="2517" h="40904" extrusionOk="0">
                  <a:moveTo>
                    <a:pt x="1258" y="1"/>
                  </a:moveTo>
                  <a:cubicBezTo>
                    <a:pt x="562" y="1"/>
                    <a:pt x="0" y="554"/>
                    <a:pt x="0" y="1250"/>
                  </a:cubicBezTo>
                  <a:cubicBezTo>
                    <a:pt x="0" y="1945"/>
                    <a:pt x="562" y="2507"/>
                    <a:pt x="1258" y="2507"/>
                  </a:cubicBezTo>
                  <a:cubicBezTo>
                    <a:pt x="1954" y="2507"/>
                    <a:pt x="2516" y="1945"/>
                    <a:pt x="2516" y="1250"/>
                  </a:cubicBezTo>
                  <a:cubicBezTo>
                    <a:pt x="2516" y="554"/>
                    <a:pt x="1954" y="1"/>
                    <a:pt x="1258" y="1"/>
                  </a:cubicBezTo>
                  <a:close/>
                  <a:moveTo>
                    <a:pt x="1258" y="5478"/>
                  </a:moveTo>
                  <a:cubicBezTo>
                    <a:pt x="562" y="5478"/>
                    <a:pt x="0" y="6049"/>
                    <a:pt x="0" y="6745"/>
                  </a:cubicBezTo>
                  <a:cubicBezTo>
                    <a:pt x="0" y="7432"/>
                    <a:pt x="562" y="7994"/>
                    <a:pt x="1258" y="7994"/>
                  </a:cubicBezTo>
                  <a:cubicBezTo>
                    <a:pt x="1954" y="7994"/>
                    <a:pt x="2516" y="7432"/>
                    <a:pt x="2516" y="6745"/>
                  </a:cubicBezTo>
                  <a:cubicBezTo>
                    <a:pt x="2516" y="6049"/>
                    <a:pt x="1954" y="5478"/>
                    <a:pt x="1258" y="5478"/>
                  </a:cubicBezTo>
                  <a:close/>
                  <a:moveTo>
                    <a:pt x="1258" y="10965"/>
                  </a:moveTo>
                  <a:cubicBezTo>
                    <a:pt x="562" y="10965"/>
                    <a:pt x="0" y="11527"/>
                    <a:pt x="0" y="12222"/>
                  </a:cubicBezTo>
                  <a:cubicBezTo>
                    <a:pt x="0" y="12918"/>
                    <a:pt x="562" y="13480"/>
                    <a:pt x="1258" y="13480"/>
                  </a:cubicBezTo>
                  <a:cubicBezTo>
                    <a:pt x="1954" y="13480"/>
                    <a:pt x="2516" y="12918"/>
                    <a:pt x="2516" y="12222"/>
                  </a:cubicBezTo>
                  <a:cubicBezTo>
                    <a:pt x="2516" y="11527"/>
                    <a:pt x="1954" y="10965"/>
                    <a:pt x="1258" y="10965"/>
                  </a:cubicBezTo>
                  <a:close/>
                  <a:moveTo>
                    <a:pt x="1258" y="16451"/>
                  </a:moveTo>
                  <a:cubicBezTo>
                    <a:pt x="562" y="16451"/>
                    <a:pt x="0" y="17013"/>
                    <a:pt x="0" y="17709"/>
                  </a:cubicBezTo>
                  <a:cubicBezTo>
                    <a:pt x="0" y="18405"/>
                    <a:pt x="562" y="18967"/>
                    <a:pt x="1258" y="18967"/>
                  </a:cubicBezTo>
                  <a:cubicBezTo>
                    <a:pt x="1954" y="18967"/>
                    <a:pt x="2516" y="18405"/>
                    <a:pt x="2516" y="17709"/>
                  </a:cubicBezTo>
                  <a:cubicBezTo>
                    <a:pt x="2516" y="17013"/>
                    <a:pt x="1954" y="16451"/>
                    <a:pt x="1258" y="16451"/>
                  </a:cubicBezTo>
                  <a:close/>
                  <a:moveTo>
                    <a:pt x="1258" y="21937"/>
                  </a:moveTo>
                  <a:cubicBezTo>
                    <a:pt x="562" y="21937"/>
                    <a:pt x="0" y="22499"/>
                    <a:pt x="0" y="23195"/>
                  </a:cubicBezTo>
                  <a:cubicBezTo>
                    <a:pt x="0" y="23891"/>
                    <a:pt x="562" y="24453"/>
                    <a:pt x="1258" y="24453"/>
                  </a:cubicBezTo>
                  <a:cubicBezTo>
                    <a:pt x="1954" y="24453"/>
                    <a:pt x="2516" y="23891"/>
                    <a:pt x="2516" y="23195"/>
                  </a:cubicBezTo>
                  <a:cubicBezTo>
                    <a:pt x="2516" y="22499"/>
                    <a:pt x="1954" y="21937"/>
                    <a:pt x="1258" y="21937"/>
                  </a:cubicBezTo>
                  <a:close/>
                  <a:moveTo>
                    <a:pt x="1258" y="27424"/>
                  </a:moveTo>
                  <a:cubicBezTo>
                    <a:pt x="562" y="27424"/>
                    <a:pt x="0" y="27986"/>
                    <a:pt x="0" y="28673"/>
                  </a:cubicBezTo>
                  <a:cubicBezTo>
                    <a:pt x="0" y="29369"/>
                    <a:pt x="562" y="29940"/>
                    <a:pt x="1258" y="29940"/>
                  </a:cubicBezTo>
                  <a:cubicBezTo>
                    <a:pt x="1954" y="29940"/>
                    <a:pt x="2516" y="29369"/>
                    <a:pt x="2516" y="28673"/>
                  </a:cubicBezTo>
                  <a:cubicBezTo>
                    <a:pt x="2516" y="27986"/>
                    <a:pt x="1954" y="27424"/>
                    <a:pt x="1258" y="27424"/>
                  </a:cubicBezTo>
                  <a:close/>
                  <a:moveTo>
                    <a:pt x="1258" y="32910"/>
                  </a:moveTo>
                  <a:cubicBezTo>
                    <a:pt x="562" y="32910"/>
                    <a:pt x="0" y="33463"/>
                    <a:pt x="0" y="34159"/>
                  </a:cubicBezTo>
                  <a:cubicBezTo>
                    <a:pt x="0" y="34855"/>
                    <a:pt x="562" y="35417"/>
                    <a:pt x="1258" y="35417"/>
                  </a:cubicBezTo>
                  <a:cubicBezTo>
                    <a:pt x="1954" y="35417"/>
                    <a:pt x="2516" y="34855"/>
                    <a:pt x="2516" y="34159"/>
                  </a:cubicBezTo>
                  <a:cubicBezTo>
                    <a:pt x="2516" y="33463"/>
                    <a:pt x="1954" y="32910"/>
                    <a:pt x="1258" y="32910"/>
                  </a:cubicBezTo>
                  <a:close/>
                  <a:moveTo>
                    <a:pt x="1258" y="38388"/>
                  </a:moveTo>
                  <a:cubicBezTo>
                    <a:pt x="562" y="38388"/>
                    <a:pt x="0" y="38950"/>
                    <a:pt x="0" y="39646"/>
                  </a:cubicBezTo>
                  <a:cubicBezTo>
                    <a:pt x="0" y="40341"/>
                    <a:pt x="562" y="40903"/>
                    <a:pt x="1258" y="40903"/>
                  </a:cubicBezTo>
                  <a:cubicBezTo>
                    <a:pt x="1954" y="40903"/>
                    <a:pt x="2516" y="40341"/>
                    <a:pt x="2516" y="39646"/>
                  </a:cubicBezTo>
                  <a:cubicBezTo>
                    <a:pt x="2516" y="38950"/>
                    <a:pt x="1954" y="38388"/>
                    <a:pt x="1258" y="383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4"/>
            <p:cNvSpPr/>
            <p:nvPr/>
          </p:nvSpPr>
          <p:spPr>
            <a:xfrm>
              <a:off x="4545425" y="1252250"/>
              <a:ext cx="16975" cy="1079025"/>
            </a:xfrm>
            <a:custGeom>
              <a:avLst/>
              <a:gdLst/>
              <a:ahLst/>
              <a:cxnLst/>
              <a:rect l="l" t="t" r="r" b="b"/>
              <a:pathLst>
                <a:path w="679" h="43161" extrusionOk="0">
                  <a:moveTo>
                    <a:pt x="0" y="1"/>
                  </a:moveTo>
                  <a:lnTo>
                    <a:pt x="0" y="43160"/>
                  </a:lnTo>
                  <a:lnTo>
                    <a:pt x="678" y="43160"/>
                  </a:lnTo>
                  <a:lnTo>
                    <a:pt x="6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8" name="Google Shape;2958;p44"/>
          <p:cNvGrpSpPr/>
          <p:nvPr/>
        </p:nvGrpSpPr>
        <p:grpSpPr>
          <a:xfrm>
            <a:off x="8047411" y="156829"/>
            <a:ext cx="762985" cy="762897"/>
            <a:chOff x="8021087" y="4295195"/>
            <a:chExt cx="1136578" cy="1136447"/>
          </a:xfrm>
        </p:grpSpPr>
        <p:sp>
          <p:nvSpPr>
            <p:cNvPr id="2959" name="Google Shape;2959;p44"/>
            <p:cNvSpPr/>
            <p:nvPr/>
          </p:nvSpPr>
          <p:spPr>
            <a:xfrm>
              <a:off x="8084049" y="4358026"/>
              <a:ext cx="1010657" cy="1010788"/>
            </a:xfrm>
            <a:custGeom>
              <a:avLst/>
              <a:gdLst/>
              <a:ahLst/>
              <a:cxnLst/>
              <a:rect l="l" t="t" r="r" b="b"/>
              <a:pathLst>
                <a:path w="61994" h="62002" extrusionOk="0">
                  <a:moveTo>
                    <a:pt x="30903" y="1"/>
                  </a:moveTo>
                  <a:lnTo>
                    <a:pt x="21893" y="9011"/>
                  </a:lnTo>
                  <a:lnTo>
                    <a:pt x="9145" y="9011"/>
                  </a:lnTo>
                  <a:lnTo>
                    <a:pt x="9145" y="21759"/>
                  </a:lnTo>
                  <a:lnTo>
                    <a:pt x="1" y="30903"/>
                  </a:lnTo>
                  <a:lnTo>
                    <a:pt x="9145" y="40056"/>
                  </a:lnTo>
                  <a:lnTo>
                    <a:pt x="9145" y="52982"/>
                  </a:lnTo>
                  <a:lnTo>
                    <a:pt x="22080" y="52982"/>
                  </a:lnTo>
                  <a:lnTo>
                    <a:pt x="31091" y="62002"/>
                  </a:lnTo>
                  <a:lnTo>
                    <a:pt x="40101" y="52982"/>
                  </a:lnTo>
                  <a:lnTo>
                    <a:pt x="52849" y="52982"/>
                  </a:lnTo>
                  <a:lnTo>
                    <a:pt x="52849" y="40234"/>
                  </a:lnTo>
                  <a:lnTo>
                    <a:pt x="61993" y="31090"/>
                  </a:lnTo>
                  <a:lnTo>
                    <a:pt x="52849" y="21946"/>
                  </a:lnTo>
                  <a:lnTo>
                    <a:pt x="52849" y="9011"/>
                  </a:lnTo>
                  <a:lnTo>
                    <a:pt x="39914" y="9011"/>
                  </a:lnTo>
                  <a:lnTo>
                    <a:pt x="30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4"/>
            <p:cNvSpPr/>
            <p:nvPr/>
          </p:nvSpPr>
          <p:spPr>
            <a:xfrm>
              <a:off x="8021087" y="4295195"/>
              <a:ext cx="1136578" cy="1136447"/>
            </a:xfrm>
            <a:custGeom>
              <a:avLst/>
              <a:gdLst/>
              <a:ahLst/>
              <a:cxnLst/>
              <a:rect l="l" t="t" r="r" b="b"/>
              <a:pathLst>
                <a:path w="69718" h="69710" extrusionOk="0">
                  <a:moveTo>
                    <a:pt x="34756" y="1812"/>
                  </a:moveTo>
                  <a:lnTo>
                    <a:pt x="44364" y="11420"/>
                  </a:lnTo>
                  <a:lnTo>
                    <a:pt x="58147" y="11420"/>
                  </a:lnTo>
                  <a:lnTo>
                    <a:pt x="58147" y="25203"/>
                  </a:lnTo>
                  <a:lnTo>
                    <a:pt x="67898" y="34953"/>
                  </a:lnTo>
                  <a:lnTo>
                    <a:pt x="58147" y="44704"/>
                  </a:lnTo>
                  <a:lnTo>
                    <a:pt x="58147" y="58291"/>
                  </a:lnTo>
                  <a:lnTo>
                    <a:pt x="44570" y="58291"/>
                  </a:lnTo>
                  <a:lnTo>
                    <a:pt x="34962" y="67899"/>
                  </a:lnTo>
                  <a:lnTo>
                    <a:pt x="25354" y="58291"/>
                  </a:lnTo>
                  <a:lnTo>
                    <a:pt x="11571" y="58291"/>
                  </a:lnTo>
                  <a:lnTo>
                    <a:pt x="11571" y="44499"/>
                  </a:lnTo>
                  <a:lnTo>
                    <a:pt x="1820" y="34748"/>
                  </a:lnTo>
                  <a:lnTo>
                    <a:pt x="11571" y="24997"/>
                  </a:lnTo>
                  <a:lnTo>
                    <a:pt x="11571" y="11420"/>
                  </a:lnTo>
                  <a:lnTo>
                    <a:pt x="25148" y="11420"/>
                  </a:lnTo>
                  <a:lnTo>
                    <a:pt x="34756" y="1812"/>
                  </a:lnTo>
                  <a:close/>
                  <a:moveTo>
                    <a:pt x="34756" y="1"/>
                  </a:moveTo>
                  <a:lnTo>
                    <a:pt x="24622" y="10135"/>
                  </a:lnTo>
                  <a:lnTo>
                    <a:pt x="10286" y="10135"/>
                  </a:lnTo>
                  <a:lnTo>
                    <a:pt x="10286" y="24471"/>
                  </a:lnTo>
                  <a:lnTo>
                    <a:pt x="0" y="34748"/>
                  </a:lnTo>
                  <a:lnTo>
                    <a:pt x="10286" y="45034"/>
                  </a:lnTo>
                  <a:lnTo>
                    <a:pt x="10286" y="59575"/>
                  </a:lnTo>
                  <a:lnTo>
                    <a:pt x="24827" y="59575"/>
                  </a:lnTo>
                  <a:lnTo>
                    <a:pt x="34962" y="69709"/>
                  </a:lnTo>
                  <a:lnTo>
                    <a:pt x="45096" y="59575"/>
                  </a:lnTo>
                  <a:lnTo>
                    <a:pt x="59432" y="59575"/>
                  </a:lnTo>
                  <a:lnTo>
                    <a:pt x="59432" y="45239"/>
                  </a:lnTo>
                  <a:lnTo>
                    <a:pt x="69718" y="34953"/>
                  </a:lnTo>
                  <a:lnTo>
                    <a:pt x="59432" y="24676"/>
                  </a:lnTo>
                  <a:lnTo>
                    <a:pt x="59432" y="10135"/>
                  </a:lnTo>
                  <a:lnTo>
                    <a:pt x="44891" y="10135"/>
                  </a:lnTo>
                  <a:lnTo>
                    <a:pt x="347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4"/>
            <p:cNvSpPr/>
            <p:nvPr/>
          </p:nvSpPr>
          <p:spPr>
            <a:xfrm>
              <a:off x="8121871" y="4393371"/>
              <a:ext cx="937051" cy="937051"/>
            </a:xfrm>
            <a:custGeom>
              <a:avLst/>
              <a:gdLst/>
              <a:ahLst/>
              <a:cxnLst/>
              <a:rect l="l" t="t" r="r" b="b"/>
              <a:pathLst>
                <a:path w="57479" h="57479" extrusionOk="0">
                  <a:moveTo>
                    <a:pt x="28655" y="0"/>
                  </a:moveTo>
                  <a:lnTo>
                    <a:pt x="20296" y="8351"/>
                  </a:lnTo>
                  <a:lnTo>
                    <a:pt x="8484" y="8351"/>
                  </a:lnTo>
                  <a:lnTo>
                    <a:pt x="8484" y="20171"/>
                  </a:lnTo>
                  <a:lnTo>
                    <a:pt x="0" y="28646"/>
                  </a:lnTo>
                  <a:lnTo>
                    <a:pt x="8484" y="37130"/>
                  </a:lnTo>
                  <a:lnTo>
                    <a:pt x="8484" y="49119"/>
                  </a:lnTo>
                  <a:lnTo>
                    <a:pt x="20474" y="49119"/>
                  </a:lnTo>
                  <a:lnTo>
                    <a:pt x="28824" y="57478"/>
                  </a:lnTo>
                  <a:lnTo>
                    <a:pt x="37183" y="49119"/>
                  </a:lnTo>
                  <a:lnTo>
                    <a:pt x="49004" y="49119"/>
                  </a:lnTo>
                  <a:lnTo>
                    <a:pt x="49004" y="37299"/>
                  </a:lnTo>
                  <a:lnTo>
                    <a:pt x="57479" y="28824"/>
                  </a:lnTo>
                  <a:lnTo>
                    <a:pt x="49004" y="20340"/>
                  </a:lnTo>
                  <a:lnTo>
                    <a:pt x="49004" y="8351"/>
                  </a:lnTo>
                  <a:lnTo>
                    <a:pt x="37014" y="8351"/>
                  </a:lnTo>
                  <a:lnTo>
                    <a:pt x="286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2" name="Google Shape;2962;p44"/>
          <p:cNvGrpSpPr/>
          <p:nvPr/>
        </p:nvGrpSpPr>
        <p:grpSpPr>
          <a:xfrm>
            <a:off x="5953275" y="-666648"/>
            <a:ext cx="1618436" cy="2784301"/>
            <a:chOff x="7815602" y="-219936"/>
            <a:chExt cx="1380564" cy="2375076"/>
          </a:xfrm>
        </p:grpSpPr>
        <p:sp>
          <p:nvSpPr>
            <p:cNvPr id="2963" name="Google Shape;2963;p44"/>
            <p:cNvSpPr/>
            <p:nvPr/>
          </p:nvSpPr>
          <p:spPr>
            <a:xfrm>
              <a:off x="7815602" y="-219936"/>
              <a:ext cx="1359116" cy="572506"/>
            </a:xfrm>
            <a:custGeom>
              <a:avLst/>
              <a:gdLst/>
              <a:ahLst/>
              <a:cxnLst/>
              <a:rect l="l" t="t" r="r" b="b"/>
              <a:pathLst>
                <a:path w="31600" h="13311" extrusionOk="0">
                  <a:moveTo>
                    <a:pt x="242" y="0"/>
                  </a:moveTo>
                  <a:lnTo>
                    <a:pt x="1" y="152"/>
                  </a:lnTo>
                  <a:cubicBezTo>
                    <a:pt x="28" y="197"/>
                    <a:pt x="2695" y="4434"/>
                    <a:pt x="7896" y="8056"/>
                  </a:cubicBezTo>
                  <a:cubicBezTo>
                    <a:pt x="11607" y="10643"/>
                    <a:pt x="17236" y="13311"/>
                    <a:pt x="24614" y="13311"/>
                  </a:cubicBezTo>
                  <a:cubicBezTo>
                    <a:pt x="26791" y="13311"/>
                    <a:pt x="29119" y="13079"/>
                    <a:pt x="31599" y="12543"/>
                  </a:cubicBezTo>
                  <a:lnTo>
                    <a:pt x="31537" y="12258"/>
                  </a:lnTo>
                  <a:cubicBezTo>
                    <a:pt x="29077" y="12791"/>
                    <a:pt x="26765" y="13023"/>
                    <a:pt x="24605" y="13023"/>
                  </a:cubicBezTo>
                  <a:cubicBezTo>
                    <a:pt x="17305" y="13023"/>
                    <a:pt x="11744" y="10378"/>
                    <a:pt x="8074" y="7824"/>
                  </a:cubicBezTo>
                  <a:cubicBezTo>
                    <a:pt x="2918" y="4238"/>
                    <a:pt x="268" y="36"/>
                    <a:pt x="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4"/>
            <p:cNvSpPr/>
            <p:nvPr/>
          </p:nvSpPr>
          <p:spPr>
            <a:xfrm>
              <a:off x="7815602" y="-219936"/>
              <a:ext cx="1359116" cy="572506"/>
            </a:xfrm>
            <a:custGeom>
              <a:avLst/>
              <a:gdLst/>
              <a:ahLst/>
              <a:cxnLst/>
              <a:rect l="l" t="t" r="r" b="b"/>
              <a:pathLst>
                <a:path w="31600" h="13311" extrusionOk="0">
                  <a:moveTo>
                    <a:pt x="242" y="0"/>
                  </a:moveTo>
                  <a:lnTo>
                    <a:pt x="1" y="152"/>
                  </a:lnTo>
                  <a:cubicBezTo>
                    <a:pt x="28" y="197"/>
                    <a:pt x="2695" y="4434"/>
                    <a:pt x="7896" y="8056"/>
                  </a:cubicBezTo>
                  <a:cubicBezTo>
                    <a:pt x="11607" y="10643"/>
                    <a:pt x="17236" y="13311"/>
                    <a:pt x="24614" y="13311"/>
                  </a:cubicBezTo>
                  <a:cubicBezTo>
                    <a:pt x="26791" y="13311"/>
                    <a:pt x="29119" y="13079"/>
                    <a:pt x="31599" y="12543"/>
                  </a:cubicBezTo>
                  <a:lnTo>
                    <a:pt x="31537" y="12258"/>
                  </a:lnTo>
                  <a:cubicBezTo>
                    <a:pt x="29077" y="12791"/>
                    <a:pt x="26765" y="13023"/>
                    <a:pt x="24605" y="13023"/>
                  </a:cubicBezTo>
                  <a:cubicBezTo>
                    <a:pt x="17305" y="13023"/>
                    <a:pt x="11744" y="10378"/>
                    <a:pt x="8074" y="7824"/>
                  </a:cubicBezTo>
                  <a:cubicBezTo>
                    <a:pt x="2918" y="4238"/>
                    <a:pt x="268" y="36"/>
                    <a:pt x="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4"/>
            <p:cNvSpPr/>
            <p:nvPr/>
          </p:nvSpPr>
          <p:spPr>
            <a:xfrm>
              <a:off x="7856289" y="-157013"/>
              <a:ext cx="1240150" cy="526829"/>
            </a:xfrm>
            <a:custGeom>
              <a:avLst/>
              <a:gdLst/>
              <a:ahLst/>
              <a:cxnLst/>
              <a:rect l="l" t="t" r="r" b="b"/>
              <a:pathLst>
                <a:path w="28834" h="12249" extrusionOk="0">
                  <a:moveTo>
                    <a:pt x="598" y="0"/>
                  </a:moveTo>
                  <a:cubicBezTo>
                    <a:pt x="479" y="0"/>
                    <a:pt x="360" y="39"/>
                    <a:pt x="259" y="116"/>
                  </a:cubicBezTo>
                  <a:cubicBezTo>
                    <a:pt x="36" y="304"/>
                    <a:pt x="0" y="643"/>
                    <a:pt x="188" y="875"/>
                  </a:cubicBezTo>
                  <a:cubicBezTo>
                    <a:pt x="295" y="1000"/>
                    <a:pt x="447" y="1062"/>
                    <a:pt x="598" y="1062"/>
                  </a:cubicBezTo>
                  <a:cubicBezTo>
                    <a:pt x="714" y="1062"/>
                    <a:pt x="839" y="1026"/>
                    <a:pt x="937" y="946"/>
                  </a:cubicBezTo>
                  <a:cubicBezTo>
                    <a:pt x="1160" y="759"/>
                    <a:pt x="1196" y="420"/>
                    <a:pt x="1009" y="197"/>
                  </a:cubicBezTo>
                  <a:cubicBezTo>
                    <a:pt x="903" y="66"/>
                    <a:pt x="751" y="0"/>
                    <a:pt x="598" y="0"/>
                  </a:cubicBezTo>
                  <a:close/>
                  <a:moveTo>
                    <a:pt x="2190" y="1791"/>
                  </a:moveTo>
                  <a:cubicBezTo>
                    <a:pt x="2058" y="1791"/>
                    <a:pt x="1925" y="1840"/>
                    <a:pt x="1820" y="1936"/>
                  </a:cubicBezTo>
                  <a:cubicBezTo>
                    <a:pt x="1606" y="2141"/>
                    <a:pt x="1606" y="2480"/>
                    <a:pt x="1803" y="2695"/>
                  </a:cubicBezTo>
                  <a:cubicBezTo>
                    <a:pt x="1910" y="2802"/>
                    <a:pt x="2052" y="2855"/>
                    <a:pt x="2186" y="2855"/>
                  </a:cubicBezTo>
                  <a:cubicBezTo>
                    <a:pt x="2320" y="2855"/>
                    <a:pt x="2454" y="2811"/>
                    <a:pt x="2552" y="2704"/>
                  </a:cubicBezTo>
                  <a:cubicBezTo>
                    <a:pt x="2766" y="2507"/>
                    <a:pt x="2775" y="2168"/>
                    <a:pt x="2570" y="1954"/>
                  </a:cubicBezTo>
                  <a:cubicBezTo>
                    <a:pt x="2465" y="1845"/>
                    <a:pt x="2328" y="1791"/>
                    <a:pt x="2190" y="1791"/>
                  </a:cubicBezTo>
                  <a:close/>
                  <a:moveTo>
                    <a:pt x="3906" y="3459"/>
                  </a:moveTo>
                  <a:cubicBezTo>
                    <a:pt x="3762" y="3459"/>
                    <a:pt x="3620" y="3517"/>
                    <a:pt x="3515" y="3631"/>
                  </a:cubicBezTo>
                  <a:cubicBezTo>
                    <a:pt x="3319" y="3854"/>
                    <a:pt x="3337" y="4193"/>
                    <a:pt x="3551" y="4390"/>
                  </a:cubicBezTo>
                  <a:cubicBezTo>
                    <a:pt x="3658" y="4479"/>
                    <a:pt x="3783" y="4523"/>
                    <a:pt x="3908" y="4523"/>
                  </a:cubicBezTo>
                  <a:cubicBezTo>
                    <a:pt x="4051" y="4523"/>
                    <a:pt x="4202" y="4461"/>
                    <a:pt x="4300" y="4345"/>
                  </a:cubicBezTo>
                  <a:cubicBezTo>
                    <a:pt x="4497" y="4131"/>
                    <a:pt x="4479" y="3792"/>
                    <a:pt x="4265" y="3596"/>
                  </a:cubicBezTo>
                  <a:cubicBezTo>
                    <a:pt x="4160" y="3504"/>
                    <a:pt x="4033" y="3459"/>
                    <a:pt x="3906" y="3459"/>
                  </a:cubicBezTo>
                  <a:close/>
                  <a:moveTo>
                    <a:pt x="5746" y="4994"/>
                  </a:moveTo>
                  <a:cubicBezTo>
                    <a:pt x="5588" y="4994"/>
                    <a:pt x="5431" y="5065"/>
                    <a:pt x="5326" y="5201"/>
                  </a:cubicBezTo>
                  <a:cubicBezTo>
                    <a:pt x="5139" y="5433"/>
                    <a:pt x="5184" y="5763"/>
                    <a:pt x="5416" y="5951"/>
                  </a:cubicBezTo>
                  <a:cubicBezTo>
                    <a:pt x="5514" y="6022"/>
                    <a:pt x="5630" y="6058"/>
                    <a:pt x="5746" y="6058"/>
                  </a:cubicBezTo>
                  <a:cubicBezTo>
                    <a:pt x="5906" y="6058"/>
                    <a:pt x="6058" y="5986"/>
                    <a:pt x="6165" y="5853"/>
                  </a:cubicBezTo>
                  <a:cubicBezTo>
                    <a:pt x="6343" y="5621"/>
                    <a:pt x="6299" y="5282"/>
                    <a:pt x="6067" y="5103"/>
                  </a:cubicBezTo>
                  <a:cubicBezTo>
                    <a:pt x="5971" y="5029"/>
                    <a:pt x="5858" y="4994"/>
                    <a:pt x="5746" y="4994"/>
                  </a:cubicBezTo>
                  <a:close/>
                  <a:moveTo>
                    <a:pt x="7686" y="6389"/>
                  </a:moveTo>
                  <a:cubicBezTo>
                    <a:pt x="7513" y="6389"/>
                    <a:pt x="7345" y="6472"/>
                    <a:pt x="7244" y="6629"/>
                  </a:cubicBezTo>
                  <a:cubicBezTo>
                    <a:pt x="7084" y="6870"/>
                    <a:pt x="7155" y="7200"/>
                    <a:pt x="7396" y="7360"/>
                  </a:cubicBezTo>
                  <a:cubicBezTo>
                    <a:pt x="7485" y="7423"/>
                    <a:pt x="7592" y="7449"/>
                    <a:pt x="7690" y="7449"/>
                  </a:cubicBezTo>
                  <a:cubicBezTo>
                    <a:pt x="7860" y="7449"/>
                    <a:pt x="8029" y="7369"/>
                    <a:pt x="8136" y="7209"/>
                  </a:cubicBezTo>
                  <a:cubicBezTo>
                    <a:pt x="8297" y="6968"/>
                    <a:pt x="8226" y="6638"/>
                    <a:pt x="7985" y="6477"/>
                  </a:cubicBezTo>
                  <a:cubicBezTo>
                    <a:pt x="7892" y="6418"/>
                    <a:pt x="7788" y="6389"/>
                    <a:pt x="7686" y="6389"/>
                  </a:cubicBezTo>
                  <a:close/>
                  <a:moveTo>
                    <a:pt x="9744" y="7624"/>
                  </a:moveTo>
                  <a:cubicBezTo>
                    <a:pt x="9554" y="7624"/>
                    <a:pt x="9370" y="7724"/>
                    <a:pt x="9278" y="7896"/>
                  </a:cubicBezTo>
                  <a:cubicBezTo>
                    <a:pt x="9136" y="8154"/>
                    <a:pt x="9225" y="8484"/>
                    <a:pt x="9484" y="8618"/>
                  </a:cubicBezTo>
                  <a:cubicBezTo>
                    <a:pt x="9564" y="8663"/>
                    <a:pt x="9653" y="8690"/>
                    <a:pt x="9742" y="8690"/>
                  </a:cubicBezTo>
                  <a:cubicBezTo>
                    <a:pt x="9930" y="8690"/>
                    <a:pt x="10108" y="8591"/>
                    <a:pt x="10206" y="8413"/>
                  </a:cubicBezTo>
                  <a:cubicBezTo>
                    <a:pt x="10349" y="8154"/>
                    <a:pt x="10251" y="7833"/>
                    <a:pt x="10001" y="7690"/>
                  </a:cubicBezTo>
                  <a:cubicBezTo>
                    <a:pt x="9920" y="7645"/>
                    <a:pt x="9831" y="7624"/>
                    <a:pt x="9744" y="7624"/>
                  </a:cubicBezTo>
                  <a:close/>
                  <a:moveTo>
                    <a:pt x="11880" y="8694"/>
                  </a:moveTo>
                  <a:cubicBezTo>
                    <a:pt x="11677" y="8694"/>
                    <a:pt x="11484" y="8814"/>
                    <a:pt x="11393" y="9011"/>
                  </a:cubicBezTo>
                  <a:cubicBezTo>
                    <a:pt x="11277" y="9278"/>
                    <a:pt x="11393" y="9591"/>
                    <a:pt x="11660" y="9706"/>
                  </a:cubicBezTo>
                  <a:cubicBezTo>
                    <a:pt x="11732" y="9742"/>
                    <a:pt x="11812" y="9760"/>
                    <a:pt x="11883" y="9760"/>
                  </a:cubicBezTo>
                  <a:cubicBezTo>
                    <a:pt x="12080" y="9760"/>
                    <a:pt x="12276" y="9635"/>
                    <a:pt x="12365" y="9439"/>
                  </a:cubicBezTo>
                  <a:cubicBezTo>
                    <a:pt x="12490" y="9171"/>
                    <a:pt x="12365" y="8859"/>
                    <a:pt x="12097" y="8743"/>
                  </a:cubicBezTo>
                  <a:cubicBezTo>
                    <a:pt x="12026" y="8710"/>
                    <a:pt x="11952" y="8694"/>
                    <a:pt x="11880" y="8694"/>
                  </a:cubicBezTo>
                  <a:close/>
                  <a:moveTo>
                    <a:pt x="14104" y="9578"/>
                  </a:moveTo>
                  <a:cubicBezTo>
                    <a:pt x="13886" y="9578"/>
                    <a:pt x="13674" y="9719"/>
                    <a:pt x="13596" y="9938"/>
                  </a:cubicBezTo>
                  <a:cubicBezTo>
                    <a:pt x="13507" y="10215"/>
                    <a:pt x="13650" y="10518"/>
                    <a:pt x="13926" y="10616"/>
                  </a:cubicBezTo>
                  <a:cubicBezTo>
                    <a:pt x="13989" y="10634"/>
                    <a:pt x="14042" y="10643"/>
                    <a:pt x="14105" y="10643"/>
                  </a:cubicBezTo>
                  <a:cubicBezTo>
                    <a:pt x="14319" y="10643"/>
                    <a:pt x="14524" y="10509"/>
                    <a:pt x="14604" y="10286"/>
                  </a:cubicBezTo>
                  <a:cubicBezTo>
                    <a:pt x="14702" y="10010"/>
                    <a:pt x="14560" y="9706"/>
                    <a:pt x="14274" y="9608"/>
                  </a:cubicBezTo>
                  <a:cubicBezTo>
                    <a:pt x="14219" y="9588"/>
                    <a:pt x="14161" y="9578"/>
                    <a:pt x="14104" y="9578"/>
                  </a:cubicBezTo>
                  <a:close/>
                  <a:moveTo>
                    <a:pt x="16391" y="10279"/>
                  </a:moveTo>
                  <a:cubicBezTo>
                    <a:pt x="16154" y="10279"/>
                    <a:pt x="15940" y="10437"/>
                    <a:pt x="15880" y="10679"/>
                  </a:cubicBezTo>
                  <a:cubicBezTo>
                    <a:pt x="15800" y="10955"/>
                    <a:pt x="15978" y="11250"/>
                    <a:pt x="16255" y="11321"/>
                  </a:cubicBezTo>
                  <a:cubicBezTo>
                    <a:pt x="16299" y="11339"/>
                    <a:pt x="16353" y="11339"/>
                    <a:pt x="16388" y="11339"/>
                  </a:cubicBezTo>
                  <a:cubicBezTo>
                    <a:pt x="16629" y="11339"/>
                    <a:pt x="16843" y="11178"/>
                    <a:pt x="16906" y="10938"/>
                  </a:cubicBezTo>
                  <a:cubicBezTo>
                    <a:pt x="16977" y="10661"/>
                    <a:pt x="16808" y="10367"/>
                    <a:pt x="16522" y="10295"/>
                  </a:cubicBezTo>
                  <a:cubicBezTo>
                    <a:pt x="16478" y="10284"/>
                    <a:pt x="16434" y="10279"/>
                    <a:pt x="16391" y="10279"/>
                  </a:cubicBezTo>
                  <a:close/>
                  <a:moveTo>
                    <a:pt x="18721" y="10777"/>
                  </a:moveTo>
                  <a:cubicBezTo>
                    <a:pt x="18471" y="10777"/>
                    <a:pt x="18248" y="10961"/>
                    <a:pt x="18208" y="11223"/>
                  </a:cubicBezTo>
                  <a:cubicBezTo>
                    <a:pt x="18155" y="11509"/>
                    <a:pt x="18351" y="11785"/>
                    <a:pt x="18645" y="11830"/>
                  </a:cubicBezTo>
                  <a:cubicBezTo>
                    <a:pt x="18672" y="11839"/>
                    <a:pt x="18699" y="11839"/>
                    <a:pt x="18735" y="11839"/>
                  </a:cubicBezTo>
                  <a:cubicBezTo>
                    <a:pt x="18984" y="11839"/>
                    <a:pt x="19208" y="11660"/>
                    <a:pt x="19252" y="11393"/>
                  </a:cubicBezTo>
                  <a:cubicBezTo>
                    <a:pt x="19306" y="11107"/>
                    <a:pt x="19109" y="10831"/>
                    <a:pt x="18815" y="10786"/>
                  </a:cubicBezTo>
                  <a:cubicBezTo>
                    <a:pt x="18783" y="10780"/>
                    <a:pt x="18752" y="10777"/>
                    <a:pt x="18721" y="10777"/>
                  </a:cubicBezTo>
                  <a:close/>
                  <a:moveTo>
                    <a:pt x="28269" y="10833"/>
                  </a:moveTo>
                  <a:cubicBezTo>
                    <a:pt x="28243" y="10833"/>
                    <a:pt x="28217" y="10835"/>
                    <a:pt x="28191" y="10839"/>
                  </a:cubicBezTo>
                  <a:cubicBezTo>
                    <a:pt x="27897" y="10884"/>
                    <a:pt x="27691" y="11152"/>
                    <a:pt x="27736" y="11446"/>
                  </a:cubicBezTo>
                  <a:cubicBezTo>
                    <a:pt x="27781" y="11714"/>
                    <a:pt x="28004" y="11901"/>
                    <a:pt x="28262" y="11901"/>
                  </a:cubicBezTo>
                  <a:cubicBezTo>
                    <a:pt x="28289" y="11901"/>
                    <a:pt x="28316" y="11901"/>
                    <a:pt x="28343" y="11892"/>
                  </a:cubicBezTo>
                  <a:cubicBezTo>
                    <a:pt x="28628" y="11856"/>
                    <a:pt x="28833" y="11580"/>
                    <a:pt x="28789" y="11294"/>
                  </a:cubicBezTo>
                  <a:cubicBezTo>
                    <a:pt x="28756" y="11027"/>
                    <a:pt x="28525" y="10833"/>
                    <a:pt x="28269" y="10833"/>
                  </a:cubicBezTo>
                  <a:close/>
                  <a:moveTo>
                    <a:pt x="21103" y="11078"/>
                  </a:moveTo>
                  <a:cubicBezTo>
                    <a:pt x="20829" y="11078"/>
                    <a:pt x="20598" y="11284"/>
                    <a:pt x="20572" y="11562"/>
                  </a:cubicBezTo>
                  <a:cubicBezTo>
                    <a:pt x="20546" y="11856"/>
                    <a:pt x="20769" y="12115"/>
                    <a:pt x="21063" y="12142"/>
                  </a:cubicBezTo>
                  <a:lnTo>
                    <a:pt x="21108" y="12142"/>
                  </a:lnTo>
                  <a:cubicBezTo>
                    <a:pt x="21375" y="12142"/>
                    <a:pt x="21616" y="11928"/>
                    <a:pt x="21634" y="11651"/>
                  </a:cubicBezTo>
                  <a:cubicBezTo>
                    <a:pt x="21661" y="11366"/>
                    <a:pt x="21438" y="11107"/>
                    <a:pt x="21152" y="11080"/>
                  </a:cubicBezTo>
                  <a:cubicBezTo>
                    <a:pt x="21136" y="11079"/>
                    <a:pt x="21119" y="11078"/>
                    <a:pt x="21103" y="11078"/>
                  </a:cubicBezTo>
                  <a:close/>
                  <a:moveTo>
                    <a:pt x="25879" y="11097"/>
                  </a:moveTo>
                  <a:cubicBezTo>
                    <a:pt x="25868" y="11097"/>
                    <a:pt x="25856" y="11097"/>
                    <a:pt x="25845" y="11098"/>
                  </a:cubicBezTo>
                  <a:cubicBezTo>
                    <a:pt x="25550" y="11125"/>
                    <a:pt x="25336" y="11375"/>
                    <a:pt x="25354" y="11669"/>
                  </a:cubicBezTo>
                  <a:cubicBezTo>
                    <a:pt x="25381" y="11946"/>
                    <a:pt x="25613" y="12160"/>
                    <a:pt x="25889" y="12160"/>
                  </a:cubicBezTo>
                  <a:lnTo>
                    <a:pt x="25925" y="12160"/>
                  </a:lnTo>
                  <a:cubicBezTo>
                    <a:pt x="26219" y="12142"/>
                    <a:pt x="26434" y="11883"/>
                    <a:pt x="26416" y="11589"/>
                  </a:cubicBezTo>
                  <a:cubicBezTo>
                    <a:pt x="26399" y="11306"/>
                    <a:pt x="26159" y="11097"/>
                    <a:pt x="25879" y="11097"/>
                  </a:cubicBezTo>
                  <a:close/>
                  <a:moveTo>
                    <a:pt x="23499" y="11178"/>
                  </a:moveTo>
                  <a:cubicBezTo>
                    <a:pt x="23204" y="11178"/>
                    <a:pt x="22963" y="11419"/>
                    <a:pt x="22963" y="11714"/>
                  </a:cubicBezTo>
                  <a:cubicBezTo>
                    <a:pt x="22963" y="12008"/>
                    <a:pt x="23195" y="12249"/>
                    <a:pt x="23490" y="12249"/>
                  </a:cubicBezTo>
                  <a:lnTo>
                    <a:pt x="23499" y="12249"/>
                  </a:lnTo>
                  <a:cubicBezTo>
                    <a:pt x="23784" y="12249"/>
                    <a:pt x="24025" y="12008"/>
                    <a:pt x="24025" y="11714"/>
                  </a:cubicBezTo>
                  <a:cubicBezTo>
                    <a:pt x="24025" y="11419"/>
                    <a:pt x="23793" y="11187"/>
                    <a:pt x="23499" y="111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4"/>
            <p:cNvSpPr/>
            <p:nvPr/>
          </p:nvSpPr>
          <p:spPr>
            <a:xfrm>
              <a:off x="9150490" y="290931"/>
              <a:ext cx="45677" cy="45505"/>
            </a:xfrm>
            <a:custGeom>
              <a:avLst/>
              <a:gdLst/>
              <a:ahLst/>
              <a:cxnLst/>
              <a:rect l="l" t="t" r="r" b="b"/>
              <a:pathLst>
                <a:path w="1062" h="1058" extrusionOk="0">
                  <a:moveTo>
                    <a:pt x="528" y="1"/>
                  </a:moveTo>
                  <a:cubicBezTo>
                    <a:pt x="388" y="1"/>
                    <a:pt x="250" y="50"/>
                    <a:pt x="152" y="148"/>
                  </a:cubicBezTo>
                  <a:cubicBezTo>
                    <a:pt x="125" y="175"/>
                    <a:pt x="107" y="201"/>
                    <a:pt x="89" y="228"/>
                  </a:cubicBezTo>
                  <a:cubicBezTo>
                    <a:pt x="72" y="264"/>
                    <a:pt x="54" y="291"/>
                    <a:pt x="36" y="326"/>
                  </a:cubicBezTo>
                  <a:cubicBezTo>
                    <a:pt x="27" y="353"/>
                    <a:pt x="18" y="389"/>
                    <a:pt x="9" y="424"/>
                  </a:cubicBezTo>
                  <a:cubicBezTo>
                    <a:pt x="0" y="460"/>
                    <a:pt x="0" y="487"/>
                    <a:pt x="0" y="523"/>
                  </a:cubicBezTo>
                  <a:cubicBezTo>
                    <a:pt x="0" y="558"/>
                    <a:pt x="0" y="594"/>
                    <a:pt x="9" y="630"/>
                  </a:cubicBezTo>
                  <a:cubicBezTo>
                    <a:pt x="18" y="665"/>
                    <a:pt x="27" y="701"/>
                    <a:pt x="36" y="728"/>
                  </a:cubicBezTo>
                  <a:cubicBezTo>
                    <a:pt x="54" y="763"/>
                    <a:pt x="72" y="790"/>
                    <a:pt x="89" y="817"/>
                  </a:cubicBezTo>
                  <a:cubicBezTo>
                    <a:pt x="107" y="853"/>
                    <a:pt x="125" y="879"/>
                    <a:pt x="152" y="906"/>
                  </a:cubicBezTo>
                  <a:cubicBezTo>
                    <a:pt x="179" y="924"/>
                    <a:pt x="205" y="951"/>
                    <a:pt x="232" y="969"/>
                  </a:cubicBezTo>
                  <a:cubicBezTo>
                    <a:pt x="268" y="986"/>
                    <a:pt x="295" y="1004"/>
                    <a:pt x="330" y="1013"/>
                  </a:cubicBezTo>
                  <a:cubicBezTo>
                    <a:pt x="357" y="1031"/>
                    <a:pt x="393" y="1040"/>
                    <a:pt x="428" y="1049"/>
                  </a:cubicBezTo>
                  <a:cubicBezTo>
                    <a:pt x="464" y="1058"/>
                    <a:pt x="491" y="1058"/>
                    <a:pt x="527" y="1058"/>
                  </a:cubicBezTo>
                  <a:cubicBezTo>
                    <a:pt x="562" y="1058"/>
                    <a:pt x="598" y="1058"/>
                    <a:pt x="634" y="1049"/>
                  </a:cubicBezTo>
                  <a:cubicBezTo>
                    <a:pt x="669" y="1040"/>
                    <a:pt x="705" y="1031"/>
                    <a:pt x="732" y="1013"/>
                  </a:cubicBezTo>
                  <a:cubicBezTo>
                    <a:pt x="767" y="1004"/>
                    <a:pt x="794" y="986"/>
                    <a:pt x="821" y="969"/>
                  </a:cubicBezTo>
                  <a:cubicBezTo>
                    <a:pt x="857" y="951"/>
                    <a:pt x="883" y="924"/>
                    <a:pt x="901" y="906"/>
                  </a:cubicBezTo>
                  <a:cubicBezTo>
                    <a:pt x="928" y="879"/>
                    <a:pt x="955" y="853"/>
                    <a:pt x="973" y="817"/>
                  </a:cubicBezTo>
                  <a:cubicBezTo>
                    <a:pt x="990" y="790"/>
                    <a:pt x="1008" y="763"/>
                    <a:pt x="1017" y="728"/>
                  </a:cubicBezTo>
                  <a:cubicBezTo>
                    <a:pt x="1035" y="701"/>
                    <a:pt x="1044" y="665"/>
                    <a:pt x="1053" y="630"/>
                  </a:cubicBezTo>
                  <a:cubicBezTo>
                    <a:pt x="1062" y="594"/>
                    <a:pt x="1062" y="558"/>
                    <a:pt x="1062" y="523"/>
                  </a:cubicBezTo>
                  <a:cubicBezTo>
                    <a:pt x="1062" y="487"/>
                    <a:pt x="1062" y="460"/>
                    <a:pt x="1053" y="424"/>
                  </a:cubicBezTo>
                  <a:cubicBezTo>
                    <a:pt x="1044" y="389"/>
                    <a:pt x="1035" y="353"/>
                    <a:pt x="1017" y="326"/>
                  </a:cubicBezTo>
                  <a:cubicBezTo>
                    <a:pt x="1008" y="291"/>
                    <a:pt x="990" y="264"/>
                    <a:pt x="973" y="228"/>
                  </a:cubicBezTo>
                  <a:cubicBezTo>
                    <a:pt x="955" y="201"/>
                    <a:pt x="928" y="175"/>
                    <a:pt x="910" y="148"/>
                  </a:cubicBezTo>
                  <a:cubicBezTo>
                    <a:pt x="808" y="50"/>
                    <a:pt x="667" y="1"/>
                    <a:pt x="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4"/>
            <p:cNvSpPr/>
            <p:nvPr/>
          </p:nvSpPr>
          <p:spPr>
            <a:xfrm>
              <a:off x="8591839" y="1105317"/>
              <a:ext cx="255953" cy="242920"/>
            </a:xfrm>
            <a:custGeom>
              <a:avLst/>
              <a:gdLst/>
              <a:ahLst/>
              <a:cxnLst/>
              <a:rect l="l" t="t" r="r" b="b"/>
              <a:pathLst>
                <a:path w="5951" h="5648" extrusionOk="0">
                  <a:moveTo>
                    <a:pt x="2971" y="982"/>
                  </a:moveTo>
                  <a:lnTo>
                    <a:pt x="3479" y="2150"/>
                  </a:lnTo>
                  <a:cubicBezTo>
                    <a:pt x="3524" y="2240"/>
                    <a:pt x="3613" y="2311"/>
                    <a:pt x="3711" y="2320"/>
                  </a:cubicBezTo>
                  <a:lnTo>
                    <a:pt x="4987" y="2436"/>
                  </a:lnTo>
                  <a:lnTo>
                    <a:pt x="4024" y="3283"/>
                  </a:lnTo>
                  <a:cubicBezTo>
                    <a:pt x="3952" y="3346"/>
                    <a:pt x="3916" y="3453"/>
                    <a:pt x="3934" y="3551"/>
                  </a:cubicBezTo>
                  <a:lnTo>
                    <a:pt x="4220" y="4800"/>
                  </a:lnTo>
                  <a:lnTo>
                    <a:pt x="3114" y="4149"/>
                  </a:lnTo>
                  <a:cubicBezTo>
                    <a:pt x="3073" y="4122"/>
                    <a:pt x="3024" y="4109"/>
                    <a:pt x="2975" y="4109"/>
                  </a:cubicBezTo>
                  <a:cubicBezTo>
                    <a:pt x="2926" y="4109"/>
                    <a:pt x="2877" y="4122"/>
                    <a:pt x="2837" y="4149"/>
                  </a:cubicBezTo>
                  <a:lnTo>
                    <a:pt x="1731" y="4800"/>
                  </a:lnTo>
                  <a:lnTo>
                    <a:pt x="2007" y="3551"/>
                  </a:lnTo>
                  <a:cubicBezTo>
                    <a:pt x="2034" y="3453"/>
                    <a:pt x="1998" y="3346"/>
                    <a:pt x="1927" y="3283"/>
                  </a:cubicBezTo>
                  <a:lnTo>
                    <a:pt x="964" y="2436"/>
                  </a:lnTo>
                  <a:lnTo>
                    <a:pt x="2239" y="2320"/>
                  </a:lnTo>
                  <a:cubicBezTo>
                    <a:pt x="2337" y="2311"/>
                    <a:pt x="2427" y="2240"/>
                    <a:pt x="2462" y="2150"/>
                  </a:cubicBezTo>
                  <a:lnTo>
                    <a:pt x="2971" y="982"/>
                  </a:lnTo>
                  <a:close/>
                  <a:moveTo>
                    <a:pt x="2971" y="1"/>
                  </a:moveTo>
                  <a:cubicBezTo>
                    <a:pt x="2864" y="1"/>
                    <a:pt x="2766" y="63"/>
                    <a:pt x="2721" y="170"/>
                  </a:cubicBezTo>
                  <a:lnTo>
                    <a:pt x="2025" y="1776"/>
                  </a:lnTo>
                  <a:lnTo>
                    <a:pt x="277" y="1945"/>
                  </a:lnTo>
                  <a:cubicBezTo>
                    <a:pt x="161" y="1954"/>
                    <a:pt x="72" y="2026"/>
                    <a:pt x="36" y="2133"/>
                  </a:cubicBezTo>
                  <a:cubicBezTo>
                    <a:pt x="0" y="2240"/>
                    <a:pt x="36" y="2356"/>
                    <a:pt x="116" y="2427"/>
                  </a:cubicBezTo>
                  <a:lnTo>
                    <a:pt x="1428" y="3596"/>
                  </a:lnTo>
                  <a:lnTo>
                    <a:pt x="1053" y="5309"/>
                  </a:lnTo>
                  <a:cubicBezTo>
                    <a:pt x="1026" y="5416"/>
                    <a:pt x="1071" y="5523"/>
                    <a:pt x="1160" y="5594"/>
                  </a:cubicBezTo>
                  <a:cubicBezTo>
                    <a:pt x="1204" y="5630"/>
                    <a:pt x="1267" y="5648"/>
                    <a:pt x="1320" y="5648"/>
                  </a:cubicBezTo>
                  <a:cubicBezTo>
                    <a:pt x="1374" y="5648"/>
                    <a:pt x="1419" y="5630"/>
                    <a:pt x="1463" y="5603"/>
                  </a:cubicBezTo>
                  <a:lnTo>
                    <a:pt x="2971" y="4711"/>
                  </a:lnTo>
                  <a:lnTo>
                    <a:pt x="4487" y="5603"/>
                  </a:lnTo>
                  <a:cubicBezTo>
                    <a:pt x="4533" y="5632"/>
                    <a:pt x="4582" y="5646"/>
                    <a:pt x="4631" y="5646"/>
                  </a:cubicBezTo>
                  <a:cubicBezTo>
                    <a:pt x="4688" y="5646"/>
                    <a:pt x="4743" y="5627"/>
                    <a:pt x="4791" y="5594"/>
                  </a:cubicBezTo>
                  <a:cubicBezTo>
                    <a:pt x="4880" y="5523"/>
                    <a:pt x="4925" y="5416"/>
                    <a:pt x="4898" y="5309"/>
                  </a:cubicBezTo>
                  <a:lnTo>
                    <a:pt x="4514" y="3596"/>
                  </a:lnTo>
                  <a:lnTo>
                    <a:pt x="5834" y="2427"/>
                  </a:lnTo>
                  <a:cubicBezTo>
                    <a:pt x="5915" y="2356"/>
                    <a:pt x="5950" y="2240"/>
                    <a:pt x="5915" y="2133"/>
                  </a:cubicBezTo>
                  <a:cubicBezTo>
                    <a:pt x="5879" y="2026"/>
                    <a:pt x="5790" y="1954"/>
                    <a:pt x="5674" y="1945"/>
                  </a:cubicBezTo>
                  <a:lnTo>
                    <a:pt x="3925" y="1776"/>
                  </a:lnTo>
                  <a:lnTo>
                    <a:pt x="3230" y="170"/>
                  </a:lnTo>
                  <a:cubicBezTo>
                    <a:pt x="3185" y="63"/>
                    <a:pt x="3087" y="1"/>
                    <a:pt x="2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4"/>
            <p:cNvSpPr/>
            <p:nvPr/>
          </p:nvSpPr>
          <p:spPr>
            <a:xfrm>
              <a:off x="8696954" y="315318"/>
              <a:ext cx="45720" cy="744374"/>
            </a:xfrm>
            <a:custGeom>
              <a:avLst/>
              <a:gdLst/>
              <a:ahLst/>
              <a:cxnLst/>
              <a:rect l="l" t="t" r="r" b="b"/>
              <a:pathLst>
                <a:path w="1063" h="17307" extrusionOk="0">
                  <a:moveTo>
                    <a:pt x="527" y="0"/>
                  </a:moveTo>
                  <a:cubicBezTo>
                    <a:pt x="232" y="0"/>
                    <a:pt x="1" y="232"/>
                    <a:pt x="1" y="527"/>
                  </a:cubicBezTo>
                  <a:cubicBezTo>
                    <a:pt x="1" y="821"/>
                    <a:pt x="232" y="1062"/>
                    <a:pt x="527" y="1062"/>
                  </a:cubicBezTo>
                  <a:cubicBezTo>
                    <a:pt x="821" y="1062"/>
                    <a:pt x="1062" y="821"/>
                    <a:pt x="1062" y="527"/>
                  </a:cubicBezTo>
                  <a:cubicBezTo>
                    <a:pt x="1062" y="232"/>
                    <a:pt x="821" y="0"/>
                    <a:pt x="527" y="0"/>
                  </a:cubicBezTo>
                  <a:close/>
                  <a:moveTo>
                    <a:pt x="527" y="2320"/>
                  </a:moveTo>
                  <a:cubicBezTo>
                    <a:pt x="232" y="2320"/>
                    <a:pt x="1" y="2561"/>
                    <a:pt x="1" y="2846"/>
                  </a:cubicBezTo>
                  <a:cubicBezTo>
                    <a:pt x="1" y="3140"/>
                    <a:pt x="232" y="3381"/>
                    <a:pt x="527" y="3381"/>
                  </a:cubicBezTo>
                  <a:cubicBezTo>
                    <a:pt x="821" y="3381"/>
                    <a:pt x="1062" y="3140"/>
                    <a:pt x="1062" y="2846"/>
                  </a:cubicBezTo>
                  <a:cubicBezTo>
                    <a:pt x="1062" y="2561"/>
                    <a:pt x="821" y="2320"/>
                    <a:pt x="527" y="2320"/>
                  </a:cubicBezTo>
                  <a:close/>
                  <a:moveTo>
                    <a:pt x="527" y="4639"/>
                  </a:moveTo>
                  <a:cubicBezTo>
                    <a:pt x="232" y="4639"/>
                    <a:pt x="1" y="4880"/>
                    <a:pt x="1" y="5174"/>
                  </a:cubicBezTo>
                  <a:cubicBezTo>
                    <a:pt x="1" y="5469"/>
                    <a:pt x="232" y="5701"/>
                    <a:pt x="527" y="5701"/>
                  </a:cubicBezTo>
                  <a:cubicBezTo>
                    <a:pt x="821" y="5701"/>
                    <a:pt x="1062" y="5469"/>
                    <a:pt x="1062" y="5174"/>
                  </a:cubicBezTo>
                  <a:cubicBezTo>
                    <a:pt x="1062" y="4880"/>
                    <a:pt x="821" y="4639"/>
                    <a:pt x="527" y="4639"/>
                  </a:cubicBezTo>
                  <a:close/>
                  <a:moveTo>
                    <a:pt x="527" y="6959"/>
                  </a:moveTo>
                  <a:cubicBezTo>
                    <a:pt x="232" y="6959"/>
                    <a:pt x="1" y="7199"/>
                    <a:pt x="1" y="7494"/>
                  </a:cubicBezTo>
                  <a:cubicBezTo>
                    <a:pt x="1" y="7788"/>
                    <a:pt x="232" y="8020"/>
                    <a:pt x="527" y="8020"/>
                  </a:cubicBezTo>
                  <a:cubicBezTo>
                    <a:pt x="821" y="8020"/>
                    <a:pt x="1062" y="7788"/>
                    <a:pt x="1062" y="7494"/>
                  </a:cubicBezTo>
                  <a:cubicBezTo>
                    <a:pt x="1062" y="7199"/>
                    <a:pt x="821" y="6959"/>
                    <a:pt x="527" y="6959"/>
                  </a:cubicBezTo>
                  <a:close/>
                  <a:moveTo>
                    <a:pt x="527" y="9287"/>
                  </a:moveTo>
                  <a:cubicBezTo>
                    <a:pt x="232" y="9287"/>
                    <a:pt x="1" y="9519"/>
                    <a:pt x="1" y="9813"/>
                  </a:cubicBezTo>
                  <a:cubicBezTo>
                    <a:pt x="1" y="10108"/>
                    <a:pt x="232" y="10349"/>
                    <a:pt x="527" y="10349"/>
                  </a:cubicBezTo>
                  <a:cubicBezTo>
                    <a:pt x="821" y="10349"/>
                    <a:pt x="1062" y="10108"/>
                    <a:pt x="1062" y="9813"/>
                  </a:cubicBezTo>
                  <a:cubicBezTo>
                    <a:pt x="1062" y="9519"/>
                    <a:pt x="821" y="9287"/>
                    <a:pt x="527" y="9287"/>
                  </a:cubicBezTo>
                  <a:close/>
                  <a:moveTo>
                    <a:pt x="527" y="11606"/>
                  </a:moveTo>
                  <a:cubicBezTo>
                    <a:pt x="232" y="11606"/>
                    <a:pt x="1" y="11838"/>
                    <a:pt x="1" y="12133"/>
                  </a:cubicBezTo>
                  <a:cubicBezTo>
                    <a:pt x="1" y="12427"/>
                    <a:pt x="232" y="12668"/>
                    <a:pt x="527" y="12668"/>
                  </a:cubicBezTo>
                  <a:cubicBezTo>
                    <a:pt x="821" y="12668"/>
                    <a:pt x="1062" y="12427"/>
                    <a:pt x="1062" y="12133"/>
                  </a:cubicBezTo>
                  <a:cubicBezTo>
                    <a:pt x="1062" y="11838"/>
                    <a:pt x="821" y="11606"/>
                    <a:pt x="527" y="11606"/>
                  </a:cubicBezTo>
                  <a:close/>
                  <a:moveTo>
                    <a:pt x="527" y="13926"/>
                  </a:moveTo>
                  <a:cubicBezTo>
                    <a:pt x="232" y="13926"/>
                    <a:pt x="1" y="14167"/>
                    <a:pt x="1" y="14461"/>
                  </a:cubicBezTo>
                  <a:cubicBezTo>
                    <a:pt x="1" y="14747"/>
                    <a:pt x="232" y="14987"/>
                    <a:pt x="527" y="14987"/>
                  </a:cubicBezTo>
                  <a:cubicBezTo>
                    <a:pt x="821" y="14987"/>
                    <a:pt x="1062" y="14747"/>
                    <a:pt x="1062" y="14461"/>
                  </a:cubicBezTo>
                  <a:cubicBezTo>
                    <a:pt x="1062" y="14167"/>
                    <a:pt x="821" y="13926"/>
                    <a:pt x="527" y="13926"/>
                  </a:cubicBezTo>
                  <a:close/>
                  <a:moveTo>
                    <a:pt x="527" y="16245"/>
                  </a:moveTo>
                  <a:cubicBezTo>
                    <a:pt x="232" y="16245"/>
                    <a:pt x="1" y="16486"/>
                    <a:pt x="1" y="16781"/>
                  </a:cubicBezTo>
                  <a:cubicBezTo>
                    <a:pt x="1" y="17075"/>
                    <a:pt x="232" y="17307"/>
                    <a:pt x="527" y="17307"/>
                  </a:cubicBezTo>
                  <a:cubicBezTo>
                    <a:pt x="821" y="17307"/>
                    <a:pt x="1062" y="17075"/>
                    <a:pt x="1062" y="16781"/>
                  </a:cubicBezTo>
                  <a:cubicBezTo>
                    <a:pt x="1062" y="16486"/>
                    <a:pt x="821" y="16245"/>
                    <a:pt x="527" y="16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4"/>
            <p:cNvSpPr/>
            <p:nvPr/>
          </p:nvSpPr>
          <p:spPr>
            <a:xfrm>
              <a:off x="8713470" y="337941"/>
              <a:ext cx="12688" cy="785836"/>
            </a:xfrm>
            <a:custGeom>
              <a:avLst/>
              <a:gdLst/>
              <a:ahLst/>
              <a:cxnLst/>
              <a:rect l="l" t="t" r="r" b="b"/>
              <a:pathLst>
                <a:path w="295" h="18271" extrusionOk="0">
                  <a:moveTo>
                    <a:pt x="0" y="1"/>
                  </a:moveTo>
                  <a:lnTo>
                    <a:pt x="0" y="18271"/>
                  </a:lnTo>
                  <a:lnTo>
                    <a:pt x="295" y="18271"/>
                  </a:lnTo>
                  <a:lnTo>
                    <a:pt x="2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4"/>
            <p:cNvSpPr/>
            <p:nvPr/>
          </p:nvSpPr>
          <p:spPr>
            <a:xfrm>
              <a:off x="8061187" y="576214"/>
              <a:ext cx="255953" cy="242662"/>
            </a:xfrm>
            <a:custGeom>
              <a:avLst/>
              <a:gdLst/>
              <a:ahLst/>
              <a:cxnLst/>
              <a:rect l="l" t="t" r="r" b="b"/>
              <a:pathLst>
                <a:path w="5951" h="5642" extrusionOk="0">
                  <a:moveTo>
                    <a:pt x="2971" y="973"/>
                  </a:moveTo>
                  <a:lnTo>
                    <a:pt x="3480" y="2150"/>
                  </a:lnTo>
                  <a:cubicBezTo>
                    <a:pt x="3515" y="2240"/>
                    <a:pt x="3604" y="2302"/>
                    <a:pt x="3711" y="2311"/>
                  </a:cubicBezTo>
                  <a:lnTo>
                    <a:pt x="4978" y="2436"/>
                  </a:lnTo>
                  <a:lnTo>
                    <a:pt x="4024" y="3283"/>
                  </a:lnTo>
                  <a:cubicBezTo>
                    <a:pt x="3943" y="3346"/>
                    <a:pt x="3917" y="3453"/>
                    <a:pt x="3935" y="3551"/>
                  </a:cubicBezTo>
                  <a:lnTo>
                    <a:pt x="4211" y="4800"/>
                  </a:lnTo>
                  <a:lnTo>
                    <a:pt x="3114" y="4149"/>
                  </a:lnTo>
                  <a:cubicBezTo>
                    <a:pt x="3069" y="4122"/>
                    <a:pt x="3025" y="4113"/>
                    <a:pt x="2971" y="4113"/>
                  </a:cubicBezTo>
                  <a:cubicBezTo>
                    <a:pt x="2926" y="4113"/>
                    <a:pt x="2873" y="4122"/>
                    <a:pt x="2828" y="4149"/>
                  </a:cubicBezTo>
                  <a:lnTo>
                    <a:pt x="1731" y="4800"/>
                  </a:lnTo>
                  <a:lnTo>
                    <a:pt x="2008" y="3551"/>
                  </a:lnTo>
                  <a:cubicBezTo>
                    <a:pt x="2034" y="3453"/>
                    <a:pt x="1999" y="3346"/>
                    <a:pt x="1918" y="3283"/>
                  </a:cubicBezTo>
                  <a:lnTo>
                    <a:pt x="964" y="2436"/>
                  </a:lnTo>
                  <a:lnTo>
                    <a:pt x="2231" y="2311"/>
                  </a:lnTo>
                  <a:cubicBezTo>
                    <a:pt x="2338" y="2302"/>
                    <a:pt x="2427" y="2240"/>
                    <a:pt x="2463" y="2150"/>
                  </a:cubicBezTo>
                  <a:lnTo>
                    <a:pt x="2971" y="973"/>
                  </a:lnTo>
                  <a:close/>
                  <a:moveTo>
                    <a:pt x="2971" y="0"/>
                  </a:moveTo>
                  <a:cubicBezTo>
                    <a:pt x="2864" y="0"/>
                    <a:pt x="2757" y="63"/>
                    <a:pt x="2712" y="161"/>
                  </a:cubicBezTo>
                  <a:lnTo>
                    <a:pt x="2016" y="1776"/>
                  </a:lnTo>
                  <a:lnTo>
                    <a:pt x="268" y="1945"/>
                  </a:lnTo>
                  <a:cubicBezTo>
                    <a:pt x="161" y="1954"/>
                    <a:pt x="63" y="2026"/>
                    <a:pt x="27" y="2133"/>
                  </a:cubicBezTo>
                  <a:cubicBezTo>
                    <a:pt x="0" y="2240"/>
                    <a:pt x="27" y="2356"/>
                    <a:pt x="116" y="2427"/>
                  </a:cubicBezTo>
                  <a:lnTo>
                    <a:pt x="1428" y="3587"/>
                  </a:lnTo>
                  <a:lnTo>
                    <a:pt x="1044" y="5300"/>
                  </a:lnTo>
                  <a:cubicBezTo>
                    <a:pt x="1026" y="5416"/>
                    <a:pt x="1062" y="5523"/>
                    <a:pt x="1151" y="5594"/>
                  </a:cubicBezTo>
                  <a:cubicBezTo>
                    <a:pt x="1197" y="5626"/>
                    <a:pt x="1253" y="5642"/>
                    <a:pt x="1310" y="5642"/>
                  </a:cubicBezTo>
                  <a:cubicBezTo>
                    <a:pt x="1363" y="5642"/>
                    <a:pt x="1416" y="5629"/>
                    <a:pt x="1463" y="5603"/>
                  </a:cubicBezTo>
                  <a:lnTo>
                    <a:pt x="2971" y="4711"/>
                  </a:lnTo>
                  <a:lnTo>
                    <a:pt x="4488" y="5603"/>
                  </a:lnTo>
                  <a:cubicBezTo>
                    <a:pt x="4523" y="5630"/>
                    <a:pt x="4577" y="5639"/>
                    <a:pt x="4621" y="5639"/>
                  </a:cubicBezTo>
                  <a:cubicBezTo>
                    <a:pt x="4684" y="5639"/>
                    <a:pt x="4737" y="5621"/>
                    <a:pt x="4791" y="5594"/>
                  </a:cubicBezTo>
                  <a:cubicBezTo>
                    <a:pt x="4880" y="5523"/>
                    <a:pt x="4925" y="5416"/>
                    <a:pt x="4898" y="5300"/>
                  </a:cubicBezTo>
                  <a:lnTo>
                    <a:pt x="4514" y="3587"/>
                  </a:lnTo>
                  <a:lnTo>
                    <a:pt x="5835" y="2427"/>
                  </a:lnTo>
                  <a:cubicBezTo>
                    <a:pt x="5915" y="2356"/>
                    <a:pt x="5951" y="2240"/>
                    <a:pt x="5915" y="2133"/>
                  </a:cubicBezTo>
                  <a:cubicBezTo>
                    <a:pt x="5879" y="2026"/>
                    <a:pt x="5781" y="1954"/>
                    <a:pt x="5674" y="1945"/>
                  </a:cubicBezTo>
                  <a:lnTo>
                    <a:pt x="3926" y="1776"/>
                  </a:lnTo>
                  <a:lnTo>
                    <a:pt x="3230" y="161"/>
                  </a:lnTo>
                  <a:cubicBezTo>
                    <a:pt x="3185" y="63"/>
                    <a:pt x="308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4"/>
            <p:cNvSpPr/>
            <p:nvPr/>
          </p:nvSpPr>
          <p:spPr>
            <a:xfrm>
              <a:off x="8165915" y="126893"/>
              <a:ext cx="46107" cy="445154"/>
            </a:xfrm>
            <a:custGeom>
              <a:avLst/>
              <a:gdLst/>
              <a:ahLst/>
              <a:cxnLst/>
              <a:rect l="l" t="t" r="r" b="b"/>
              <a:pathLst>
                <a:path w="1072" h="10350" extrusionOk="0">
                  <a:moveTo>
                    <a:pt x="536" y="1"/>
                  </a:moveTo>
                  <a:cubicBezTo>
                    <a:pt x="242" y="1"/>
                    <a:pt x="1" y="242"/>
                    <a:pt x="1" y="536"/>
                  </a:cubicBezTo>
                  <a:cubicBezTo>
                    <a:pt x="1" y="831"/>
                    <a:pt x="242" y="1063"/>
                    <a:pt x="536" y="1063"/>
                  </a:cubicBezTo>
                  <a:cubicBezTo>
                    <a:pt x="830" y="1063"/>
                    <a:pt x="1071" y="831"/>
                    <a:pt x="1071" y="536"/>
                  </a:cubicBezTo>
                  <a:cubicBezTo>
                    <a:pt x="1071" y="242"/>
                    <a:pt x="830" y="1"/>
                    <a:pt x="536" y="1"/>
                  </a:cubicBezTo>
                  <a:close/>
                  <a:moveTo>
                    <a:pt x="536" y="2320"/>
                  </a:moveTo>
                  <a:cubicBezTo>
                    <a:pt x="242" y="2320"/>
                    <a:pt x="1" y="2561"/>
                    <a:pt x="1" y="2856"/>
                  </a:cubicBezTo>
                  <a:cubicBezTo>
                    <a:pt x="1" y="3150"/>
                    <a:pt x="242" y="3382"/>
                    <a:pt x="536" y="3382"/>
                  </a:cubicBezTo>
                  <a:cubicBezTo>
                    <a:pt x="830" y="3382"/>
                    <a:pt x="1071" y="3150"/>
                    <a:pt x="1071" y="2856"/>
                  </a:cubicBezTo>
                  <a:cubicBezTo>
                    <a:pt x="1071" y="2561"/>
                    <a:pt x="830" y="2320"/>
                    <a:pt x="536" y="2320"/>
                  </a:cubicBezTo>
                  <a:close/>
                  <a:moveTo>
                    <a:pt x="536" y="4640"/>
                  </a:moveTo>
                  <a:cubicBezTo>
                    <a:pt x="242" y="4640"/>
                    <a:pt x="1" y="4881"/>
                    <a:pt x="1" y="5175"/>
                  </a:cubicBezTo>
                  <a:cubicBezTo>
                    <a:pt x="1" y="5470"/>
                    <a:pt x="242" y="5710"/>
                    <a:pt x="536" y="5710"/>
                  </a:cubicBezTo>
                  <a:cubicBezTo>
                    <a:pt x="830" y="5710"/>
                    <a:pt x="1071" y="5470"/>
                    <a:pt x="1071" y="5175"/>
                  </a:cubicBezTo>
                  <a:cubicBezTo>
                    <a:pt x="1071" y="4881"/>
                    <a:pt x="830" y="4640"/>
                    <a:pt x="536" y="4640"/>
                  </a:cubicBezTo>
                  <a:close/>
                  <a:moveTo>
                    <a:pt x="536" y="6968"/>
                  </a:moveTo>
                  <a:cubicBezTo>
                    <a:pt x="242" y="6968"/>
                    <a:pt x="1" y="7200"/>
                    <a:pt x="1" y="7495"/>
                  </a:cubicBezTo>
                  <a:cubicBezTo>
                    <a:pt x="1" y="7789"/>
                    <a:pt x="242" y="8030"/>
                    <a:pt x="536" y="8030"/>
                  </a:cubicBezTo>
                  <a:cubicBezTo>
                    <a:pt x="830" y="8030"/>
                    <a:pt x="1071" y="7789"/>
                    <a:pt x="1071" y="7495"/>
                  </a:cubicBezTo>
                  <a:cubicBezTo>
                    <a:pt x="1071" y="7200"/>
                    <a:pt x="830" y="6968"/>
                    <a:pt x="536" y="6968"/>
                  </a:cubicBezTo>
                  <a:close/>
                  <a:moveTo>
                    <a:pt x="536" y="9288"/>
                  </a:moveTo>
                  <a:cubicBezTo>
                    <a:pt x="242" y="9288"/>
                    <a:pt x="1" y="9520"/>
                    <a:pt x="1" y="9814"/>
                  </a:cubicBezTo>
                  <a:cubicBezTo>
                    <a:pt x="1" y="10108"/>
                    <a:pt x="242" y="10349"/>
                    <a:pt x="536" y="10349"/>
                  </a:cubicBezTo>
                  <a:cubicBezTo>
                    <a:pt x="830" y="10349"/>
                    <a:pt x="1071" y="10108"/>
                    <a:pt x="1071" y="9814"/>
                  </a:cubicBezTo>
                  <a:cubicBezTo>
                    <a:pt x="1071" y="9520"/>
                    <a:pt x="830" y="9288"/>
                    <a:pt x="536" y="92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4"/>
            <p:cNvSpPr/>
            <p:nvPr/>
          </p:nvSpPr>
          <p:spPr>
            <a:xfrm>
              <a:off x="8182818" y="149946"/>
              <a:ext cx="12301" cy="444336"/>
            </a:xfrm>
            <a:custGeom>
              <a:avLst/>
              <a:gdLst/>
              <a:ahLst/>
              <a:cxnLst/>
              <a:rect l="l" t="t" r="r" b="b"/>
              <a:pathLst>
                <a:path w="286" h="10331" extrusionOk="0">
                  <a:moveTo>
                    <a:pt x="0" y="0"/>
                  </a:moveTo>
                  <a:lnTo>
                    <a:pt x="0" y="10331"/>
                  </a:lnTo>
                  <a:lnTo>
                    <a:pt x="286" y="10331"/>
                  </a:lnTo>
                  <a:lnTo>
                    <a:pt x="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4"/>
            <p:cNvSpPr/>
            <p:nvPr/>
          </p:nvSpPr>
          <p:spPr>
            <a:xfrm>
              <a:off x="8442940" y="256610"/>
              <a:ext cx="46107" cy="1144195"/>
            </a:xfrm>
            <a:custGeom>
              <a:avLst/>
              <a:gdLst/>
              <a:ahLst/>
              <a:cxnLst/>
              <a:rect l="l" t="t" r="r" b="b"/>
              <a:pathLst>
                <a:path w="1072" h="26603" extrusionOk="0">
                  <a:moveTo>
                    <a:pt x="536" y="0"/>
                  </a:moveTo>
                  <a:cubicBezTo>
                    <a:pt x="242" y="0"/>
                    <a:pt x="1" y="241"/>
                    <a:pt x="1" y="536"/>
                  </a:cubicBezTo>
                  <a:cubicBezTo>
                    <a:pt x="1" y="830"/>
                    <a:pt x="242" y="1062"/>
                    <a:pt x="536" y="1062"/>
                  </a:cubicBezTo>
                  <a:cubicBezTo>
                    <a:pt x="830" y="1062"/>
                    <a:pt x="1071" y="830"/>
                    <a:pt x="1071" y="536"/>
                  </a:cubicBezTo>
                  <a:cubicBezTo>
                    <a:pt x="1071" y="241"/>
                    <a:pt x="830" y="0"/>
                    <a:pt x="536" y="0"/>
                  </a:cubicBezTo>
                  <a:close/>
                  <a:moveTo>
                    <a:pt x="536" y="2320"/>
                  </a:moveTo>
                  <a:cubicBezTo>
                    <a:pt x="242" y="2320"/>
                    <a:pt x="1" y="2561"/>
                    <a:pt x="1" y="2855"/>
                  </a:cubicBezTo>
                  <a:cubicBezTo>
                    <a:pt x="1" y="3149"/>
                    <a:pt x="242" y="3381"/>
                    <a:pt x="536" y="3381"/>
                  </a:cubicBezTo>
                  <a:cubicBezTo>
                    <a:pt x="830" y="3381"/>
                    <a:pt x="1071" y="3149"/>
                    <a:pt x="1071" y="2855"/>
                  </a:cubicBezTo>
                  <a:cubicBezTo>
                    <a:pt x="1071" y="2561"/>
                    <a:pt x="830" y="2320"/>
                    <a:pt x="536" y="2320"/>
                  </a:cubicBezTo>
                  <a:close/>
                  <a:moveTo>
                    <a:pt x="536" y="4639"/>
                  </a:moveTo>
                  <a:cubicBezTo>
                    <a:pt x="242" y="4639"/>
                    <a:pt x="1" y="4880"/>
                    <a:pt x="1" y="5174"/>
                  </a:cubicBezTo>
                  <a:cubicBezTo>
                    <a:pt x="1" y="5469"/>
                    <a:pt x="242" y="5710"/>
                    <a:pt x="536" y="5710"/>
                  </a:cubicBezTo>
                  <a:cubicBezTo>
                    <a:pt x="830" y="5710"/>
                    <a:pt x="1071" y="5469"/>
                    <a:pt x="1071" y="5174"/>
                  </a:cubicBezTo>
                  <a:cubicBezTo>
                    <a:pt x="1071" y="4880"/>
                    <a:pt x="830" y="4639"/>
                    <a:pt x="536" y="4639"/>
                  </a:cubicBezTo>
                  <a:close/>
                  <a:moveTo>
                    <a:pt x="536" y="6968"/>
                  </a:moveTo>
                  <a:cubicBezTo>
                    <a:pt x="242" y="6968"/>
                    <a:pt x="1" y="7200"/>
                    <a:pt x="1" y="7494"/>
                  </a:cubicBezTo>
                  <a:cubicBezTo>
                    <a:pt x="1" y="7788"/>
                    <a:pt x="242" y="8029"/>
                    <a:pt x="536" y="8029"/>
                  </a:cubicBezTo>
                  <a:cubicBezTo>
                    <a:pt x="830" y="8029"/>
                    <a:pt x="1071" y="7788"/>
                    <a:pt x="1071" y="7494"/>
                  </a:cubicBezTo>
                  <a:cubicBezTo>
                    <a:pt x="1071" y="7200"/>
                    <a:pt x="830" y="6968"/>
                    <a:pt x="536" y="6968"/>
                  </a:cubicBezTo>
                  <a:close/>
                  <a:moveTo>
                    <a:pt x="536" y="9287"/>
                  </a:moveTo>
                  <a:cubicBezTo>
                    <a:pt x="242" y="9287"/>
                    <a:pt x="1" y="9519"/>
                    <a:pt x="1" y="9813"/>
                  </a:cubicBezTo>
                  <a:cubicBezTo>
                    <a:pt x="1" y="10108"/>
                    <a:pt x="242" y="10349"/>
                    <a:pt x="536" y="10349"/>
                  </a:cubicBezTo>
                  <a:cubicBezTo>
                    <a:pt x="830" y="10349"/>
                    <a:pt x="1071" y="10108"/>
                    <a:pt x="1071" y="9813"/>
                  </a:cubicBezTo>
                  <a:cubicBezTo>
                    <a:pt x="1071" y="9519"/>
                    <a:pt x="830" y="9287"/>
                    <a:pt x="536" y="9287"/>
                  </a:cubicBezTo>
                  <a:close/>
                  <a:moveTo>
                    <a:pt x="536" y="11607"/>
                  </a:moveTo>
                  <a:cubicBezTo>
                    <a:pt x="242" y="11607"/>
                    <a:pt x="1" y="11847"/>
                    <a:pt x="1" y="12142"/>
                  </a:cubicBezTo>
                  <a:cubicBezTo>
                    <a:pt x="1" y="12436"/>
                    <a:pt x="242" y="12668"/>
                    <a:pt x="536" y="12668"/>
                  </a:cubicBezTo>
                  <a:cubicBezTo>
                    <a:pt x="830" y="12668"/>
                    <a:pt x="1071" y="12436"/>
                    <a:pt x="1071" y="12142"/>
                  </a:cubicBezTo>
                  <a:cubicBezTo>
                    <a:pt x="1071" y="11847"/>
                    <a:pt x="830" y="11607"/>
                    <a:pt x="536" y="11607"/>
                  </a:cubicBezTo>
                  <a:close/>
                  <a:moveTo>
                    <a:pt x="536" y="13926"/>
                  </a:moveTo>
                  <a:cubicBezTo>
                    <a:pt x="242" y="13926"/>
                    <a:pt x="1" y="14167"/>
                    <a:pt x="1" y="14461"/>
                  </a:cubicBezTo>
                  <a:cubicBezTo>
                    <a:pt x="1" y="14756"/>
                    <a:pt x="242" y="14988"/>
                    <a:pt x="536" y="14988"/>
                  </a:cubicBezTo>
                  <a:cubicBezTo>
                    <a:pt x="830" y="14988"/>
                    <a:pt x="1071" y="14756"/>
                    <a:pt x="1071" y="14461"/>
                  </a:cubicBezTo>
                  <a:cubicBezTo>
                    <a:pt x="1071" y="14167"/>
                    <a:pt x="830" y="13926"/>
                    <a:pt x="536" y="13926"/>
                  </a:cubicBezTo>
                  <a:close/>
                  <a:moveTo>
                    <a:pt x="536" y="16245"/>
                  </a:moveTo>
                  <a:cubicBezTo>
                    <a:pt x="242" y="16245"/>
                    <a:pt x="1" y="16486"/>
                    <a:pt x="1" y="16781"/>
                  </a:cubicBezTo>
                  <a:cubicBezTo>
                    <a:pt x="1" y="17075"/>
                    <a:pt x="242" y="17316"/>
                    <a:pt x="536" y="17316"/>
                  </a:cubicBezTo>
                  <a:cubicBezTo>
                    <a:pt x="830" y="17316"/>
                    <a:pt x="1071" y="17075"/>
                    <a:pt x="1071" y="16781"/>
                  </a:cubicBezTo>
                  <a:cubicBezTo>
                    <a:pt x="1071" y="16486"/>
                    <a:pt x="830" y="16245"/>
                    <a:pt x="536" y="16245"/>
                  </a:cubicBezTo>
                  <a:close/>
                  <a:moveTo>
                    <a:pt x="536" y="18574"/>
                  </a:moveTo>
                  <a:cubicBezTo>
                    <a:pt x="242" y="18574"/>
                    <a:pt x="1" y="18806"/>
                    <a:pt x="1" y="19100"/>
                  </a:cubicBezTo>
                  <a:cubicBezTo>
                    <a:pt x="1" y="19395"/>
                    <a:pt x="242" y="19635"/>
                    <a:pt x="536" y="19635"/>
                  </a:cubicBezTo>
                  <a:cubicBezTo>
                    <a:pt x="830" y="19635"/>
                    <a:pt x="1071" y="19395"/>
                    <a:pt x="1071" y="19100"/>
                  </a:cubicBezTo>
                  <a:cubicBezTo>
                    <a:pt x="1071" y="18806"/>
                    <a:pt x="830" y="18574"/>
                    <a:pt x="536" y="18574"/>
                  </a:cubicBezTo>
                  <a:close/>
                  <a:moveTo>
                    <a:pt x="536" y="20893"/>
                  </a:moveTo>
                  <a:cubicBezTo>
                    <a:pt x="242" y="20893"/>
                    <a:pt x="1" y="21134"/>
                    <a:pt x="1" y="21420"/>
                  </a:cubicBezTo>
                  <a:cubicBezTo>
                    <a:pt x="1" y="21714"/>
                    <a:pt x="242" y="21955"/>
                    <a:pt x="536" y="21955"/>
                  </a:cubicBezTo>
                  <a:cubicBezTo>
                    <a:pt x="830" y="21955"/>
                    <a:pt x="1071" y="21714"/>
                    <a:pt x="1071" y="21420"/>
                  </a:cubicBezTo>
                  <a:cubicBezTo>
                    <a:pt x="1071" y="21134"/>
                    <a:pt x="830" y="20893"/>
                    <a:pt x="536" y="20893"/>
                  </a:cubicBezTo>
                  <a:close/>
                  <a:moveTo>
                    <a:pt x="536" y="23213"/>
                  </a:moveTo>
                  <a:cubicBezTo>
                    <a:pt x="242" y="23213"/>
                    <a:pt x="1" y="23454"/>
                    <a:pt x="1" y="23748"/>
                  </a:cubicBezTo>
                  <a:cubicBezTo>
                    <a:pt x="1" y="24042"/>
                    <a:pt x="242" y="24274"/>
                    <a:pt x="536" y="24274"/>
                  </a:cubicBezTo>
                  <a:cubicBezTo>
                    <a:pt x="830" y="24274"/>
                    <a:pt x="1071" y="24042"/>
                    <a:pt x="1071" y="23748"/>
                  </a:cubicBezTo>
                  <a:cubicBezTo>
                    <a:pt x="1071" y="23454"/>
                    <a:pt x="830" y="23213"/>
                    <a:pt x="536" y="23213"/>
                  </a:cubicBezTo>
                  <a:close/>
                  <a:moveTo>
                    <a:pt x="536" y="25532"/>
                  </a:moveTo>
                  <a:cubicBezTo>
                    <a:pt x="242" y="25532"/>
                    <a:pt x="1" y="25773"/>
                    <a:pt x="1" y="26067"/>
                  </a:cubicBezTo>
                  <a:cubicBezTo>
                    <a:pt x="1" y="26362"/>
                    <a:pt x="242" y="26603"/>
                    <a:pt x="536" y="26603"/>
                  </a:cubicBezTo>
                  <a:cubicBezTo>
                    <a:pt x="830" y="26603"/>
                    <a:pt x="1071" y="26362"/>
                    <a:pt x="1071" y="26067"/>
                  </a:cubicBezTo>
                  <a:cubicBezTo>
                    <a:pt x="1071" y="25773"/>
                    <a:pt x="830" y="25532"/>
                    <a:pt x="536" y="255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4"/>
            <p:cNvSpPr/>
            <p:nvPr/>
          </p:nvSpPr>
          <p:spPr>
            <a:xfrm>
              <a:off x="8459842" y="279620"/>
              <a:ext cx="12301" cy="1184108"/>
            </a:xfrm>
            <a:custGeom>
              <a:avLst/>
              <a:gdLst/>
              <a:ahLst/>
              <a:cxnLst/>
              <a:rect l="l" t="t" r="r" b="b"/>
              <a:pathLst>
                <a:path w="286" h="27531" extrusionOk="0">
                  <a:moveTo>
                    <a:pt x="0" y="1"/>
                  </a:moveTo>
                  <a:lnTo>
                    <a:pt x="0" y="27531"/>
                  </a:lnTo>
                  <a:lnTo>
                    <a:pt x="286" y="27531"/>
                  </a:lnTo>
                  <a:lnTo>
                    <a:pt x="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4"/>
            <p:cNvSpPr/>
            <p:nvPr/>
          </p:nvSpPr>
          <p:spPr>
            <a:xfrm>
              <a:off x="8282557" y="1448319"/>
              <a:ext cx="367262" cy="191524"/>
            </a:xfrm>
            <a:custGeom>
              <a:avLst/>
              <a:gdLst/>
              <a:ahLst/>
              <a:cxnLst/>
              <a:rect l="l" t="t" r="r" b="b"/>
              <a:pathLst>
                <a:path w="8539" h="4453" extrusionOk="0">
                  <a:moveTo>
                    <a:pt x="4265" y="376"/>
                  </a:moveTo>
                  <a:cubicBezTo>
                    <a:pt x="4729" y="724"/>
                    <a:pt x="6094" y="1446"/>
                    <a:pt x="7048" y="1749"/>
                  </a:cubicBezTo>
                  <a:cubicBezTo>
                    <a:pt x="7566" y="1910"/>
                    <a:pt x="7941" y="2311"/>
                    <a:pt x="8065" y="2847"/>
                  </a:cubicBezTo>
                  <a:cubicBezTo>
                    <a:pt x="8181" y="3320"/>
                    <a:pt x="8074" y="3810"/>
                    <a:pt x="7798" y="4122"/>
                  </a:cubicBezTo>
                  <a:lnTo>
                    <a:pt x="741" y="4122"/>
                  </a:lnTo>
                  <a:cubicBezTo>
                    <a:pt x="465" y="3810"/>
                    <a:pt x="358" y="3320"/>
                    <a:pt x="465" y="2847"/>
                  </a:cubicBezTo>
                  <a:cubicBezTo>
                    <a:pt x="598" y="2311"/>
                    <a:pt x="964" y="1910"/>
                    <a:pt x="1482" y="1749"/>
                  </a:cubicBezTo>
                  <a:cubicBezTo>
                    <a:pt x="2436" y="1446"/>
                    <a:pt x="3810" y="724"/>
                    <a:pt x="4265" y="376"/>
                  </a:cubicBezTo>
                  <a:close/>
                  <a:moveTo>
                    <a:pt x="4265" y="1"/>
                  </a:moveTo>
                  <a:cubicBezTo>
                    <a:pt x="4220" y="10"/>
                    <a:pt x="4167" y="28"/>
                    <a:pt x="4140" y="72"/>
                  </a:cubicBezTo>
                  <a:cubicBezTo>
                    <a:pt x="3988" y="188"/>
                    <a:pt x="2588" y="1054"/>
                    <a:pt x="1384" y="1428"/>
                  </a:cubicBezTo>
                  <a:cubicBezTo>
                    <a:pt x="750" y="1633"/>
                    <a:pt x="295" y="2115"/>
                    <a:pt x="144" y="2766"/>
                  </a:cubicBezTo>
                  <a:cubicBezTo>
                    <a:pt x="1" y="3382"/>
                    <a:pt x="161" y="4024"/>
                    <a:pt x="554" y="4408"/>
                  </a:cubicBezTo>
                  <a:cubicBezTo>
                    <a:pt x="590" y="4435"/>
                    <a:pt x="625" y="4452"/>
                    <a:pt x="670" y="4452"/>
                  </a:cubicBezTo>
                  <a:lnTo>
                    <a:pt x="7860" y="4452"/>
                  </a:lnTo>
                  <a:cubicBezTo>
                    <a:pt x="7905" y="4452"/>
                    <a:pt x="7949" y="4435"/>
                    <a:pt x="7976" y="4408"/>
                  </a:cubicBezTo>
                  <a:cubicBezTo>
                    <a:pt x="8369" y="4024"/>
                    <a:pt x="8538" y="3382"/>
                    <a:pt x="8387" y="2775"/>
                  </a:cubicBezTo>
                  <a:cubicBezTo>
                    <a:pt x="8235" y="2115"/>
                    <a:pt x="7789" y="1633"/>
                    <a:pt x="7147" y="1428"/>
                  </a:cubicBezTo>
                  <a:cubicBezTo>
                    <a:pt x="5951" y="1054"/>
                    <a:pt x="4542" y="188"/>
                    <a:pt x="4399" y="72"/>
                  </a:cubicBezTo>
                  <a:cubicBezTo>
                    <a:pt x="4372" y="28"/>
                    <a:pt x="4319" y="1"/>
                    <a:pt x="4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4"/>
            <p:cNvSpPr/>
            <p:nvPr/>
          </p:nvSpPr>
          <p:spPr>
            <a:xfrm>
              <a:off x="8361222" y="1448319"/>
              <a:ext cx="209932" cy="191524"/>
            </a:xfrm>
            <a:custGeom>
              <a:avLst/>
              <a:gdLst/>
              <a:ahLst/>
              <a:cxnLst/>
              <a:rect l="l" t="t" r="r" b="b"/>
              <a:pathLst>
                <a:path w="4881" h="4453" extrusionOk="0">
                  <a:moveTo>
                    <a:pt x="2436" y="456"/>
                  </a:moveTo>
                  <a:cubicBezTo>
                    <a:pt x="2730" y="822"/>
                    <a:pt x="3373" y="1446"/>
                    <a:pt x="3846" y="1732"/>
                  </a:cubicBezTo>
                  <a:cubicBezTo>
                    <a:pt x="4381" y="2053"/>
                    <a:pt x="4532" y="3435"/>
                    <a:pt x="4229" y="4122"/>
                  </a:cubicBezTo>
                  <a:lnTo>
                    <a:pt x="643" y="4122"/>
                  </a:lnTo>
                  <a:cubicBezTo>
                    <a:pt x="349" y="3435"/>
                    <a:pt x="491" y="2053"/>
                    <a:pt x="1027" y="1732"/>
                  </a:cubicBezTo>
                  <a:cubicBezTo>
                    <a:pt x="1508" y="1446"/>
                    <a:pt x="2142" y="822"/>
                    <a:pt x="2436" y="456"/>
                  </a:cubicBezTo>
                  <a:close/>
                  <a:moveTo>
                    <a:pt x="2436" y="1"/>
                  </a:moveTo>
                  <a:cubicBezTo>
                    <a:pt x="2374" y="1"/>
                    <a:pt x="2311" y="46"/>
                    <a:pt x="2284" y="108"/>
                  </a:cubicBezTo>
                  <a:cubicBezTo>
                    <a:pt x="2204" y="233"/>
                    <a:pt x="1473" y="1080"/>
                    <a:pt x="857" y="1446"/>
                  </a:cubicBezTo>
                  <a:cubicBezTo>
                    <a:pt x="81" y="1910"/>
                    <a:pt x="1" y="3632"/>
                    <a:pt x="393" y="4363"/>
                  </a:cubicBezTo>
                  <a:cubicBezTo>
                    <a:pt x="429" y="4417"/>
                    <a:pt x="482" y="4452"/>
                    <a:pt x="545" y="4452"/>
                  </a:cubicBezTo>
                  <a:lnTo>
                    <a:pt x="4336" y="4452"/>
                  </a:lnTo>
                  <a:cubicBezTo>
                    <a:pt x="4399" y="4452"/>
                    <a:pt x="4452" y="4417"/>
                    <a:pt x="4479" y="4363"/>
                  </a:cubicBezTo>
                  <a:cubicBezTo>
                    <a:pt x="4880" y="3632"/>
                    <a:pt x="4800" y="1910"/>
                    <a:pt x="4015" y="1446"/>
                  </a:cubicBezTo>
                  <a:cubicBezTo>
                    <a:pt x="3400" y="1080"/>
                    <a:pt x="2668" y="233"/>
                    <a:pt x="2597" y="108"/>
                  </a:cubicBezTo>
                  <a:cubicBezTo>
                    <a:pt x="2570" y="46"/>
                    <a:pt x="2507" y="1"/>
                    <a:pt x="2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4"/>
            <p:cNvSpPr/>
            <p:nvPr/>
          </p:nvSpPr>
          <p:spPr>
            <a:xfrm>
              <a:off x="8282557" y="1964003"/>
              <a:ext cx="367262" cy="191136"/>
            </a:xfrm>
            <a:custGeom>
              <a:avLst/>
              <a:gdLst/>
              <a:ahLst/>
              <a:cxnLst/>
              <a:rect l="l" t="t" r="r" b="b"/>
              <a:pathLst>
                <a:path w="8539" h="4444" extrusionOk="0">
                  <a:moveTo>
                    <a:pt x="7798" y="331"/>
                  </a:moveTo>
                  <a:cubicBezTo>
                    <a:pt x="8074" y="634"/>
                    <a:pt x="8181" y="1125"/>
                    <a:pt x="8065" y="1606"/>
                  </a:cubicBezTo>
                  <a:cubicBezTo>
                    <a:pt x="7941" y="2142"/>
                    <a:pt x="7566" y="2543"/>
                    <a:pt x="7048" y="2704"/>
                  </a:cubicBezTo>
                  <a:cubicBezTo>
                    <a:pt x="6103" y="3007"/>
                    <a:pt x="4729" y="3730"/>
                    <a:pt x="4265" y="4069"/>
                  </a:cubicBezTo>
                  <a:cubicBezTo>
                    <a:pt x="3801" y="3721"/>
                    <a:pt x="2436" y="3007"/>
                    <a:pt x="1482" y="2704"/>
                  </a:cubicBezTo>
                  <a:cubicBezTo>
                    <a:pt x="964" y="2543"/>
                    <a:pt x="598" y="2142"/>
                    <a:pt x="465" y="1606"/>
                  </a:cubicBezTo>
                  <a:cubicBezTo>
                    <a:pt x="358" y="1134"/>
                    <a:pt x="465" y="643"/>
                    <a:pt x="741" y="331"/>
                  </a:cubicBezTo>
                  <a:close/>
                  <a:moveTo>
                    <a:pt x="670" y="1"/>
                  </a:moveTo>
                  <a:cubicBezTo>
                    <a:pt x="625" y="1"/>
                    <a:pt x="590" y="19"/>
                    <a:pt x="554" y="45"/>
                  </a:cubicBezTo>
                  <a:cubicBezTo>
                    <a:pt x="161" y="429"/>
                    <a:pt x="1" y="1071"/>
                    <a:pt x="144" y="1678"/>
                  </a:cubicBezTo>
                  <a:cubicBezTo>
                    <a:pt x="295" y="2329"/>
                    <a:pt x="750" y="2820"/>
                    <a:pt x="1384" y="3025"/>
                  </a:cubicBezTo>
                  <a:cubicBezTo>
                    <a:pt x="2588" y="3400"/>
                    <a:pt x="3988" y="4256"/>
                    <a:pt x="4140" y="4381"/>
                  </a:cubicBezTo>
                  <a:cubicBezTo>
                    <a:pt x="4167" y="4417"/>
                    <a:pt x="4212" y="4443"/>
                    <a:pt x="4265" y="4443"/>
                  </a:cubicBezTo>
                  <a:cubicBezTo>
                    <a:pt x="4319" y="4443"/>
                    <a:pt x="4363" y="4426"/>
                    <a:pt x="4399" y="4381"/>
                  </a:cubicBezTo>
                  <a:cubicBezTo>
                    <a:pt x="4542" y="4265"/>
                    <a:pt x="5951" y="3400"/>
                    <a:pt x="7147" y="3025"/>
                  </a:cubicBezTo>
                  <a:cubicBezTo>
                    <a:pt x="7789" y="2820"/>
                    <a:pt x="8235" y="2329"/>
                    <a:pt x="8387" y="1678"/>
                  </a:cubicBezTo>
                  <a:cubicBezTo>
                    <a:pt x="8538" y="1071"/>
                    <a:pt x="8369" y="429"/>
                    <a:pt x="7976" y="45"/>
                  </a:cubicBezTo>
                  <a:cubicBezTo>
                    <a:pt x="7949" y="19"/>
                    <a:pt x="7905" y="1"/>
                    <a:pt x="78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4"/>
            <p:cNvSpPr/>
            <p:nvPr/>
          </p:nvSpPr>
          <p:spPr>
            <a:xfrm>
              <a:off x="8361222" y="1964003"/>
              <a:ext cx="209932" cy="191136"/>
            </a:xfrm>
            <a:custGeom>
              <a:avLst/>
              <a:gdLst/>
              <a:ahLst/>
              <a:cxnLst/>
              <a:rect l="l" t="t" r="r" b="b"/>
              <a:pathLst>
                <a:path w="4881" h="4444" extrusionOk="0">
                  <a:moveTo>
                    <a:pt x="4229" y="331"/>
                  </a:moveTo>
                  <a:cubicBezTo>
                    <a:pt x="4532" y="1018"/>
                    <a:pt x="4381" y="2400"/>
                    <a:pt x="3846" y="2722"/>
                  </a:cubicBezTo>
                  <a:cubicBezTo>
                    <a:pt x="3373" y="3007"/>
                    <a:pt x="2730" y="3632"/>
                    <a:pt x="2436" y="3997"/>
                  </a:cubicBezTo>
                  <a:cubicBezTo>
                    <a:pt x="2142" y="3632"/>
                    <a:pt x="1508" y="3007"/>
                    <a:pt x="1027" y="2722"/>
                  </a:cubicBezTo>
                  <a:cubicBezTo>
                    <a:pt x="491" y="2400"/>
                    <a:pt x="349" y="1018"/>
                    <a:pt x="643" y="331"/>
                  </a:cubicBezTo>
                  <a:close/>
                  <a:moveTo>
                    <a:pt x="545" y="1"/>
                  </a:moveTo>
                  <a:cubicBezTo>
                    <a:pt x="482" y="1"/>
                    <a:pt x="429" y="36"/>
                    <a:pt x="393" y="90"/>
                  </a:cubicBezTo>
                  <a:cubicBezTo>
                    <a:pt x="1" y="821"/>
                    <a:pt x="81" y="2534"/>
                    <a:pt x="857" y="3007"/>
                  </a:cubicBezTo>
                  <a:cubicBezTo>
                    <a:pt x="1473" y="3373"/>
                    <a:pt x="2204" y="4220"/>
                    <a:pt x="2284" y="4345"/>
                  </a:cubicBezTo>
                  <a:cubicBezTo>
                    <a:pt x="2311" y="4408"/>
                    <a:pt x="2374" y="4443"/>
                    <a:pt x="2436" y="4443"/>
                  </a:cubicBezTo>
                  <a:cubicBezTo>
                    <a:pt x="2507" y="4443"/>
                    <a:pt x="2570" y="4408"/>
                    <a:pt x="2597" y="4345"/>
                  </a:cubicBezTo>
                  <a:cubicBezTo>
                    <a:pt x="2668" y="4220"/>
                    <a:pt x="3400" y="3373"/>
                    <a:pt x="4015" y="3007"/>
                  </a:cubicBezTo>
                  <a:cubicBezTo>
                    <a:pt x="4800" y="2534"/>
                    <a:pt x="4880" y="821"/>
                    <a:pt x="4479" y="90"/>
                  </a:cubicBezTo>
                  <a:cubicBezTo>
                    <a:pt x="4452" y="36"/>
                    <a:pt x="4399" y="1"/>
                    <a:pt x="4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4"/>
            <p:cNvSpPr/>
            <p:nvPr/>
          </p:nvSpPr>
          <p:spPr>
            <a:xfrm>
              <a:off x="8254945" y="1643625"/>
              <a:ext cx="422487" cy="316210"/>
            </a:xfrm>
            <a:custGeom>
              <a:avLst/>
              <a:gdLst/>
              <a:ahLst/>
              <a:cxnLst/>
              <a:rect l="l" t="t" r="r" b="b"/>
              <a:pathLst>
                <a:path w="9823" h="7352" extrusionOk="0">
                  <a:moveTo>
                    <a:pt x="8217" y="340"/>
                  </a:moveTo>
                  <a:cubicBezTo>
                    <a:pt x="8235" y="375"/>
                    <a:pt x="8270" y="429"/>
                    <a:pt x="8306" y="491"/>
                  </a:cubicBezTo>
                  <a:cubicBezTo>
                    <a:pt x="8377" y="598"/>
                    <a:pt x="8449" y="714"/>
                    <a:pt x="8538" y="839"/>
                  </a:cubicBezTo>
                  <a:cubicBezTo>
                    <a:pt x="8939" y="1419"/>
                    <a:pt x="9484" y="2213"/>
                    <a:pt x="9484" y="3676"/>
                  </a:cubicBezTo>
                  <a:cubicBezTo>
                    <a:pt x="9484" y="5139"/>
                    <a:pt x="8939" y="5942"/>
                    <a:pt x="8538" y="6522"/>
                  </a:cubicBezTo>
                  <a:cubicBezTo>
                    <a:pt x="8449" y="6647"/>
                    <a:pt x="8377" y="6763"/>
                    <a:pt x="8306" y="6870"/>
                  </a:cubicBezTo>
                  <a:cubicBezTo>
                    <a:pt x="8270" y="6932"/>
                    <a:pt x="8235" y="6986"/>
                    <a:pt x="8217" y="7022"/>
                  </a:cubicBezTo>
                  <a:lnTo>
                    <a:pt x="1606" y="7022"/>
                  </a:lnTo>
                  <a:cubicBezTo>
                    <a:pt x="1579" y="6986"/>
                    <a:pt x="1544" y="6932"/>
                    <a:pt x="1508" y="6870"/>
                  </a:cubicBezTo>
                  <a:cubicBezTo>
                    <a:pt x="1446" y="6763"/>
                    <a:pt x="1365" y="6647"/>
                    <a:pt x="1285" y="6522"/>
                  </a:cubicBezTo>
                  <a:cubicBezTo>
                    <a:pt x="884" y="5942"/>
                    <a:pt x="331" y="5139"/>
                    <a:pt x="331" y="3676"/>
                  </a:cubicBezTo>
                  <a:cubicBezTo>
                    <a:pt x="331" y="2213"/>
                    <a:pt x="884" y="1419"/>
                    <a:pt x="1285" y="839"/>
                  </a:cubicBezTo>
                  <a:cubicBezTo>
                    <a:pt x="1365" y="714"/>
                    <a:pt x="1446" y="598"/>
                    <a:pt x="1508" y="491"/>
                  </a:cubicBezTo>
                  <a:cubicBezTo>
                    <a:pt x="1544" y="429"/>
                    <a:pt x="1579" y="375"/>
                    <a:pt x="1606" y="340"/>
                  </a:cubicBezTo>
                  <a:close/>
                  <a:moveTo>
                    <a:pt x="1517" y="1"/>
                  </a:moveTo>
                  <a:cubicBezTo>
                    <a:pt x="1464" y="1"/>
                    <a:pt x="1410" y="27"/>
                    <a:pt x="1374" y="81"/>
                  </a:cubicBezTo>
                  <a:cubicBezTo>
                    <a:pt x="1374" y="81"/>
                    <a:pt x="1321" y="161"/>
                    <a:pt x="1223" y="322"/>
                  </a:cubicBezTo>
                  <a:cubicBezTo>
                    <a:pt x="1169" y="420"/>
                    <a:pt x="1089" y="527"/>
                    <a:pt x="1009" y="652"/>
                  </a:cubicBezTo>
                  <a:cubicBezTo>
                    <a:pt x="607" y="1232"/>
                    <a:pt x="0" y="2115"/>
                    <a:pt x="0" y="3676"/>
                  </a:cubicBezTo>
                  <a:cubicBezTo>
                    <a:pt x="0" y="5246"/>
                    <a:pt x="607" y="6129"/>
                    <a:pt x="1009" y="6709"/>
                  </a:cubicBezTo>
                  <a:cubicBezTo>
                    <a:pt x="1089" y="6834"/>
                    <a:pt x="1169" y="6941"/>
                    <a:pt x="1223" y="7039"/>
                  </a:cubicBezTo>
                  <a:cubicBezTo>
                    <a:pt x="1321" y="7191"/>
                    <a:pt x="1374" y="7280"/>
                    <a:pt x="1374" y="7280"/>
                  </a:cubicBezTo>
                  <a:cubicBezTo>
                    <a:pt x="1410" y="7325"/>
                    <a:pt x="1464" y="7352"/>
                    <a:pt x="1517" y="7352"/>
                  </a:cubicBezTo>
                  <a:lnTo>
                    <a:pt x="8306" y="7352"/>
                  </a:lnTo>
                  <a:cubicBezTo>
                    <a:pt x="8359" y="7352"/>
                    <a:pt x="8413" y="7325"/>
                    <a:pt x="8440" y="7280"/>
                  </a:cubicBezTo>
                  <a:cubicBezTo>
                    <a:pt x="8440" y="7280"/>
                    <a:pt x="8502" y="7191"/>
                    <a:pt x="8591" y="7039"/>
                  </a:cubicBezTo>
                  <a:cubicBezTo>
                    <a:pt x="8654" y="6941"/>
                    <a:pt x="8725" y="6834"/>
                    <a:pt x="8814" y="6709"/>
                  </a:cubicBezTo>
                  <a:cubicBezTo>
                    <a:pt x="9216" y="6129"/>
                    <a:pt x="9823" y="5246"/>
                    <a:pt x="9823" y="3676"/>
                  </a:cubicBezTo>
                  <a:cubicBezTo>
                    <a:pt x="9823" y="2115"/>
                    <a:pt x="9216" y="1232"/>
                    <a:pt x="8814" y="652"/>
                  </a:cubicBezTo>
                  <a:cubicBezTo>
                    <a:pt x="8725" y="527"/>
                    <a:pt x="8654" y="420"/>
                    <a:pt x="8591" y="322"/>
                  </a:cubicBezTo>
                  <a:cubicBezTo>
                    <a:pt x="8502" y="161"/>
                    <a:pt x="8440" y="72"/>
                    <a:pt x="8440" y="72"/>
                  </a:cubicBezTo>
                  <a:cubicBezTo>
                    <a:pt x="8413" y="27"/>
                    <a:pt x="8359" y="1"/>
                    <a:pt x="8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4"/>
            <p:cNvSpPr/>
            <p:nvPr/>
          </p:nvSpPr>
          <p:spPr>
            <a:xfrm>
              <a:off x="8347415" y="1643625"/>
              <a:ext cx="237544" cy="316210"/>
            </a:xfrm>
            <a:custGeom>
              <a:avLst/>
              <a:gdLst/>
              <a:ahLst/>
              <a:cxnLst/>
              <a:rect l="l" t="t" r="r" b="b"/>
              <a:pathLst>
                <a:path w="5523" h="7352" extrusionOk="0">
                  <a:moveTo>
                    <a:pt x="4523" y="340"/>
                  </a:moveTo>
                  <a:cubicBezTo>
                    <a:pt x="4675" y="634"/>
                    <a:pt x="5192" y="1776"/>
                    <a:pt x="5192" y="3676"/>
                  </a:cubicBezTo>
                  <a:cubicBezTo>
                    <a:pt x="5192" y="5585"/>
                    <a:pt x="4675" y="6727"/>
                    <a:pt x="4523" y="7022"/>
                  </a:cubicBezTo>
                  <a:lnTo>
                    <a:pt x="1000" y="7022"/>
                  </a:lnTo>
                  <a:cubicBezTo>
                    <a:pt x="848" y="6727"/>
                    <a:pt x="331" y="5585"/>
                    <a:pt x="331" y="3676"/>
                  </a:cubicBezTo>
                  <a:cubicBezTo>
                    <a:pt x="331" y="1776"/>
                    <a:pt x="848" y="634"/>
                    <a:pt x="1000" y="340"/>
                  </a:cubicBezTo>
                  <a:close/>
                  <a:moveTo>
                    <a:pt x="901" y="1"/>
                  </a:moveTo>
                  <a:cubicBezTo>
                    <a:pt x="839" y="1"/>
                    <a:pt x="785" y="36"/>
                    <a:pt x="759" y="81"/>
                  </a:cubicBezTo>
                  <a:cubicBezTo>
                    <a:pt x="732" y="135"/>
                    <a:pt x="0" y="1348"/>
                    <a:pt x="0" y="3676"/>
                  </a:cubicBezTo>
                  <a:cubicBezTo>
                    <a:pt x="0" y="6013"/>
                    <a:pt x="732" y="7227"/>
                    <a:pt x="759" y="7271"/>
                  </a:cubicBezTo>
                  <a:cubicBezTo>
                    <a:pt x="785" y="7325"/>
                    <a:pt x="839" y="7352"/>
                    <a:pt x="901" y="7352"/>
                  </a:cubicBezTo>
                  <a:lnTo>
                    <a:pt x="4622" y="7352"/>
                  </a:lnTo>
                  <a:cubicBezTo>
                    <a:pt x="4675" y="7352"/>
                    <a:pt x="4729" y="7325"/>
                    <a:pt x="4755" y="7271"/>
                  </a:cubicBezTo>
                  <a:cubicBezTo>
                    <a:pt x="4791" y="7227"/>
                    <a:pt x="5523" y="6013"/>
                    <a:pt x="5523" y="3676"/>
                  </a:cubicBezTo>
                  <a:cubicBezTo>
                    <a:pt x="5523" y="1348"/>
                    <a:pt x="4791" y="135"/>
                    <a:pt x="4755" y="81"/>
                  </a:cubicBezTo>
                  <a:cubicBezTo>
                    <a:pt x="4729" y="36"/>
                    <a:pt x="4675" y="1"/>
                    <a:pt x="4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4"/>
            <p:cNvSpPr/>
            <p:nvPr/>
          </p:nvSpPr>
          <p:spPr>
            <a:xfrm>
              <a:off x="8298299" y="1628271"/>
              <a:ext cx="335779" cy="28430"/>
            </a:xfrm>
            <a:custGeom>
              <a:avLst/>
              <a:gdLst/>
              <a:ahLst/>
              <a:cxnLst/>
              <a:rect l="l" t="t" r="r" b="b"/>
              <a:pathLst>
                <a:path w="7807" h="661" extrusionOk="0">
                  <a:moveTo>
                    <a:pt x="331" y="1"/>
                  </a:moveTo>
                  <a:cubicBezTo>
                    <a:pt x="143" y="1"/>
                    <a:pt x="1" y="144"/>
                    <a:pt x="1" y="331"/>
                  </a:cubicBezTo>
                  <a:cubicBezTo>
                    <a:pt x="1" y="420"/>
                    <a:pt x="36" y="500"/>
                    <a:pt x="99" y="563"/>
                  </a:cubicBezTo>
                  <a:cubicBezTo>
                    <a:pt x="152" y="625"/>
                    <a:pt x="241" y="661"/>
                    <a:pt x="331" y="661"/>
                  </a:cubicBezTo>
                  <a:lnTo>
                    <a:pt x="7476" y="661"/>
                  </a:lnTo>
                  <a:cubicBezTo>
                    <a:pt x="7655" y="661"/>
                    <a:pt x="7806" y="509"/>
                    <a:pt x="7806" y="331"/>
                  </a:cubicBezTo>
                  <a:cubicBezTo>
                    <a:pt x="7806" y="242"/>
                    <a:pt x="7771" y="153"/>
                    <a:pt x="7708" y="99"/>
                  </a:cubicBezTo>
                  <a:cubicBezTo>
                    <a:pt x="7646" y="37"/>
                    <a:pt x="7566"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4"/>
            <p:cNvSpPr/>
            <p:nvPr/>
          </p:nvSpPr>
          <p:spPr>
            <a:xfrm>
              <a:off x="8298299" y="1947918"/>
              <a:ext cx="335779" cy="28430"/>
            </a:xfrm>
            <a:custGeom>
              <a:avLst/>
              <a:gdLst/>
              <a:ahLst/>
              <a:cxnLst/>
              <a:rect l="l" t="t" r="r" b="b"/>
              <a:pathLst>
                <a:path w="7807" h="661" extrusionOk="0">
                  <a:moveTo>
                    <a:pt x="331" y="0"/>
                  </a:moveTo>
                  <a:cubicBezTo>
                    <a:pt x="143" y="0"/>
                    <a:pt x="1" y="143"/>
                    <a:pt x="1" y="330"/>
                  </a:cubicBezTo>
                  <a:cubicBezTo>
                    <a:pt x="1" y="419"/>
                    <a:pt x="36" y="509"/>
                    <a:pt x="99" y="562"/>
                  </a:cubicBezTo>
                  <a:cubicBezTo>
                    <a:pt x="152" y="625"/>
                    <a:pt x="241" y="660"/>
                    <a:pt x="331" y="660"/>
                  </a:cubicBezTo>
                  <a:lnTo>
                    <a:pt x="7476" y="660"/>
                  </a:lnTo>
                  <a:cubicBezTo>
                    <a:pt x="7655" y="660"/>
                    <a:pt x="7806" y="517"/>
                    <a:pt x="7806" y="330"/>
                  </a:cubicBezTo>
                  <a:cubicBezTo>
                    <a:pt x="7806" y="241"/>
                    <a:pt x="7771" y="152"/>
                    <a:pt x="7708" y="98"/>
                  </a:cubicBezTo>
                  <a:cubicBezTo>
                    <a:pt x="7646" y="36"/>
                    <a:pt x="7566" y="0"/>
                    <a:pt x="7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4"/>
            <p:cNvSpPr/>
            <p:nvPr/>
          </p:nvSpPr>
          <p:spPr>
            <a:xfrm>
              <a:off x="8451757" y="1441437"/>
              <a:ext cx="28473" cy="28430"/>
            </a:xfrm>
            <a:custGeom>
              <a:avLst/>
              <a:gdLst/>
              <a:ahLst/>
              <a:cxnLst/>
              <a:rect l="l" t="t" r="r" b="b"/>
              <a:pathLst>
                <a:path w="662" h="661" extrusionOk="0">
                  <a:moveTo>
                    <a:pt x="331" y="0"/>
                  </a:moveTo>
                  <a:cubicBezTo>
                    <a:pt x="153" y="0"/>
                    <a:pt x="1" y="152"/>
                    <a:pt x="1" y="330"/>
                  </a:cubicBezTo>
                  <a:cubicBezTo>
                    <a:pt x="1" y="518"/>
                    <a:pt x="153" y="660"/>
                    <a:pt x="331" y="660"/>
                  </a:cubicBezTo>
                  <a:cubicBezTo>
                    <a:pt x="518" y="660"/>
                    <a:pt x="661" y="518"/>
                    <a:pt x="661" y="330"/>
                  </a:cubicBezTo>
                  <a:cubicBezTo>
                    <a:pt x="661" y="152"/>
                    <a:pt x="518"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4" name="Google Shape;2984;p44"/>
          <p:cNvGrpSpPr/>
          <p:nvPr/>
        </p:nvGrpSpPr>
        <p:grpSpPr>
          <a:xfrm>
            <a:off x="-1102288" y="-1104765"/>
            <a:ext cx="2415313" cy="2415313"/>
            <a:chOff x="277450" y="4273200"/>
            <a:chExt cx="870289" cy="870289"/>
          </a:xfrm>
        </p:grpSpPr>
        <p:sp>
          <p:nvSpPr>
            <p:cNvPr id="2985" name="Google Shape;2985;p44"/>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4"/>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4"/>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2">
  <p:cSld name="CUSTOM_3_1">
    <p:spTree>
      <p:nvGrpSpPr>
        <p:cNvPr id="1" name="Shape 2988"/>
        <p:cNvGrpSpPr/>
        <p:nvPr/>
      </p:nvGrpSpPr>
      <p:grpSpPr>
        <a:xfrm>
          <a:off x="0" y="0"/>
          <a:ext cx="0" cy="0"/>
          <a:chOff x="0" y="0"/>
          <a:chExt cx="0" cy="0"/>
        </a:xfrm>
      </p:grpSpPr>
      <p:sp>
        <p:nvSpPr>
          <p:cNvPr id="2989" name="Google Shape;2989;p45"/>
          <p:cNvSpPr txBox="1">
            <a:spLocks noGrp="1"/>
          </p:cNvSpPr>
          <p:nvPr>
            <p:ph type="title"/>
          </p:nvPr>
        </p:nvSpPr>
        <p:spPr>
          <a:xfrm>
            <a:off x="1997050" y="1669624"/>
            <a:ext cx="38595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90" name="Google Shape;2990;p45"/>
          <p:cNvSpPr txBox="1">
            <a:spLocks noGrp="1"/>
          </p:cNvSpPr>
          <p:nvPr>
            <p:ph type="title" idx="2" hasCustomPrompt="1"/>
          </p:nvPr>
        </p:nvSpPr>
        <p:spPr>
          <a:xfrm>
            <a:off x="6765762" y="2150838"/>
            <a:ext cx="1289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91" name="Google Shape;2991;p45"/>
          <p:cNvSpPr txBox="1">
            <a:spLocks noGrp="1"/>
          </p:cNvSpPr>
          <p:nvPr>
            <p:ph type="subTitle" idx="1"/>
          </p:nvPr>
        </p:nvSpPr>
        <p:spPr>
          <a:xfrm>
            <a:off x="1997053" y="2813663"/>
            <a:ext cx="3859500" cy="438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992" name="Google Shape;2992;p45"/>
          <p:cNvGrpSpPr/>
          <p:nvPr/>
        </p:nvGrpSpPr>
        <p:grpSpPr>
          <a:xfrm>
            <a:off x="-1102288" y="3798860"/>
            <a:ext cx="2415313" cy="2415313"/>
            <a:chOff x="277450" y="4273200"/>
            <a:chExt cx="870289" cy="870289"/>
          </a:xfrm>
        </p:grpSpPr>
        <p:sp>
          <p:nvSpPr>
            <p:cNvPr id="2993" name="Google Shape;2993;p45"/>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5"/>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5"/>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6" name="Google Shape;2996;p45"/>
          <p:cNvGrpSpPr/>
          <p:nvPr/>
        </p:nvGrpSpPr>
        <p:grpSpPr>
          <a:xfrm>
            <a:off x="7851212" y="-1104765"/>
            <a:ext cx="2415313" cy="2415313"/>
            <a:chOff x="277450" y="4273200"/>
            <a:chExt cx="870289" cy="870289"/>
          </a:xfrm>
        </p:grpSpPr>
        <p:sp>
          <p:nvSpPr>
            <p:cNvPr id="2997" name="Google Shape;2997;p45"/>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5"/>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5"/>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0" name="Google Shape;3000;p45"/>
          <p:cNvGrpSpPr/>
          <p:nvPr/>
        </p:nvGrpSpPr>
        <p:grpSpPr>
          <a:xfrm>
            <a:off x="8047411" y="4227154"/>
            <a:ext cx="762985" cy="762897"/>
            <a:chOff x="8021087" y="4295195"/>
            <a:chExt cx="1136578" cy="1136447"/>
          </a:xfrm>
        </p:grpSpPr>
        <p:sp>
          <p:nvSpPr>
            <p:cNvPr id="3001" name="Google Shape;3001;p45"/>
            <p:cNvSpPr/>
            <p:nvPr/>
          </p:nvSpPr>
          <p:spPr>
            <a:xfrm>
              <a:off x="8084049" y="4358026"/>
              <a:ext cx="1010657" cy="1010788"/>
            </a:xfrm>
            <a:custGeom>
              <a:avLst/>
              <a:gdLst/>
              <a:ahLst/>
              <a:cxnLst/>
              <a:rect l="l" t="t" r="r" b="b"/>
              <a:pathLst>
                <a:path w="61994" h="62002" extrusionOk="0">
                  <a:moveTo>
                    <a:pt x="30903" y="1"/>
                  </a:moveTo>
                  <a:lnTo>
                    <a:pt x="21893" y="9011"/>
                  </a:lnTo>
                  <a:lnTo>
                    <a:pt x="9145" y="9011"/>
                  </a:lnTo>
                  <a:lnTo>
                    <a:pt x="9145" y="21759"/>
                  </a:lnTo>
                  <a:lnTo>
                    <a:pt x="1" y="30903"/>
                  </a:lnTo>
                  <a:lnTo>
                    <a:pt x="9145" y="40056"/>
                  </a:lnTo>
                  <a:lnTo>
                    <a:pt x="9145" y="52982"/>
                  </a:lnTo>
                  <a:lnTo>
                    <a:pt x="22080" y="52982"/>
                  </a:lnTo>
                  <a:lnTo>
                    <a:pt x="31091" y="62002"/>
                  </a:lnTo>
                  <a:lnTo>
                    <a:pt x="40101" y="52982"/>
                  </a:lnTo>
                  <a:lnTo>
                    <a:pt x="52849" y="52982"/>
                  </a:lnTo>
                  <a:lnTo>
                    <a:pt x="52849" y="40234"/>
                  </a:lnTo>
                  <a:lnTo>
                    <a:pt x="61993" y="31090"/>
                  </a:lnTo>
                  <a:lnTo>
                    <a:pt x="52849" y="21946"/>
                  </a:lnTo>
                  <a:lnTo>
                    <a:pt x="52849" y="9011"/>
                  </a:lnTo>
                  <a:lnTo>
                    <a:pt x="39914" y="9011"/>
                  </a:lnTo>
                  <a:lnTo>
                    <a:pt x="30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5"/>
            <p:cNvSpPr/>
            <p:nvPr/>
          </p:nvSpPr>
          <p:spPr>
            <a:xfrm>
              <a:off x="8021087" y="4295195"/>
              <a:ext cx="1136578" cy="1136447"/>
            </a:xfrm>
            <a:custGeom>
              <a:avLst/>
              <a:gdLst/>
              <a:ahLst/>
              <a:cxnLst/>
              <a:rect l="l" t="t" r="r" b="b"/>
              <a:pathLst>
                <a:path w="69718" h="69710" extrusionOk="0">
                  <a:moveTo>
                    <a:pt x="34756" y="1812"/>
                  </a:moveTo>
                  <a:lnTo>
                    <a:pt x="44364" y="11420"/>
                  </a:lnTo>
                  <a:lnTo>
                    <a:pt x="58147" y="11420"/>
                  </a:lnTo>
                  <a:lnTo>
                    <a:pt x="58147" y="25203"/>
                  </a:lnTo>
                  <a:lnTo>
                    <a:pt x="67898" y="34953"/>
                  </a:lnTo>
                  <a:lnTo>
                    <a:pt x="58147" y="44704"/>
                  </a:lnTo>
                  <a:lnTo>
                    <a:pt x="58147" y="58291"/>
                  </a:lnTo>
                  <a:lnTo>
                    <a:pt x="44570" y="58291"/>
                  </a:lnTo>
                  <a:lnTo>
                    <a:pt x="34962" y="67899"/>
                  </a:lnTo>
                  <a:lnTo>
                    <a:pt x="25354" y="58291"/>
                  </a:lnTo>
                  <a:lnTo>
                    <a:pt x="11571" y="58291"/>
                  </a:lnTo>
                  <a:lnTo>
                    <a:pt x="11571" y="44499"/>
                  </a:lnTo>
                  <a:lnTo>
                    <a:pt x="1820" y="34748"/>
                  </a:lnTo>
                  <a:lnTo>
                    <a:pt x="11571" y="24997"/>
                  </a:lnTo>
                  <a:lnTo>
                    <a:pt x="11571" y="11420"/>
                  </a:lnTo>
                  <a:lnTo>
                    <a:pt x="25148" y="11420"/>
                  </a:lnTo>
                  <a:lnTo>
                    <a:pt x="34756" y="1812"/>
                  </a:lnTo>
                  <a:close/>
                  <a:moveTo>
                    <a:pt x="34756" y="1"/>
                  </a:moveTo>
                  <a:lnTo>
                    <a:pt x="24622" y="10135"/>
                  </a:lnTo>
                  <a:lnTo>
                    <a:pt x="10286" y="10135"/>
                  </a:lnTo>
                  <a:lnTo>
                    <a:pt x="10286" y="24471"/>
                  </a:lnTo>
                  <a:lnTo>
                    <a:pt x="0" y="34748"/>
                  </a:lnTo>
                  <a:lnTo>
                    <a:pt x="10286" y="45034"/>
                  </a:lnTo>
                  <a:lnTo>
                    <a:pt x="10286" y="59575"/>
                  </a:lnTo>
                  <a:lnTo>
                    <a:pt x="24827" y="59575"/>
                  </a:lnTo>
                  <a:lnTo>
                    <a:pt x="34962" y="69709"/>
                  </a:lnTo>
                  <a:lnTo>
                    <a:pt x="45096" y="59575"/>
                  </a:lnTo>
                  <a:lnTo>
                    <a:pt x="59432" y="59575"/>
                  </a:lnTo>
                  <a:lnTo>
                    <a:pt x="59432" y="45239"/>
                  </a:lnTo>
                  <a:lnTo>
                    <a:pt x="69718" y="34953"/>
                  </a:lnTo>
                  <a:lnTo>
                    <a:pt x="59432" y="24676"/>
                  </a:lnTo>
                  <a:lnTo>
                    <a:pt x="59432" y="10135"/>
                  </a:lnTo>
                  <a:lnTo>
                    <a:pt x="44891" y="10135"/>
                  </a:lnTo>
                  <a:lnTo>
                    <a:pt x="347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5"/>
            <p:cNvSpPr/>
            <p:nvPr/>
          </p:nvSpPr>
          <p:spPr>
            <a:xfrm>
              <a:off x="8121871" y="4393371"/>
              <a:ext cx="937051" cy="937051"/>
            </a:xfrm>
            <a:custGeom>
              <a:avLst/>
              <a:gdLst/>
              <a:ahLst/>
              <a:cxnLst/>
              <a:rect l="l" t="t" r="r" b="b"/>
              <a:pathLst>
                <a:path w="57479" h="57479" extrusionOk="0">
                  <a:moveTo>
                    <a:pt x="28655" y="0"/>
                  </a:moveTo>
                  <a:lnTo>
                    <a:pt x="20296" y="8351"/>
                  </a:lnTo>
                  <a:lnTo>
                    <a:pt x="8484" y="8351"/>
                  </a:lnTo>
                  <a:lnTo>
                    <a:pt x="8484" y="20171"/>
                  </a:lnTo>
                  <a:lnTo>
                    <a:pt x="0" y="28646"/>
                  </a:lnTo>
                  <a:lnTo>
                    <a:pt x="8484" y="37130"/>
                  </a:lnTo>
                  <a:lnTo>
                    <a:pt x="8484" y="49119"/>
                  </a:lnTo>
                  <a:lnTo>
                    <a:pt x="20474" y="49119"/>
                  </a:lnTo>
                  <a:lnTo>
                    <a:pt x="28824" y="57478"/>
                  </a:lnTo>
                  <a:lnTo>
                    <a:pt x="37183" y="49119"/>
                  </a:lnTo>
                  <a:lnTo>
                    <a:pt x="49004" y="49119"/>
                  </a:lnTo>
                  <a:lnTo>
                    <a:pt x="49004" y="37299"/>
                  </a:lnTo>
                  <a:lnTo>
                    <a:pt x="57479" y="28824"/>
                  </a:lnTo>
                  <a:lnTo>
                    <a:pt x="49004" y="20340"/>
                  </a:lnTo>
                  <a:lnTo>
                    <a:pt x="49004" y="8351"/>
                  </a:lnTo>
                  <a:lnTo>
                    <a:pt x="37014" y="8351"/>
                  </a:lnTo>
                  <a:lnTo>
                    <a:pt x="286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4" name="Google Shape;3004;p45"/>
          <p:cNvGrpSpPr/>
          <p:nvPr/>
        </p:nvGrpSpPr>
        <p:grpSpPr>
          <a:xfrm>
            <a:off x="4239324" y="210201"/>
            <a:ext cx="665361" cy="656157"/>
            <a:chOff x="379924" y="4310451"/>
            <a:chExt cx="665361" cy="656157"/>
          </a:xfrm>
        </p:grpSpPr>
        <p:sp>
          <p:nvSpPr>
            <p:cNvPr id="3005" name="Google Shape;3005;p45"/>
            <p:cNvSpPr/>
            <p:nvPr/>
          </p:nvSpPr>
          <p:spPr>
            <a:xfrm>
              <a:off x="379924" y="4310451"/>
              <a:ext cx="665361" cy="656157"/>
            </a:xfrm>
            <a:custGeom>
              <a:avLst/>
              <a:gdLst/>
              <a:ahLst/>
              <a:cxnLst/>
              <a:rect l="l" t="t" r="r" b="b"/>
              <a:pathLst>
                <a:path w="46480" h="45837" extrusionOk="0">
                  <a:moveTo>
                    <a:pt x="23240" y="0"/>
                  </a:moveTo>
                  <a:cubicBezTo>
                    <a:pt x="22455" y="0"/>
                    <a:pt x="21741" y="428"/>
                    <a:pt x="21340" y="1133"/>
                  </a:cubicBezTo>
                  <a:cubicBezTo>
                    <a:pt x="20697" y="2266"/>
                    <a:pt x="17620" y="3961"/>
                    <a:pt x="14765" y="4371"/>
                  </a:cubicBezTo>
                  <a:cubicBezTo>
                    <a:pt x="12115" y="4746"/>
                    <a:pt x="10162" y="6396"/>
                    <a:pt x="9377" y="8912"/>
                  </a:cubicBezTo>
                  <a:cubicBezTo>
                    <a:pt x="6593" y="9590"/>
                    <a:pt x="4782" y="11588"/>
                    <a:pt x="4372" y="14443"/>
                  </a:cubicBezTo>
                  <a:cubicBezTo>
                    <a:pt x="3962" y="17298"/>
                    <a:pt x="2267" y="20376"/>
                    <a:pt x="1134" y="21018"/>
                  </a:cubicBezTo>
                  <a:cubicBezTo>
                    <a:pt x="429" y="21419"/>
                    <a:pt x="1" y="22133"/>
                    <a:pt x="1" y="22918"/>
                  </a:cubicBezTo>
                  <a:cubicBezTo>
                    <a:pt x="1" y="23703"/>
                    <a:pt x="429" y="24417"/>
                    <a:pt x="1134" y="24818"/>
                  </a:cubicBezTo>
                  <a:cubicBezTo>
                    <a:pt x="2267" y="25461"/>
                    <a:pt x="3962" y="28538"/>
                    <a:pt x="4372" y="31393"/>
                  </a:cubicBezTo>
                  <a:cubicBezTo>
                    <a:pt x="4773" y="34257"/>
                    <a:pt x="6593" y="36255"/>
                    <a:pt x="9377" y="36924"/>
                  </a:cubicBezTo>
                  <a:cubicBezTo>
                    <a:pt x="10162" y="39440"/>
                    <a:pt x="12115" y="41090"/>
                    <a:pt x="14765" y="41465"/>
                  </a:cubicBezTo>
                  <a:cubicBezTo>
                    <a:pt x="17620" y="41875"/>
                    <a:pt x="20697" y="43570"/>
                    <a:pt x="21340" y="44703"/>
                  </a:cubicBezTo>
                  <a:cubicBezTo>
                    <a:pt x="21750" y="45408"/>
                    <a:pt x="22455" y="45836"/>
                    <a:pt x="23249" y="45836"/>
                  </a:cubicBezTo>
                  <a:cubicBezTo>
                    <a:pt x="24034" y="45836"/>
                    <a:pt x="24748" y="45408"/>
                    <a:pt x="25149" y="44703"/>
                  </a:cubicBezTo>
                  <a:cubicBezTo>
                    <a:pt x="25791" y="43570"/>
                    <a:pt x="28869" y="41875"/>
                    <a:pt x="31724" y="41465"/>
                  </a:cubicBezTo>
                  <a:cubicBezTo>
                    <a:pt x="34373" y="41090"/>
                    <a:pt x="36327" y="39440"/>
                    <a:pt x="37112" y="36924"/>
                  </a:cubicBezTo>
                  <a:cubicBezTo>
                    <a:pt x="39896" y="36255"/>
                    <a:pt x="41707" y="34257"/>
                    <a:pt x="42117" y="31393"/>
                  </a:cubicBezTo>
                  <a:cubicBezTo>
                    <a:pt x="42527" y="28538"/>
                    <a:pt x="44222" y="25461"/>
                    <a:pt x="45355" y="24818"/>
                  </a:cubicBezTo>
                  <a:cubicBezTo>
                    <a:pt x="46060" y="24417"/>
                    <a:pt x="46479" y="23703"/>
                    <a:pt x="46479" y="22918"/>
                  </a:cubicBezTo>
                  <a:cubicBezTo>
                    <a:pt x="46479" y="22133"/>
                    <a:pt x="46060" y="21419"/>
                    <a:pt x="45355" y="21018"/>
                  </a:cubicBezTo>
                  <a:cubicBezTo>
                    <a:pt x="44222" y="20376"/>
                    <a:pt x="42527" y="17298"/>
                    <a:pt x="42117" y="14443"/>
                  </a:cubicBezTo>
                  <a:cubicBezTo>
                    <a:pt x="41707" y="11588"/>
                    <a:pt x="39896" y="9590"/>
                    <a:pt x="37112" y="8912"/>
                  </a:cubicBezTo>
                  <a:cubicBezTo>
                    <a:pt x="36327" y="6396"/>
                    <a:pt x="34373" y="4746"/>
                    <a:pt x="31724" y="4371"/>
                  </a:cubicBezTo>
                  <a:cubicBezTo>
                    <a:pt x="28869" y="3961"/>
                    <a:pt x="25791" y="2266"/>
                    <a:pt x="25149" y="1133"/>
                  </a:cubicBezTo>
                  <a:cubicBezTo>
                    <a:pt x="24739" y="428"/>
                    <a:pt x="24034" y="0"/>
                    <a:pt x="23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5"/>
            <p:cNvSpPr/>
            <p:nvPr/>
          </p:nvSpPr>
          <p:spPr>
            <a:xfrm>
              <a:off x="387711" y="4318238"/>
              <a:ext cx="649915" cy="640568"/>
            </a:xfrm>
            <a:custGeom>
              <a:avLst/>
              <a:gdLst/>
              <a:ahLst/>
              <a:cxnLst/>
              <a:rect l="l" t="t" r="r" b="b"/>
              <a:pathLst>
                <a:path w="45401" h="44748" extrusionOk="0">
                  <a:moveTo>
                    <a:pt x="22696" y="0"/>
                  </a:moveTo>
                  <a:cubicBezTo>
                    <a:pt x="22107" y="0"/>
                    <a:pt x="21572" y="321"/>
                    <a:pt x="21269" y="857"/>
                  </a:cubicBezTo>
                  <a:cubicBezTo>
                    <a:pt x="20475" y="2257"/>
                    <a:pt x="17085" y="3961"/>
                    <a:pt x="14301" y="4363"/>
                  </a:cubicBezTo>
                  <a:cubicBezTo>
                    <a:pt x="11741" y="4728"/>
                    <a:pt x="9912" y="6370"/>
                    <a:pt x="9261" y="8832"/>
                  </a:cubicBezTo>
                  <a:cubicBezTo>
                    <a:pt x="6558" y="9367"/>
                    <a:pt x="4756" y="11241"/>
                    <a:pt x="4363" y="13979"/>
                  </a:cubicBezTo>
                  <a:cubicBezTo>
                    <a:pt x="3962" y="16763"/>
                    <a:pt x="2258" y="20144"/>
                    <a:pt x="857" y="20947"/>
                  </a:cubicBezTo>
                  <a:cubicBezTo>
                    <a:pt x="322" y="21250"/>
                    <a:pt x="1" y="21785"/>
                    <a:pt x="1" y="22374"/>
                  </a:cubicBezTo>
                  <a:cubicBezTo>
                    <a:pt x="1" y="22963"/>
                    <a:pt x="322" y="23498"/>
                    <a:pt x="857" y="23801"/>
                  </a:cubicBezTo>
                  <a:cubicBezTo>
                    <a:pt x="2258" y="24604"/>
                    <a:pt x="3962" y="27994"/>
                    <a:pt x="4363" y="30769"/>
                  </a:cubicBezTo>
                  <a:cubicBezTo>
                    <a:pt x="4756" y="33507"/>
                    <a:pt x="6558" y="35381"/>
                    <a:pt x="9261" y="35916"/>
                  </a:cubicBezTo>
                  <a:cubicBezTo>
                    <a:pt x="9921" y="38378"/>
                    <a:pt x="11741" y="40020"/>
                    <a:pt x="14301" y="40386"/>
                  </a:cubicBezTo>
                  <a:cubicBezTo>
                    <a:pt x="17085" y="40787"/>
                    <a:pt x="20475" y="42491"/>
                    <a:pt x="21269" y="43891"/>
                  </a:cubicBezTo>
                  <a:cubicBezTo>
                    <a:pt x="21572" y="44427"/>
                    <a:pt x="22107" y="44748"/>
                    <a:pt x="22705" y="44748"/>
                  </a:cubicBezTo>
                  <a:cubicBezTo>
                    <a:pt x="23294" y="44748"/>
                    <a:pt x="23829" y="44427"/>
                    <a:pt x="24132" y="43891"/>
                  </a:cubicBezTo>
                  <a:cubicBezTo>
                    <a:pt x="24926" y="42491"/>
                    <a:pt x="28316" y="40787"/>
                    <a:pt x="31100" y="40386"/>
                  </a:cubicBezTo>
                  <a:cubicBezTo>
                    <a:pt x="33660" y="40020"/>
                    <a:pt x="35489" y="38378"/>
                    <a:pt x="36140" y="35916"/>
                  </a:cubicBezTo>
                  <a:cubicBezTo>
                    <a:pt x="38843" y="35381"/>
                    <a:pt x="40645" y="33507"/>
                    <a:pt x="41038" y="30778"/>
                  </a:cubicBezTo>
                  <a:cubicBezTo>
                    <a:pt x="41439" y="27994"/>
                    <a:pt x="43143" y="24604"/>
                    <a:pt x="44544" y="23801"/>
                  </a:cubicBezTo>
                  <a:cubicBezTo>
                    <a:pt x="45079" y="23498"/>
                    <a:pt x="45400" y="22963"/>
                    <a:pt x="45400" y="22374"/>
                  </a:cubicBezTo>
                  <a:cubicBezTo>
                    <a:pt x="45400" y="21785"/>
                    <a:pt x="45079" y="21250"/>
                    <a:pt x="44544" y="20947"/>
                  </a:cubicBezTo>
                  <a:cubicBezTo>
                    <a:pt x="43143" y="20144"/>
                    <a:pt x="41439" y="16763"/>
                    <a:pt x="41038" y="13979"/>
                  </a:cubicBezTo>
                  <a:cubicBezTo>
                    <a:pt x="40645" y="11241"/>
                    <a:pt x="38843" y="9367"/>
                    <a:pt x="36140" y="8832"/>
                  </a:cubicBezTo>
                  <a:cubicBezTo>
                    <a:pt x="35480" y="6370"/>
                    <a:pt x="33660" y="4728"/>
                    <a:pt x="31100" y="4363"/>
                  </a:cubicBezTo>
                  <a:cubicBezTo>
                    <a:pt x="28316" y="3961"/>
                    <a:pt x="24926" y="2257"/>
                    <a:pt x="24132" y="857"/>
                  </a:cubicBezTo>
                  <a:cubicBezTo>
                    <a:pt x="23829" y="321"/>
                    <a:pt x="23294" y="0"/>
                    <a:pt x="22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5"/>
            <p:cNvSpPr/>
            <p:nvPr/>
          </p:nvSpPr>
          <p:spPr>
            <a:xfrm>
              <a:off x="405460" y="4336617"/>
              <a:ext cx="614414" cy="603807"/>
            </a:xfrm>
            <a:custGeom>
              <a:avLst/>
              <a:gdLst/>
              <a:ahLst/>
              <a:cxnLst/>
              <a:rect l="l" t="t" r="r" b="b"/>
              <a:pathLst>
                <a:path w="42921" h="42180" extrusionOk="0">
                  <a:moveTo>
                    <a:pt x="21460" y="1"/>
                  </a:moveTo>
                  <a:cubicBezTo>
                    <a:pt x="21351" y="1"/>
                    <a:pt x="21242" y="72"/>
                    <a:pt x="21162" y="215"/>
                  </a:cubicBezTo>
                  <a:cubicBezTo>
                    <a:pt x="20073" y="2133"/>
                    <a:pt x="16210" y="3944"/>
                    <a:pt x="13249" y="4363"/>
                  </a:cubicBezTo>
                  <a:cubicBezTo>
                    <a:pt x="10777" y="4720"/>
                    <a:pt x="9680" y="6344"/>
                    <a:pt x="9270" y="7923"/>
                  </a:cubicBezTo>
                  <a:cubicBezTo>
                    <a:pt x="9145" y="8387"/>
                    <a:pt x="8770" y="8726"/>
                    <a:pt x="8306" y="8824"/>
                  </a:cubicBezTo>
                  <a:cubicBezTo>
                    <a:pt x="6620" y="9163"/>
                    <a:pt x="4791" y="10233"/>
                    <a:pt x="4408" y="12874"/>
                  </a:cubicBezTo>
                  <a:cubicBezTo>
                    <a:pt x="3989" y="15844"/>
                    <a:pt x="2178" y="19698"/>
                    <a:pt x="260" y="20796"/>
                  </a:cubicBezTo>
                  <a:cubicBezTo>
                    <a:pt x="1" y="20947"/>
                    <a:pt x="1" y="21242"/>
                    <a:pt x="260" y="21393"/>
                  </a:cubicBezTo>
                  <a:cubicBezTo>
                    <a:pt x="2178" y="22482"/>
                    <a:pt x="3989" y="26336"/>
                    <a:pt x="4408" y="29306"/>
                  </a:cubicBezTo>
                  <a:cubicBezTo>
                    <a:pt x="4791" y="31947"/>
                    <a:pt x="6620" y="33026"/>
                    <a:pt x="8306" y="33365"/>
                  </a:cubicBezTo>
                  <a:cubicBezTo>
                    <a:pt x="8770" y="33455"/>
                    <a:pt x="9145" y="33794"/>
                    <a:pt x="9270" y="34257"/>
                  </a:cubicBezTo>
                  <a:cubicBezTo>
                    <a:pt x="9680" y="35836"/>
                    <a:pt x="10777" y="37460"/>
                    <a:pt x="13249" y="37817"/>
                  </a:cubicBezTo>
                  <a:cubicBezTo>
                    <a:pt x="16210" y="38236"/>
                    <a:pt x="20073" y="40047"/>
                    <a:pt x="21162" y="41965"/>
                  </a:cubicBezTo>
                  <a:cubicBezTo>
                    <a:pt x="21242" y="42108"/>
                    <a:pt x="21351" y="42179"/>
                    <a:pt x="21460" y="42179"/>
                  </a:cubicBezTo>
                  <a:cubicBezTo>
                    <a:pt x="21570" y="42179"/>
                    <a:pt x="21679" y="42108"/>
                    <a:pt x="21759" y="41965"/>
                  </a:cubicBezTo>
                  <a:cubicBezTo>
                    <a:pt x="22848" y="40047"/>
                    <a:pt x="26702" y="38236"/>
                    <a:pt x="29672" y="37817"/>
                  </a:cubicBezTo>
                  <a:cubicBezTo>
                    <a:pt x="32143" y="37460"/>
                    <a:pt x="33241" y="35836"/>
                    <a:pt x="33651" y="34257"/>
                  </a:cubicBezTo>
                  <a:cubicBezTo>
                    <a:pt x="33776" y="33794"/>
                    <a:pt x="34151" y="33455"/>
                    <a:pt x="34615" y="33365"/>
                  </a:cubicBezTo>
                  <a:cubicBezTo>
                    <a:pt x="36301" y="33026"/>
                    <a:pt x="38129" y="31947"/>
                    <a:pt x="38513" y="29306"/>
                  </a:cubicBezTo>
                  <a:cubicBezTo>
                    <a:pt x="38932" y="26336"/>
                    <a:pt x="40743" y="22482"/>
                    <a:pt x="42661" y="21393"/>
                  </a:cubicBezTo>
                  <a:cubicBezTo>
                    <a:pt x="42920" y="21242"/>
                    <a:pt x="42920" y="20947"/>
                    <a:pt x="42661" y="20796"/>
                  </a:cubicBezTo>
                  <a:cubicBezTo>
                    <a:pt x="40743" y="19698"/>
                    <a:pt x="38932" y="15844"/>
                    <a:pt x="38513" y="12874"/>
                  </a:cubicBezTo>
                  <a:cubicBezTo>
                    <a:pt x="38129" y="10233"/>
                    <a:pt x="36301" y="9163"/>
                    <a:pt x="34615" y="8824"/>
                  </a:cubicBezTo>
                  <a:cubicBezTo>
                    <a:pt x="34151" y="8726"/>
                    <a:pt x="33776" y="8387"/>
                    <a:pt x="33651" y="7923"/>
                  </a:cubicBezTo>
                  <a:cubicBezTo>
                    <a:pt x="33241" y="6344"/>
                    <a:pt x="32143" y="4720"/>
                    <a:pt x="29672" y="4363"/>
                  </a:cubicBezTo>
                  <a:cubicBezTo>
                    <a:pt x="26702" y="3944"/>
                    <a:pt x="22848" y="2133"/>
                    <a:pt x="21759" y="215"/>
                  </a:cubicBezTo>
                  <a:cubicBezTo>
                    <a:pt x="21679" y="72"/>
                    <a:pt x="21570" y="1"/>
                    <a:pt x="214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8" name="Google Shape;3008;p45"/>
          <p:cNvGrpSpPr/>
          <p:nvPr/>
        </p:nvGrpSpPr>
        <p:grpSpPr>
          <a:xfrm>
            <a:off x="-399567" y="-282307"/>
            <a:ext cx="2510394" cy="2793773"/>
            <a:chOff x="-399567" y="-282307"/>
            <a:chExt cx="2510394" cy="2793773"/>
          </a:xfrm>
        </p:grpSpPr>
        <p:sp>
          <p:nvSpPr>
            <p:cNvPr id="3009" name="Google Shape;3009;p45"/>
            <p:cNvSpPr/>
            <p:nvPr/>
          </p:nvSpPr>
          <p:spPr>
            <a:xfrm flipH="1">
              <a:off x="627319" y="1326112"/>
              <a:ext cx="288995" cy="274281"/>
            </a:xfrm>
            <a:custGeom>
              <a:avLst/>
              <a:gdLst/>
              <a:ahLst/>
              <a:cxnLst/>
              <a:rect l="l" t="t" r="r" b="b"/>
              <a:pathLst>
                <a:path w="5951" h="5648" extrusionOk="0">
                  <a:moveTo>
                    <a:pt x="2971" y="982"/>
                  </a:moveTo>
                  <a:lnTo>
                    <a:pt x="3479" y="2150"/>
                  </a:lnTo>
                  <a:cubicBezTo>
                    <a:pt x="3524" y="2240"/>
                    <a:pt x="3613" y="2311"/>
                    <a:pt x="3711" y="2320"/>
                  </a:cubicBezTo>
                  <a:lnTo>
                    <a:pt x="4987" y="2436"/>
                  </a:lnTo>
                  <a:lnTo>
                    <a:pt x="4024" y="3283"/>
                  </a:lnTo>
                  <a:cubicBezTo>
                    <a:pt x="3952" y="3346"/>
                    <a:pt x="3916" y="3453"/>
                    <a:pt x="3934" y="3551"/>
                  </a:cubicBezTo>
                  <a:lnTo>
                    <a:pt x="4220" y="4800"/>
                  </a:lnTo>
                  <a:lnTo>
                    <a:pt x="3114" y="4149"/>
                  </a:lnTo>
                  <a:cubicBezTo>
                    <a:pt x="3073" y="4122"/>
                    <a:pt x="3024" y="4109"/>
                    <a:pt x="2975" y="4109"/>
                  </a:cubicBezTo>
                  <a:cubicBezTo>
                    <a:pt x="2926" y="4109"/>
                    <a:pt x="2877" y="4122"/>
                    <a:pt x="2837" y="4149"/>
                  </a:cubicBezTo>
                  <a:lnTo>
                    <a:pt x="1731" y="4800"/>
                  </a:lnTo>
                  <a:lnTo>
                    <a:pt x="2007" y="3551"/>
                  </a:lnTo>
                  <a:cubicBezTo>
                    <a:pt x="2034" y="3453"/>
                    <a:pt x="1998" y="3346"/>
                    <a:pt x="1927" y="3283"/>
                  </a:cubicBezTo>
                  <a:lnTo>
                    <a:pt x="964" y="2436"/>
                  </a:lnTo>
                  <a:lnTo>
                    <a:pt x="2239" y="2320"/>
                  </a:lnTo>
                  <a:cubicBezTo>
                    <a:pt x="2337" y="2311"/>
                    <a:pt x="2427" y="2240"/>
                    <a:pt x="2462" y="2150"/>
                  </a:cubicBezTo>
                  <a:lnTo>
                    <a:pt x="2971" y="982"/>
                  </a:lnTo>
                  <a:close/>
                  <a:moveTo>
                    <a:pt x="2971" y="1"/>
                  </a:moveTo>
                  <a:cubicBezTo>
                    <a:pt x="2864" y="1"/>
                    <a:pt x="2766" y="63"/>
                    <a:pt x="2721" y="170"/>
                  </a:cubicBezTo>
                  <a:lnTo>
                    <a:pt x="2025" y="1776"/>
                  </a:lnTo>
                  <a:lnTo>
                    <a:pt x="277" y="1945"/>
                  </a:lnTo>
                  <a:cubicBezTo>
                    <a:pt x="161" y="1954"/>
                    <a:pt x="72" y="2026"/>
                    <a:pt x="36" y="2133"/>
                  </a:cubicBezTo>
                  <a:cubicBezTo>
                    <a:pt x="0" y="2240"/>
                    <a:pt x="36" y="2356"/>
                    <a:pt x="116" y="2427"/>
                  </a:cubicBezTo>
                  <a:lnTo>
                    <a:pt x="1428" y="3596"/>
                  </a:lnTo>
                  <a:lnTo>
                    <a:pt x="1053" y="5309"/>
                  </a:lnTo>
                  <a:cubicBezTo>
                    <a:pt x="1026" y="5416"/>
                    <a:pt x="1071" y="5523"/>
                    <a:pt x="1160" y="5594"/>
                  </a:cubicBezTo>
                  <a:cubicBezTo>
                    <a:pt x="1204" y="5630"/>
                    <a:pt x="1267" y="5648"/>
                    <a:pt x="1320" y="5648"/>
                  </a:cubicBezTo>
                  <a:cubicBezTo>
                    <a:pt x="1374" y="5648"/>
                    <a:pt x="1419" y="5630"/>
                    <a:pt x="1463" y="5603"/>
                  </a:cubicBezTo>
                  <a:lnTo>
                    <a:pt x="2971" y="4711"/>
                  </a:lnTo>
                  <a:lnTo>
                    <a:pt x="4487" y="5603"/>
                  </a:lnTo>
                  <a:cubicBezTo>
                    <a:pt x="4533" y="5632"/>
                    <a:pt x="4582" y="5646"/>
                    <a:pt x="4631" y="5646"/>
                  </a:cubicBezTo>
                  <a:cubicBezTo>
                    <a:pt x="4688" y="5646"/>
                    <a:pt x="4743" y="5627"/>
                    <a:pt x="4791" y="5594"/>
                  </a:cubicBezTo>
                  <a:cubicBezTo>
                    <a:pt x="4880" y="5523"/>
                    <a:pt x="4925" y="5416"/>
                    <a:pt x="4898" y="5309"/>
                  </a:cubicBezTo>
                  <a:lnTo>
                    <a:pt x="4514" y="3596"/>
                  </a:lnTo>
                  <a:lnTo>
                    <a:pt x="5834" y="2427"/>
                  </a:lnTo>
                  <a:cubicBezTo>
                    <a:pt x="5915" y="2356"/>
                    <a:pt x="5950" y="2240"/>
                    <a:pt x="5915" y="2133"/>
                  </a:cubicBezTo>
                  <a:cubicBezTo>
                    <a:pt x="5879" y="2026"/>
                    <a:pt x="5790" y="1954"/>
                    <a:pt x="5674" y="1945"/>
                  </a:cubicBezTo>
                  <a:lnTo>
                    <a:pt x="3925" y="1776"/>
                  </a:lnTo>
                  <a:lnTo>
                    <a:pt x="3230" y="170"/>
                  </a:lnTo>
                  <a:cubicBezTo>
                    <a:pt x="3185" y="63"/>
                    <a:pt x="3087" y="1"/>
                    <a:pt x="2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5"/>
            <p:cNvSpPr/>
            <p:nvPr/>
          </p:nvSpPr>
          <p:spPr>
            <a:xfrm flipH="1">
              <a:off x="746006" y="434123"/>
              <a:ext cx="51622" cy="840471"/>
            </a:xfrm>
            <a:custGeom>
              <a:avLst/>
              <a:gdLst/>
              <a:ahLst/>
              <a:cxnLst/>
              <a:rect l="l" t="t" r="r" b="b"/>
              <a:pathLst>
                <a:path w="1063" h="17307" extrusionOk="0">
                  <a:moveTo>
                    <a:pt x="527" y="0"/>
                  </a:moveTo>
                  <a:cubicBezTo>
                    <a:pt x="232" y="0"/>
                    <a:pt x="1" y="232"/>
                    <a:pt x="1" y="527"/>
                  </a:cubicBezTo>
                  <a:cubicBezTo>
                    <a:pt x="1" y="821"/>
                    <a:pt x="232" y="1062"/>
                    <a:pt x="527" y="1062"/>
                  </a:cubicBezTo>
                  <a:cubicBezTo>
                    <a:pt x="821" y="1062"/>
                    <a:pt x="1062" y="821"/>
                    <a:pt x="1062" y="527"/>
                  </a:cubicBezTo>
                  <a:cubicBezTo>
                    <a:pt x="1062" y="232"/>
                    <a:pt x="821" y="0"/>
                    <a:pt x="527" y="0"/>
                  </a:cubicBezTo>
                  <a:close/>
                  <a:moveTo>
                    <a:pt x="527" y="2320"/>
                  </a:moveTo>
                  <a:cubicBezTo>
                    <a:pt x="232" y="2320"/>
                    <a:pt x="1" y="2561"/>
                    <a:pt x="1" y="2846"/>
                  </a:cubicBezTo>
                  <a:cubicBezTo>
                    <a:pt x="1" y="3140"/>
                    <a:pt x="232" y="3381"/>
                    <a:pt x="527" y="3381"/>
                  </a:cubicBezTo>
                  <a:cubicBezTo>
                    <a:pt x="821" y="3381"/>
                    <a:pt x="1062" y="3140"/>
                    <a:pt x="1062" y="2846"/>
                  </a:cubicBezTo>
                  <a:cubicBezTo>
                    <a:pt x="1062" y="2561"/>
                    <a:pt x="821" y="2320"/>
                    <a:pt x="527" y="2320"/>
                  </a:cubicBezTo>
                  <a:close/>
                  <a:moveTo>
                    <a:pt x="527" y="4639"/>
                  </a:moveTo>
                  <a:cubicBezTo>
                    <a:pt x="232" y="4639"/>
                    <a:pt x="1" y="4880"/>
                    <a:pt x="1" y="5174"/>
                  </a:cubicBezTo>
                  <a:cubicBezTo>
                    <a:pt x="1" y="5469"/>
                    <a:pt x="232" y="5701"/>
                    <a:pt x="527" y="5701"/>
                  </a:cubicBezTo>
                  <a:cubicBezTo>
                    <a:pt x="821" y="5701"/>
                    <a:pt x="1062" y="5469"/>
                    <a:pt x="1062" y="5174"/>
                  </a:cubicBezTo>
                  <a:cubicBezTo>
                    <a:pt x="1062" y="4880"/>
                    <a:pt x="821" y="4639"/>
                    <a:pt x="527" y="4639"/>
                  </a:cubicBezTo>
                  <a:close/>
                  <a:moveTo>
                    <a:pt x="527" y="6959"/>
                  </a:moveTo>
                  <a:cubicBezTo>
                    <a:pt x="232" y="6959"/>
                    <a:pt x="1" y="7199"/>
                    <a:pt x="1" y="7494"/>
                  </a:cubicBezTo>
                  <a:cubicBezTo>
                    <a:pt x="1" y="7788"/>
                    <a:pt x="232" y="8020"/>
                    <a:pt x="527" y="8020"/>
                  </a:cubicBezTo>
                  <a:cubicBezTo>
                    <a:pt x="821" y="8020"/>
                    <a:pt x="1062" y="7788"/>
                    <a:pt x="1062" y="7494"/>
                  </a:cubicBezTo>
                  <a:cubicBezTo>
                    <a:pt x="1062" y="7199"/>
                    <a:pt x="821" y="6959"/>
                    <a:pt x="527" y="6959"/>
                  </a:cubicBezTo>
                  <a:close/>
                  <a:moveTo>
                    <a:pt x="527" y="9287"/>
                  </a:moveTo>
                  <a:cubicBezTo>
                    <a:pt x="232" y="9287"/>
                    <a:pt x="1" y="9519"/>
                    <a:pt x="1" y="9813"/>
                  </a:cubicBezTo>
                  <a:cubicBezTo>
                    <a:pt x="1" y="10108"/>
                    <a:pt x="232" y="10349"/>
                    <a:pt x="527" y="10349"/>
                  </a:cubicBezTo>
                  <a:cubicBezTo>
                    <a:pt x="821" y="10349"/>
                    <a:pt x="1062" y="10108"/>
                    <a:pt x="1062" y="9813"/>
                  </a:cubicBezTo>
                  <a:cubicBezTo>
                    <a:pt x="1062" y="9519"/>
                    <a:pt x="821" y="9287"/>
                    <a:pt x="527" y="9287"/>
                  </a:cubicBezTo>
                  <a:close/>
                  <a:moveTo>
                    <a:pt x="527" y="11606"/>
                  </a:moveTo>
                  <a:cubicBezTo>
                    <a:pt x="232" y="11606"/>
                    <a:pt x="1" y="11838"/>
                    <a:pt x="1" y="12133"/>
                  </a:cubicBezTo>
                  <a:cubicBezTo>
                    <a:pt x="1" y="12427"/>
                    <a:pt x="232" y="12668"/>
                    <a:pt x="527" y="12668"/>
                  </a:cubicBezTo>
                  <a:cubicBezTo>
                    <a:pt x="821" y="12668"/>
                    <a:pt x="1062" y="12427"/>
                    <a:pt x="1062" y="12133"/>
                  </a:cubicBezTo>
                  <a:cubicBezTo>
                    <a:pt x="1062" y="11838"/>
                    <a:pt x="821" y="11606"/>
                    <a:pt x="527" y="11606"/>
                  </a:cubicBezTo>
                  <a:close/>
                  <a:moveTo>
                    <a:pt x="527" y="13926"/>
                  </a:moveTo>
                  <a:cubicBezTo>
                    <a:pt x="232" y="13926"/>
                    <a:pt x="1" y="14167"/>
                    <a:pt x="1" y="14461"/>
                  </a:cubicBezTo>
                  <a:cubicBezTo>
                    <a:pt x="1" y="14747"/>
                    <a:pt x="232" y="14987"/>
                    <a:pt x="527" y="14987"/>
                  </a:cubicBezTo>
                  <a:cubicBezTo>
                    <a:pt x="821" y="14987"/>
                    <a:pt x="1062" y="14747"/>
                    <a:pt x="1062" y="14461"/>
                  </a:cubicBezTo>
                  <a:cubicBezTo>
                    <a:pt x="1062" y="14167"/>
                    <a:pt x="821" y="13926"/>
                    <a:pt x="527" y="13926"/>
                  </a:cubicBezTo>
                  <a:close/>
                  <a:moveTo>
                    <a:pt x="527" y="16245"/>
                  </a:moveTo>
                  <a:cubicBezTo>
                    <a:pt x="232" y="16245"/>
                    <a:pt x="1" y="16486"/>
                    <a:pt x="1" y="16781"/>
                  </a:cubicBezTo>
                  <a:cubicBezTo>
                    <a:pt x="1" y="17075"/>
                    <a:pt x="232" y="17307"/>
                    <a:pt x="527" y="17307"/>
                  </a:cubicBezTo>
                  <a:cubicBezTo>
                    <a:pt x="821" y="17307"/>
                    <a:pt x="1062" y="17075"/>
                    <a:pt x="1062" y="16781"/>
                  </a:cubicBezTo>
                  <a:cubicBezTo>
                    <a:pt x="1062" y="16486"/>
                    <a:pt x="821" y="16245"/>
                    <a:pt x="527" y="16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5"/>
            <p:cNvSpPr/>
            <p:nvPr/>
          </p:nvSpPr>
          <p:spPr>
            <a:xfrm flipH="1">
              <a:off x="764654" y="459667"/>
              <a:ext cx="14326" cy="887285"/>
            </a:xfrm>
            <a:custGeom>
              <a:avLst/>
              <a:gdLst/>
              <a:ahLst/>
              <a:cxnLst/>
              <a:rect l="l" t="t" r="r" b="b"/>
              <a:pathLst>
                <a:path w="295" h="18271" extrusionOk="0">
                  <a:moveTo>
                    <a:pt x="0" y="1"/>
                  </a:moveTo>
                  <a:lnTo>
                    <a:pt x="0" y="18271"/>
                  </a:lnTo>
                  <a:lnTo>
                    <a:pt x="295" y="18271"/>
                  </a:lnTo>
                  <a:lnTo>
                    <a:pt x="2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5"/>
            <p:cNvSpPr/>
            <p:nvPr/>
          </p:nvSpPr>
          <p:spPr>
            <a:xfrm flipH="1">
              <a:off x="1226478" y="825326"/>
              <a:ext cx="288995" cy="273990"/>
            </a:xfrm>
            <a:custGeom>
              <a:avLst/>
              <a:gdLst/>
              <a:ahLst/>
              <a:cxnLst/>
              <a:rect l="l" t="t" r="r" b="b"/>
              <a:pathLst>
                <a:path w="5951" h="5642" extrusionOk="0">
                  <a:moveTo>
                    <a:pt x="2971" y="973"/>
                  </a:moveTo>
                  <a:lnTo>
                    <a:pt x="3480" y="2150"/>
                  </a:lnTo>
                  <a:cubicBezTo>
                    <a:pt x="3515" y="2240"/>
                    <a:pt x="3604" y="2302"/>
                    <a:pt x="3711" y="2311"/>
                  </a:cubicBezTo>
                  <a:lnTo>
                    <a:pt x="4978" y="2436"/>
                  </a:lnTo>
                  <a:lnTo>
                    <a:pt x="4024" y="3283"/>
                  </a:lnTo>
                  <a:cubicBezTo>
                    <a:pt x="3943" y="3346"/>
                    <a:pt x="3917" y="3453"/>
                    <a:pt x="3935" y="3551"/>
                  </a:cubicBezTo>
                  <a:lnTo>
                    <a:pt x="4211" y="4800"/>
                  </a:lnTo>
                  <a:lnTo>
                    <a:pt x="3114" y="4149"/>
                  </a:lnTo>
                  <a:cubicBezTo>
                    <a:pt x="3069" y="4122"/>
                    <a:pt x="3025" y="4113"/>
                    <a:pt x="2971" y="4113"/>
                  </a:cubicBezTo>
                  <a:cubicBezTo>
                    <a:pt x="2926" y="4113"/>
                    <a:pt x="2873" y="4122"/>
                    <a:pt x="2828" y="4149"/>
                  </a:cubicBezTo>
                  <a:lnTo>
                    <a:pt x="1731" y="4800"/>
                  </a:lnTo>
                  <a:lnTo>
                    <a:pt x="2008" y="3551"/>
                  </a:lnTo>
                  <a:cubicBezTo>
                    <a:pt x="2034" y="3453"/>
                    <a:pt x="1999" y="3346"/>
                    <a:pt x="1918" y="3283"/>
                  </a:cubicBezTo>
                  <a:lnTo>
                    <a:pt x="964" y="2436"/>
                  </a:lnTo>
                  <a:lnTo>
                    <a:pt x="2231" y="2311"/>
                  </a:lnTo>
                  <a:cubicBezTo>
                    <a:pt x="2338" y="2302"/>
                    <a:pt x="2427" y="2240"/>
                    <a:pt x="2463" y="2150"/>
                  </a:cubicBezTo>
                  <a:lnTo>
                    <a:pt x="2971" y="973"/>
                  </a:lnTo>
                  <a:close/>
                  <a:moveTo>
                    <a:pt x="2971" y="0"/>
                  </a:moveTo>
                  <a:cubicBezTo>
                    <a:pt x="2864" y="0"/>
                    <a:pt x="2757" y="63"/>
                    <a:pt x="2712" y="161"/>
                  </a:cubicBezTo>
                  <a:lnTo>
                    <a:pt x="2016" y="1776"/>
                  </a:lnTo>
                  <a:lnTo>
                    <a:pt x="268" y="1945"/>
                  </a:lnTo>
                  <a:cubicBezTo>
                    <a:pt x="161" y="1954"/>
                    <a:pt x="63" y="2026"/>
                    <a:pt x="27" y="2133"/>
                  </a:cubicBezTo>
                  <a:cubicBezTo>
                    <a:pt x="0" y="2240"/>
                    <a:pt x="27" y="2356"/>
                    <a:pt x="116" y="2427"/>
                  </a:cubicBezTo>
                  <a:lnTo>
                    <a:pt x="1428" y="3587"/>
                  </a:lnTo>
                  <a:lnTo>
                    <a:pt x="1044" y="5300"/>
                  </a:lnTo>
                  <a:cubicBezTo>
                    <a:pt x="1026" y="5416"/>
                    <a:pt x="1062" y="5523"/>
                    <a:pt x="1151" y="5594"/>
                  </a:cubicBezTo>
                  <a:cubicBezTo>
                    <a:pt x="1197" y="5626"/>
                    <a:pt x="1253" y="5642"/>
                    <a:pt x="1310" y="5642"/>
                  </a:cubicBezTo>
                  <a:cubicBezTo>
                    <a:pt x="1363" y="5642"/>
                    <a:pt x="1416" y="5629"/>
                    <a:pt x="1463" y="5603"/>
                  </a:cubicBezTo>
                  <a:lnTo>
                    <a:pt x="2971" y="4711"/>
                  </a:lnTo>
                  <a:lnTo>
                    <a:pt x="4488" y="5603"/>
                  </a:lnTo>
                  <a:cubicBezTo>
                    <a:pt x="4523" y="5630"/>
                    <a:pt x="4577" y="5639"/>
                    <a:pt x="4621" y="5639"/>
                  </a:cubicBezTo>
                  <a:cubicBezTo>
                    <a:pt x="4684" y="5639"/>
                    <a:pt x="4737" y="5621"/>
                    <a:pt x="4791" y="5594"/>
                  </a:cubicBezTo>
                  <a:cubicBezTo>
                    <a:pt x="4880" y="5523"/>
                    <a:pt x="4925" y="5416"/>
                    <a:pt x="4898" y="5300"/>
                  </a:cubicBezTo>
                  <a:lnTo>
                    <a:pt x="4514" y="3587"/>
                  </a:lnTo>
                  <a:lnTo>
                    <a:pt x="5835" y="2427"/>
                  </a:lnTo>
                  <a:cubicBezTo>
                    <a:pt x="5915" y="2356"/>
                    <a:pt x="5951" y="2240"/>
                    <a:pt x="5915" y="2133"/>
                  </a:cubicBezTo>
                  <a:cubicBezTo>
                    <a:pt x="5879" y="2026"/>
                    <a:pt x="5781" y="1954"/>
                    <a:pt x="5674" y="1945"/>
                  </a:cubicBezTo>
                  <a:lnTo>
                    <a:pt x="3926" y="1776"/>
                  </a:lnTo>
                  <a:lnTo>
                    <a:pt x="3230" y="161"/>
                  </a:lnTo>
                  <a:cubicBezTo>
                    <a:pt x="3185" y="63"/>
                    <a:pt x="308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5"/>
            <p:cNvSpPr/>
            <p:nvPr/>
          </p:nvSpPr>
          <p:spPr>
            <a:xfrm flipH="1">
              <a:off x="1345165" y="317998"/>
              <a:ext cx="52059" cy="502622"/>
            </a:xfrm>
            <a:custGeom>
              <a:avLst/>
              <a:gdLst/>
              <a:ahLst/>
              <a:cxnLst/>
              <a:rect l="l" t="t" r="r" b="b"/>
              <a:pathLst>
                <a:path w="1072" h="10350" extrusionOk="0">
                  <a:moveTo>
                    <a:pt x="536" y="1"/>
                  </a:moveTo>
                  <a:cubicBezTo>
                    <a:pt x="242" y="1"/>
                    <a:pt x="1" y="242"/>
                    <a:pt x="1" y="536"/>
                  </a:cubicBezTo>
                  <a:cubicBezTo>
                    <a:pt x="1" y="831"/>
                    <a:pt x="242" y="1063"/>
                    <a:pt x="536" y="1063"/>
                  </a:cubicBezTo>
                  <a:cubicBezTo>
                    <a:pt x="830" y="1063"/>
                    <a:pt x="1071" y="831"/>
                    <a:pt x="1071" y="536"/>
                  </a:cubicBezTo>
                  <a:cubicBezTo>
                    <a:pt x="1071" y="242"/>
                    <a:pt x="830" y="1"/>
                    <a:pt x="536" y="1"/>
                  </a:cubicBezTo>
                  <a:close/>
                  <a:moveTo>
                    <a:pt x="536" y="2320"/>
                  </a:moveTo>
                  <a:cubicBezTo>
                    <a:pt x="242" y="2320"/>
                    <a:pt x="1" y="2561"/>
                    <a:pt x="1" y="2856"/>
                  </a:cubicBezTo>
                  <a:cubicBezTo>
                    <a:pt x="1" y="3150"/>
                    <a:pt x="242" y="3382"/>
                    <a:pt x="536" y="3382"/>
                  </a:cubicBezTo>
                  <a:cubicBezTo>
                    <a:pt x="830" y="3382"/>
                    <a:pt x="1071" y="3150"/>
                    <a:pt x="1071" y="2856"/>
                  </a:cubicBezTo>
                  <a:cubicBezTo>
                    <a:pt x="1071" y="2561"/>
                    <a:pt x="830" y="2320"/>
                    <a:pt x="536" y="2320"/>
                  </a:cubicBezTo>
                  <a:close/>
                  <a:moveTo>
                    <a:pt x="536" y="4640"/>
                  </a:moveTo>
                  <a:cubicBezTo>
                    <a:pt x="242" y="4640"/>
                    <a:pt x="1" y="4881"/>
                    <a:pt x="1" y="5175"/>
                  </a:cubicBezTo>
                  <a:cubicBezTo>
                    <a:pt x="1" y="5470"/>
                    <a:pt x="242" y="5710"/>
                    <a:pt x="536" y="5710"/>
                  </a:cubicBezTo>
                  <a:cubicBezTo>
                    <a:pt x="830" y="5710"/>
                    <a:pt x="1071" y="5470"/>
                    <a:pt x="1071" y="5175"/>
                  </a:cubicBezTo>
                  <a:cubicBezTo>
                    <a:pt x="1071" y="4881"/>
                    <a:pt x="830" y="4640"/>
                    <a:pt x="536" y="4640"/>
                  </a:cubicBezTo>
                  <a:close/>
                  <a:moveTo>
                    <a:pt x="536" y="6968"/>
                  </a:moveTo>
                  <a:cubicBezTo>
                    <a:pt x="242" y="6968"/>
                    <a:pt x="1" y="7200"/>
                    <a:pt x="1" y="7495"/>
                  </a:cubicBezTo>
                  <a:cubicBezTo>
                    <a:pt x="1" y="7789"/>
                    <a:pt x="242" y="8030"/>
                    <a:pt x="536" y="8030"/>
                  </a:cubicBezTo>
                  <a:cubicBezTo>
                    <a:pt x="830" y="8030"/>
                    <a:pt x="1071" y="7789"/>
                    <a:pt x="1071" y="7495"/>
                  </a:cubicBezTo>
                  <a:cubicBezTo>
                    <a:pt x="1071" y="7200"/>
                    <a:pt x="830" y="6968"/>
                    <a:pt x="536" y="6968"/>
                  </a:cubicBezTo>
                  <a:close/>
                  <a:moveTo>
                    <a:pt x="536" y="9288"/>
                  </a:moveTo>
                  <a:cubicBezTo>
                    <a:pt x="242" y="9288"/>
                    <a:pt x="1" y="9520"/>
                    <a:pt x="1" y="9814"/>
                  </a:cubicBezTo>
                  <a:cubicBezTo>
                    <a:pt x="1" y="10108"/>
                    <a:pt x="242" y="10349"/>
                    <a:pt x="536" y="10349"/>
                  </a:cubicBezTo>
                  <a:cubicBezTo>
                    <a:pt x="830" y="10349"/>
                    <a:pt x="1071" y="10108"/>
                    <a:pt x="1071" y="9814"/>
                  </a:cubicBezTo>
                  <a:cubicBezTo>
                    <a:pt x="1071" y="9520"/>
                    <a:pt x="830" y="9288"/>
                    <a:pt x="536" y="92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5"/>
            <p:cNvSpPr/>
            <p:nvPr/>
          </p:nvSpPr>
          <p:spPr>
            <a:xfrm flipH="1">
              <a:off x="1364251" y="344027"/>
              <a:ext cx="13889" cy="501699"/>
            </a:xfrm>
            <a:custGeom>
              <a:avLst/>
              <a:gdLst/>
              <a:ahLst/>
              <a:cxnLst/>
              <a:rect l="l" t="t" r="r" b="b"/>
              <a:pathLst>
                <a:path w="286" h="10331" extrusionOk="0">
                  <a:moveTo>
                    <a:pt x="0" y="0"/>
                  </a:moveTo>
                  <a:lnTo>
                    <a:pt x="0" y="10331"/>
                  </a:lnTo>
                  <a:lnTo>
                    <a:pt x="286" y="10331"/>
                  </a:lnTo>
                  <a:lnTo>
                    <a:pt x="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5"/>
            <p:cNvSpPr/>
            <p:nvPr/>
          </p:nvSpPr>
          <p:spPr>
            <a:xfrm flipH="1">
              <a:off x="1032377" y="367836"/>
              <a:ext cx="52059" cy="1291908"/>
            </a:xfrm>
            <a:custGeom>
              <a:avLst/>
              <a:gdLst/>
              <a:ahLst/>
              <a:cxnLst/>
              <a:rect l="l" t="t" r="r" b="b"/>
              <a:pathLst>
                <a:path w="1072" h="26603" extrusionOk="0">
                  <a:moveTo>
                    <a:pt x="536" y="0"/>
                  </a:moveTo>
                  <a:cubicBezTo>
                    <a:pt x="242" y="0"/>
                    <a:pt x="1" y="241"/>
                    <a:pt x="1" y="536"/>
                  </a:cubicBezTo>
                  <a:cubicBezTo>
                    <a:pt x="1" y="830"/>
                    <a:pt x="242" y="1062"/>
                    <a:pt x="536" y="1062"/>
                  </a:cubicBezTo>
                  <a:cubicBezTo>
                    <a:pt x="830" y="1062"/>
                    <a:pt x="1071" y="830"/>
                    <a:pt x="1071" y="536"/>
                  </a:cubicBezTo>
                  <a:cubicBezTo>
                    <a:pt x="1071" y="241"/>
                    <a:pt x="830" y="0"/>
                    <a:pt x="536" y="0"/>
                  </a:cubicBezTo>
                  <a:close/>
                  <a:moveTo>
                    <a:pt x="536" y="2320"/>
                  </a:moveTo>
                  <a:cubicBezTo>
                    <a:pt x="242" y="2320"/>
                    <a:pt x="1" y="2561"/>
                    <a:pt x="1" y="2855"/>
                  </a:cubicBezTo>
                  <a:cubicBezTo>
                    <a:pt x="1" y="3149"/>
                    <a:pt x="242" y="3381"/>
                    <a:pt x="536" y="3381"/>
                  </a:cubicBezTo>
                  <a:cubicBezTo>
                    <a:pt x="830" y="3381"/>
                    <a:pt x="1071" y="3149"/>
                    <a:pt x="1071" y="2855"/>
                  </a:cubicBezTo>
                  <a:cubicBezTo>
                    <a:pt x="1071" y="2561"/>
                    <a:pt x="830" y="2320"/>
                    <a:pt x="536" y="2320"/>
                  </a:cubicBezTo>
                  <a:close/>
                  <a:moveTo>
                    <a:pt x="536" y="4639"/>
                  </a:moveTo>
                  <a:cubicBezTo>
                    <a:pt x="242" y="4639"/>
                    <a:pt x="1" y="4880"/>
                    <a:pt x="1" y="5174"/>
                  </a:cubicBezTo>
                  <a:cubicBezTo>
                    <a:pt x="1" y="5469"/>
                    <a:pt x="242" y="5710"/>
                    <a:pt x="536" y="5710"/>
                  </a:cubicBezTo>
                  <a:cubicBezTo>
                    <a:pt x="830" y="5710"/>
                    <a:pt x="1071" y="5469"/>
                    <a:pt x="1071" y="5174"/>
                  </a:cubicBezTo>
                  <a:cubicBezTo>
                    <a:pt x="1071" y="4880"/>
                    <a:pt x="830" y="4639"/>
                    <a:pt x="536" y="4639"/>
                  </a:cubicBezTo>
                  <a:close/>
                  <a:moveTo>
                    <a:pt x="536" y="6968"/>
                  </a:moveTo>
                  <a:cubicBezTo>
                    <a:pt x="242" y="6968"/>
                    <a:pt x="1" y="7200"/>
                    <a:pt x="1" y="7494"/>
                  </a:cubicBezTo>
                  <a:cubicBezTo>
                    <a:pt x="1" y="7788"/>
                    <a:pt x="242" y="8029"/>
                    <a:pt x="536" y="8029"/>
                  </a:cubicBezTo>
                  <a:cubicBezTo>
                    <a:pt x="830" y="8029"/>
                    <a:pt x="1071" y="7788"/>
                    <a:pt x="1071" y="7494"/>
                  </a:cubicBezTo>
                  <a:cubicBezTo>
                    <a:pt x="1071" y="7200"/>
                    <a:pt x="830" y="6968"/>
                    <a:pt x="536" y="6968"/>
                  </a:cubicBezTo>
                  <a:close/>
                  <a:moveTo>
                    <a:pt x="536" y="9287"/>
                  </a:moveTo>
                  <a:cubicBezTo>
                    <a:pt x="242" y="9287"/>
                    <a:pt x="1" y="9519"/>
                    <a:pt x="1" y="9813"/>
                  </a:cubicBezTo>
                  <a:cubicBezTo>
                    <a:pt x="1" y="10108"/>
                    <a:pt x="242" y="10349"/>
                    <a:pt x="536" y="10349"/>
                  </a:cubicBezTo>
                  <a:cubicBezTo>
                    <a:pt x="830" y="10349"/>
                    <a:pt x="1071" y="10108"/>
                    <a:pt x="1071" y="9813"/>
                  </a:cubicBezTo>
                  <a:cubicBezTo>
                    <a:pt x="1071" y="9519"/>
                    <a:pt x="830" y="9287"/>
                    <a:pt x="536" y="9287"/>
                  </a:cubicBezTo>
                  <a:close/>
                  <a:moveTo>
                    <a:pt x="536" y="11607"/>
                  </a:moveTo>
                  <a:cubicBezTo>
                    <a:pt x="242" y="11607"/>
                    <a:pt x="1" y="11847"/>
                    <a:pt x="1" y="12142"/>
                  </a:cubicBezTo>
                  <a:cubicBezTo>
                    <a:pt x="1" y="12436"/>
                    <a:pt x="242" y="12668"/>
                    <a:pt x="536" y="12668"/>
                  </a:cubicBezTo>
                  <a:cubicBezTo>
                    <a:pt x="830" y="12668"/>
                    <a:pt x="1071" y="12436"/>
                    <a:pt x="1071" y="12142"/>
                  </a:cubicBezTo>
                  <a:cubicBezTo>
                    <a:pt x="1071" y="11847"/>
                    <a:pt x="830" y="11607"/>
                    <a:pt x="536" y="11607"/>
                  </a:cubicBezTo>
                  <a:close/>
                  <a:moveTo>
                    <a:pt x="536" y="13926"/>
                  </a:moveTo>
                  <a:cubicBezTo>
                    <a:pt x="242" y="13926"/>
                    <a:pt x="1" y="14167"/>
                    <a:pt x="1" y="14461"/>
                  </a:cubicBezTo>
                  <a:cubicBezTo>
                    <a:pt x="1" y="14756"/>
                    <a:pt x="242" y="14988"/>
                    <a:pt x="536" y="14988"/>
                  </a:cubicBezTo>
                  <a:cubicBezTo>
                    <a:pt x="830" y="14988"/>
                    <a:pt x="1071" y="14756"/>
                    <a:pt x="1071" y="14461"/>
                  </a:cubicBezTo>
                  <a:cubicBezTo>
                    <a:pt x="1071" y="14167"/>
                    <a:pt x="830" y="13926"/>
                    <a:pt x="536" y="13926"/>
                  </a:cubicBezTo>
                  <a:close/>
                  <a:moveTo>
                    <a:pt x="536" y="16245"/>
                  </a:moveTo>
                  <a:cubicBezTo>
                    <a:pt x="242" y="16245"/>
                    <a:pt x="1" y="16486"/>
                    <a:pt x="1" y="16781"/>
                  </a:cubicBezTo>
                  <a:cubicBezTo>
                    <a:pt x="1" y="17075"/>
                    <a:pt x="242" y="17316"/>
                    <a:pt x="536" y="17316"/>
                  </a:cubicBezTo>
                  <a:cubicBezTo>
                    <a:pt x="830" y="17316"/>
                    <a:pt x="1071" y="17075"/>
                    <a:pt x="1071" y="16781"/>
                  </a:cubicBezTo>
                  <a:cubicBezTo>
                    <a:pt x="1071" y="16486"/>
                    <a:pt x="830" y="16245"/>
                    <a:pt x="536" y="16245"/>
                  </a:cubicBezTo>
                  <a:close/>
                  <a:moveTo>
                    <a:pt x="536" y="18574"/>
                  </a:moveTo>
                  <a:cubicBezTo>
                    <a:pt x="242" y="18574"/>
                    <a:pt x="1" y="18806"/>
                    <a:pt x="1" y="19100"/>
                  </a:cubicBezTo>
                  <a:cubicBezTo>
                    <a:pt x="1" y="19395"/>
                    <a:pt x="242" y="19635"/>
                    <a:pt x="536" y="19635"/>
                  </a:cubicBezTo>
                  <a:cubicBezTo>
                    <a:pt x="830" y="19635"/>
                    <a:pt x="1071" y="19395"/>
                    <a:pt x="1071" y="19100"/>
                  </a:cubicBezTo>
                  <a:cubicBezTo>
                    <a:pt x="1071" y="18806"/>
                    <a:pt x="830" y="18574"/>
                    <a:pt x="536" y="18574"/>
                  </a:cubicBezTo>
                  <a:close/>
                  <a:moveTo>
                    <a:pt x="536" y="20893"/>
                  </a:moveTo>
                  <a:cubicBezTo>
                    <a:pt x="242" y="20893"/>
                    <a:pt x="1" y="21134"/>
                    <a:pt x="1" y="21420"/>
                  </a:cubicBezTo>
                  <a:cubicBezTo>
                    <a:pt x="1" y="21714"/>
                    <a:pt x="242" y="21955"/>
                    <a:pt x="536" y="21955"/>
                  </a:cubicBezTo>
                  <a:cubicBezTo>
                    <a:pt x="830" y="21955"/>
                    <a:pt x="1071" y="21714"/>
                    <a:pt x="1071" y="21420"/>
                  </a:cubicBezTo>
                  <a:cubicBezTo>
                    <a:pt x="1071" y="21134"/>
                    <a:pt x="830" y="20893"/>
                    <a:pt x="536" y="20893"/>
                  </a:cubicBezTo>
                  <a:close/>
                  <a:moveTo>
                    <a:pt x="536" y="23213"/>
                  </a:moveTo>
                  <a:cubicBezTo>
                    <a:pt x="242" y="23213"/>
                    <a:pt x="1" y="23454"/>
                    <a:pt x="1" y="23748"/>
                  </a:cubicBezTo>
                  <a:cubicBezTo>
                    <a:pt x="1" y="24042"/>
                    <a:pt x="242" y="24274"/>
                    <a:pt x="536" y="24274"/>
                  </a:cubicBezTo>
                  <a:cubicBezTo>
                    <a:pt x="830" y="24274"/>
                    <a:pt x="1071" y="24042"/>
                    <a:pt x="1071" y="23748"/>
                  </a:cubicBezTo>
                  <a:cubicBezTo>
                    <a:pt x="1071" y="23454"/>
                    <a:pt x="830" y="23213"/>
                    <a:pt x="536" y="23213"/>
                  </a:cubicBezTo>
                  <a:close/>
                  <a:moveTo>
                    <a:pt x="536" y="25532"/>
                  </a:moveTo>
                  <a:cubicBezTo>
                    <a:pt x="242" y="25532"/>
                    <a:pt x="1" y="25773"/>
                    <a:pt x="1" y="26067"/>
                  </a:cubicBezTo>
                  <a:cubicBezTo>
                    <a:pt x="1" y="26362"/>
                    <a:pt x="242" y="26603"/>
                    <a:pt x="536" y="26603"/>
                  </a:cubicBezTo>
                  <a:cubicBezTo>
                    <a:pt x="830" y="26603"/>
                    <a:pt x="1071" y="26362"/>
                    <a:pt x="1071" y="26067"/>
                  </a:cubicBezTo>
                  <a:cubicBezTo>
                    <a:pt x="1071" y="25773"/>
                    <a:pt x="830" y="25532"/>
                    <a:pt x="536" y="255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5"/>
            <p:cNvSpPr/>
            <p:nvPr/>
          </p:nvSpPr>
          <p:spPr>
            <a:xfrm flipH="1">
              <a:off x="1051462" y="393817"/>
              <a:ext cx="13889" cy="1336974"/>
            </a:xfrm>
            <a:custGeom>
              <a:avLst/>
              <a:gdLst/>
              <a:ahLst/>
              <a:cxnLst/>
              <a:rect l="l" t="t" r="r" b="b"/>
              <a:pathLst>
                <a:path w="286" h="27531" extrusionOk="0">
                  <a:moveTo>
                    <a:pt x="0" y="1"/>
                  </a:moveTo>
                  <a:lnTo>
                    <a:pt x="0" y="27531"/>
                  </a:lnTo>
                  <a:lnTo>
                    <a:pt x="286" y="27531"/>
                  </a:lnTo>
                  <a:lnTo>
                    <a:pt x="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5"/>
            <p:cNvSpPr/>
            <p:nvPr/>
          </p:nvSpPr>
          <p:spPr>
            <a:xfrm flipH="1">
              <a:off x="850849" y="1713395"/>
              <a:ext cx="414675" cy="216249"/>
            </a:xfrm>
            <a:custGeom>
              <a:avLst/>
              <a:gdLst/>
              <a:ahLst/>
              <a:cxnLst/>
              <a:rect l="l" t="t" r="r" b="b"/>
              <a:pathLst>
                <a:path w="8539" h="4453" extrusionOk="0">
                  <a:moveTo>
                    <a:pt x="4265" y="376"/>
                  </a:moveTo>
                  <a:cubicBezTo>
                    <a:pt x="4729" y="724"/>
                    <a:pt x="6094" y="1446"/>
                    <a:pt x="7048" y="1749"/>
                  </a:cubicBezTo>
                  <a:cubicBezTo>
                    <a:pt x="7566" y="1910"/>
                    <a:pt x="7941" y="2311"/>
                    <a:pt x="8065" y="2847"/>
                  </a:cubicBezTo>
                  <a:cubicBezTo>
                    <a:pt x="8181" y="3320"/>
                    <a:pt x="8074" y="3810"/>
                    <a:pt x="7798" y="4122"/>
                  </a:cubicBezTo>
                  <a:lnTo>
                    <a:pt x="741" y="4122"/>
                  </a:lnTo>
                  <a:cubicBezTo>
                    <a:pt x="465" y="3810"/>
                    <a:pt x="358" y="3320"/>
                    <a:pt x="465" y="2847"/>
                  </a:cubicBezTo>
                  <a:cubicBezTo>
                    <a:pt x="598" y="2311"/>
                    <a:pt x="964" y="1910"/>
                    <a:pt x="1482" y="1749"/>
                  </a:cubicBezTo>
                  <a:cubicBezTo>
                    <a:pt x="2436" y="1446"/>
                    <a:pt x="3810" y="724"/>
                    <a:pt x="4265" y="376"/>
                  </a:cubicBezTo>
                  <a:close/>
                  <a:moveTo>
                    <a:pt x="4265" y="1"/>
                  </a:moveTo>
                  <a:cubicBezTo>
                    <a:pt x="4220" y="10"/>
                    <a:pt x="4167" y="28"/>
                    <a:pt x="4140" y="72"/>
                  </a:cubicBezTo>
                  <a:cubicBezTo>
                    <a:pt x="3988" y="188"/>
                    <a:pt x="2588" y="1054"/>
                    <a:pt x="1384" y="1428"/>
                  </a:cubicBezTo>
                  <a:cubicBezTo>
                    <a:pt x="750" y="1633"/>
                    <a:pt x="295" y="2115"/>
                    <a:pt x="144" y="2766"/>
                  </a:cubicBezTo>
                  <a:cubicBezTo>
                    <a:pt x="1" y="3382"/>
                    <a:pt x="161" y="4024"/>
                    <a:pt x="554" y="4408"/>
                  </a:cubicBezTo>
                  <a:cubicBezTo>
                    <a:pt x="590" y="4435"/>
                    <a:pt x="625" y="4452"/>
                    <a:pt x="670" y="4452"/>
                  </a:cubicBezTo>
                  <a:lnTo>
                    <a:pt x="7860" y="4452"/>
                  </a:lnTo>
                  <a:cubicBezTo>
                    <a:pt x="7905" y="4452"/>
                    <a:pt x="7949" y="4435"/>
                    <a:pt x="7976" y="4408"/>
                  </a:cubicBezTo>
                  <a:cubicBezTo>
                    <a:pt x="8369" y="4024"/>
                    <a:pt x="8538" y="3382"/>
                    <a:pt x="8387" y="2775"/>
                  </a:cubicBezTo>
                  <a:cubicBezTo>
                    <a:pt x="8235" y="2115"/>
                    <a:pt x="7789" y="1633"/>
                    <a:pt x="7147" y="1428"/>
                  </a:cubicBezTo>
                  <a:cubicBezTo>
                    <a:pt x="5951" y="1054"/>
                    <a:pt x="4542" y="188"/>
                    <a:pt x="4399" y="72"/>
                  </a:cubicBezTo>
                  <a:cubicBezTo>
                    <a:pt x="4372" y="28"/>
                    <a:pt x="4319" y="1"/>
                    <a:pt x="4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5"/>
            <p:cNvSpPr/>
            <p:nvPr/>
          </p:nvSpPr>
          <p:spPr>
            <a:xfrm flipH="1">
              <a:off x="939670" y="1713395"/>
              <a:ext cx="237034" cy="216249"/>
            </a:xfrm>
            <a:custGeom>
              <a:avLst/>
              <a:gdLst/>
              <a:ahLst/>
              <a:cxnLst/>
              <a:rect l="l" t="t" r="r" b="b"/>
              <a:pathLst>
                <a:path w="4881" h="4453" extrusionOk="0">
                  <a:moveTo>
                    <a:pt x="2436" y="456"/>
                  </a:moveTo>
                  <a:cubicBezTo>
                    <a:pt x="2730" y="822"/>
                    <a:pt x="3373" y="1446"/>
                    <a:pt x="3846" y="1732"/>
                  </a:cubicBezTo>
                  <a:cubicBezTo>
                    <a:pt x="4381" y="2053"/>
                    <a:pt x="4532" y="3435"/>
                    <a:pt x="4229" y="4122"/>
                  </a:cubicBezTo>
                  <a:lnTo>
                    <a:pt x="643" y="4122"/>
                  </a:lnTo>
                  <a:cubicBezTo>
                    <a:pt x="349" y="3435"/>
                    <a:pt x="491" y="2053"/>
                    <a:pt x="1027" y="1732"/>
                  </a:cubicBezTo>
                  <a:cubicBezTo>
                    <a:pt x="1508" y="1446"/>
                    <a:pt x="2142" y="822"/>
                    <a:pt x="2436" y="456"/>
                  </a:cubicBezTo>
                  <a:close/>
                  <a:moveTo>
                    <a:pt x="2436" y="1"/>
                  </a:moveTo>
                  <a:cubicBezTo>
                    <a:pt x="2374" y="1"/>
                    <a:pt x="2311" y="46"/>
                    <a:pt x="2284" y="108"/>
                  </a:cubicBezTo>
                  <a:cubicBezTo>
                    <a:pt x="2204" y="233"/>
                    <a:pt x="1473" y="1080"/>
                    <a:pt x="857" y="1446"/>
                  </a:cubicBezTo>
                  <a:cubicBezTo>
                    <a:pt x="81" y="1910"/>
                    <a:pt x="1" y="3632"/>
                    <a:pt x="393" y="4363"/>
                  </a:cubicBezTo>
                  <a:cubicBezTo>
                    <a:pt x="429" y="4417"/>
                    <a:pt x="482" y="4452"/>
                    <a:pt x="545" y="4452"/>
                  </a:cubicBezTo>
                  <a:lnTo>
                    <a:pt x="4336" y="4452"/>
                  </a:lnTo>
                  <a:cubicBezTo>
                    <a:pt x="4399" y="4452"/>
                    <a:pt x="4452" y="4417"/>
                    <a:pt x="4479" y="4363"/>
                  </a:cubicBezTo>
                  <a:cubicBezTo>
                    <a:pt x="4880" y="3632"/>
                    <a:pt x="4800" y="1910"/>
                    <a:pt x="4015" y="1446"/>
                  </a:cubicBezTo>
                  <a:cubicBezTo>
                    <a:pt x="3400" y="1080"/>
                    <a:pt x="2668" y="233"/>
                    <a:pt x="2597" y="108"/>
                  </a:cubicBezTo>
                  <a:cubicBezTo>
                    <a:pt x="2570" y="46"/>
                    <a:pt x="2507" y="1"/>
                    <a:pt x="2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5"/>
            <p:cNvSpPr/>
            <p:nvPr/>
          </p:nvSpPr>
          <p:spPr>
            <a:xfrm flipH="1">
              <a:off x="850849" y="2295654"/>
              <a:ext cx="414675" cy="215812"/>
            </a:xfrm>
            <a:custGeom>
              <a:avLst/>
              <a:gdLst/>
              <a:ahLst/>
              <a:cxnLst/>
              <a:rect l="l" t="t" r="r" b="b"/>
              <a:pathLst>
                <a:path w="8539" h="4444" extrusionOk="0">
                  <a:moveTo>
                    <a:pt x="7798" y="331"/>
                  </a:moveTo>
                  <a:cubicBezTo>
                    <a:pt x="8074" y="634"/>
                    <a:pt x="8181" y="1125"/>
                    <a:pt x="8065" y="1606"/>
                  </a:cubicBezTo>
                  <a:cubicBezTo>
                    <a:pt x="7941" y="2142"/>
                    <a:pt x="7566" y="2543"/>
                    <a:pt x="7048" y="2704"/>
                  </a:cubicBezTo>
                  <a:cubicBezTo>
                    <a:pt x="6103" y="3007"/>
                    <a:pt x="4729" y="3730"/>
                    <a:pt x="4265" y="4069"/>
                  </a:cubicBezTo>
                  <a:cubicBezTo>
                    <a:pt x="3801" y="3721"/>
                    <a:pt x="2436" y="3007"/>
                    <a:pt x="1482" y="2704"/>
                  </a:cubicBezTo>
                  <a:cubicBezTo>
                    <a:pt x="964" y="2543"/>
                    <a:pt x="598" y="2142"/>
                    <a:pt x="465" y="1606"/>
                  </a:cubicBezTo>
                  <a:cubicBezTo>
                    <a:pt x="358" y="1134"/>
                    <a:pt x="465" y="643"/>
                    <a:pt x="741" y="331"/>
                  </a:cubicBezTo>
                  <a:close/>
                  <a:moveTo>
                    <a:pt x="670" y="1"/>
                  </a:moveTo>
                  <a:cubicBezTo>
                    <a:pt x="625" y="1"/>
                    <a:pt x="590" y="19"/>
                    <a:pt x="554" y="45"/>
                  </a:cubicBezTo>
                  <a:cubicBezTo>
                    <a:pt x="161" y="429"/>
                    <a:pt x="1" y="1071"/>
                    <a:pt x="144" y="1678"/>
                  </a:cubicBezTo>
                  <a:cubicBezTo>
                    <a:pt x="295" y="2329"/>
                    <a:pt x="750" y="2820"/>
                    <a:pt x="1384" y="3025"/>
                  </a:cubicBezTo>
                  <a:cubicBezTo>
                    <a:pt x="2588" y="3400"/>
                    <a:pt x="3988" y="4256"/>
                    <a:pt x="4140" y="4381"/>
                  </a:cubicBezTo>
                  <a:cubicBezTo>
                    <a:pt x="4167" y="4417"/>
                    <a:pt x="4212" y="4443"/>
                    <a:pt x="4265" y="4443"/>
                  </a:cubicBezTo>
                  <a:cubicBezTo>
                    <a:pt x="4319" y="4443"/>
                    <a:pt x="4363" y="4426"/>
                    <a:pt x="4399" y="4381"/>
                  </a:cubicBezTo>
                  <a:cubicBezTo>
                    <a:pt x="4542" y="4265"/>
                    <a:pt x="5951" y="3400"/>
                    <a:pt x="7147" y="3025"/>
                  </a:cubicBezTo>
                  <a:cubicBezTo>
                    <a:pt x="7789" y="2820"/>
                    <a:pt x="8235" y="2329"/>
                    <a:pt x="8387" y="1678"/>
                  </a:cubicBezTo>
                  <a:cubicBezTo>
                    <a:pt x="8538" y="1071"/>
                    <a:pt x="8369" y="429"/>
                    <a:pt x="7976" y="45"/>
                  </a:cubicBezTo>
                  <a:cubicBezTo>
                    <a:pt x="7949" y="19"/>
                    <a:pt x="7905" y="1"/>
                    <a:pt x="78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5"/>
            <p:cNvSpPr/>
            <p:nvPr/>
          </p:nvSpPr>
          <p:spPr>
            <a:xfrm flipH="1">
              <a:off x="939670" y="2295654"/>
              <a:ext cx="237034" cy="215812"/>
            </a:xfrm>
            <a:custGeom>
              <a:avLst/>
              <a:gdLst/>
              <a:ahLst/>
              <a:cxnLst/>
              <a:rect l="l" t="t" r="r" b="b"/>
              <a:pathLst>
                <a:path w="4881" h="4444" extrusionOk="0">
                  <a:moveTo>
                    <a:pt x="4229" y="331"/>
                  </a:moveTo>
                  <a:cubicBezTo>
                    <a:pt x="4532" y="1018"/>
                    <a:pt x="4381" y="2400"/>
                    <a:pt x="3846" y="2722"/>
                  </a:cubicBezTo>
                  <a:cubicBezTo>
                    <a:pt x="3373" y="3007"/>
                    <a:pt x="2730" y="3632"/>
                    <a:pt x="2436" y="3997"/>
                  </a:cubicBezTo>
                  <a:cubicBezTo>
                    <a:pt x="2142" y="3632"/>
                    <a:pt x="1508" y="3007"/>
                    <a:pt x="1027" y="2722"/>
                  </a:cubicBezTo>
                  <a:cubicBezTo>
                    <a:pt x="491" y="2400"/>
                    <a:pt x="349" y="1018"/>
                    <a:pt x="643" y="331"/>
                  </a:cubicBezTo>
                  <a:close/>
                  <a:moveTo>
                    <a:pt x="545" y="1"/>
                  </a:moveTo>
                  <a:cubicBezTo>
                    <a:pt x="482" y="1"/>
                    <a:pt x="429" y="36"/>
                    <a:pt x="393" y="90"/>
                  </a:cubicBezTo>
                  <a:cubicBezTo>
                    <a:pt x="1" y="821"/>
                    <a:pt x="81" y="2534"/>
                    <a:pt x="857" y="3007"/>
                  </a:cubicBezTo>
                  <a:cubicBezTo>
                    <a:pt x="1473" y="3373"/>
                    <a:pt x="2204" y="4220"/>
                    <a:pt x="2284" y="4345"/>
                  </a:cubicBezTo>
                  <a:cubicBezTo>
                    <a:pt x="2311" y="4408"/>
                    <a:pt x="2374" y="4443"/>
                    <a:pt x="2436" y="4443"/>
                  </a:cubicBezTo>
                  <a:cubicBezTo>
                    <a:pt x="2507" y="4443"/>
                    <a:pt x="2570" y="4408"/>
                    <a:pt x="2597" y="4345"/>
                  </a:cubicBezTo>
                  <a:cubicBezTo>
                    <a:pt x="2668" y="4220"/>
                    <a:pt x="3400" y="3373"/>
                    <a:pt x="4015" y="3007"/>
                  </a:cubicBezTo>
                  <a:cubicBezTo>
                    <a:pt x="4800" y="2534"/>
                    <a:pt x="4880" y="821"/>
                    <a:pt x="4479" y="90"/>
                  </a:cubicBezTo>
                  <a:cubicBezTo>
                    <a:pt x="4452" y="36"/>
                    <a:pt x="4399" y="1"/>
                    <a:pt x="4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5"/>
            <p:cNvSpPr/>
            <p:nvPr/>
          </p:nvSpPr>
          <p:spPr>
            <a:xfrm flipH="1">
              <a:off x="819671" y="1933915"/>
              <a:ext cx="477029" cy="357031"/>
            </a:xfrm>
            <a:custGeom>
              <a:avLst/>
              <a:gdLst/>
              <a:ahLst/>
              <a:cxnLst/>
              <a:rect l="l" t="t" r="r" b="b"/>
              <a:pathLst>
                <a:path w="9823" h="7352" extrusionOk="0">
                  <a:moveTo>
                    <a:pt x="8217" y="340"/>
                  </a:moveTo>
                  <a:cubicBezTo>
                    <a:pt x="8235" y="375"/>
                    <a:pt x="8270" y="429"/>
                    <a:pt x="8306" y="491"/>
                  </a:cubicBezTo>
                  <a:cubicBezTo>
                    <a:pt x="8377" y="598"/>
                    <a:pt x="8449" y="714"/>
                    <a:pt x="8538" y="839"/>
                  </a:cubicBezTo>
                  <a:cubicBezTo>
                    <a:pt x="8939" y="1419"/>
                    <a:pt x="9484" y="2213"/>
                    <a:pt x="9484" y="3676"/>
                  </a:cubicBezTo>
                  <a:cubicBezTo>
                    <a:pt x="9484" y="5139"/>
                    <a:pt x="8939" y="5942"/>
                    <a:pt x="8538" y="6522"/>
                  </a:cubicBezTo>
                  <a:cubicBezTo>
                    <a:pt x="8449" y="6647"/>
                    <a:pt x="8377" y="6763"/>
                    <a:pt x="8306" y="6870"/>
                  </a:cubicBezTo>
                  <a:cubicBezTo>
                    <a:pt x="8270" y="6932"/>
                    <a:pt x="8235" y="6986"/>
                    <a:pt x="8217" y="7022"/>
                  </a:cubicBezTo>
                  <a:lnTo>
                    <a:pt x="1606" y="7022"/>
                  </a:lnTo>
                  <a:cubicBezTo>
                    <a:pt x="1579" y="6986"/>
                    <a:pt x="1544" y="6932"/>
                    <a:pt x="1508" y="6870"/>
                  </a:cubicBezTo>
                  <a:cubicBezTo>
                    <a:pt x="1446" y="6763"/>
                    <a:pt x="1365" y="6647"/>
                    <a:pt x="1285" y="6522"/>
                  </a:cubicBezTo>
                  <a:cubicBezTo>
                    <a:pt x="884" y="5942"/>
                    <a:pt x="331" y="5139"/>
                    <a:pt x="331" y="3676"/>
                  </a:cubicBezTo>
                  <a:cubicBezTo>
                    <a:pt x="331" y="2213"/>
                    <a:pt x="884" y="1419"/>
                    <a:pt x="1285" y="839"/>
                  </a:cubicBezTo>
                  <a:cubicBezTo>
                    <a:pt x="1365" y="714"/>
                    <a:pt x="1446" y="598"/>
                    <a:pt x="1508" y="491"/>
                  </a:cubicBezTo>
                  <a:cubicBezTo>
                    <a:pt x="1544" y="429"/>
                    <a:pt x="1579" y="375"/>
                    <a:pt x="1606" y="340"/>
                  </a:cubicBezTo>
                  <a:close/>
                  <a:moveTo>
                    <a:pt x="1517" y="1"/>
                  </a:moveTo>
                  <a:cubicBezTo>
                    <a:pt x="1464" y="1"/>
                    <a:pt x="1410" y="27"/>
                    <a:pt x="1374" y="81"/>
                  </a:cubicBezTo>
                  <a:cubicBezTo>
                    <a:pt x="1374" y="81"/>
                    <a:pt x="1321" y="161"/>
                    <a:pt x="1223" y="322"/>
                  </a:cubicBezTo>
                  <a:cubicBezTo>
                    <a:pt x="1169" y="420"/>
                    <a:pt x="1089" y="527"/>
                    <a:pt x="1009" y="652"/>
                  </a:cubicBezTo>
                  <a:cubicBezTo>
                    <a:pt x="607" y="1232"/>
                    <a:pt x="0" y="2115"/>
                    <a:pt x="0" y="3676"/>
                  </a:cubicBezTo>
                  <a:cubicBezTo>
                    <a:pt x="0" y="5246"/>
                    <a:pt x="607" y="6129"/>
                    <a:pt x="1009" y="6709"/>
                  </a:cubicBezTo>
                  <a:cubicBezTo>
                    <a:pt x="1089" y="6834"/>
                    <a:pt x="1169" y="6941"/>
                    <a:pt x="1223" y="7039"/>
                  </a:cubicBezTo>
                  <a:cubicBezTo>
                    <a:pt x="1321" y="7191"/>
                    <a:pt x="1374" y="7280"/>
                    <a:pt x="1374" y="7280"/>
                  </a:cubicBezTo>
                  <a:cubicBezTo>
                    <a:pt x="1410" y="7325"/>
                    <a:pt x="1464" y="7352"/>
                    <a:pt x="1517" y="7352"/>
                  </a:cubicBezTo>
                  <a:lnTo>
                    <a:pt x="8306" y="7352"/>
                  </a:lnTo>
                  <a:cubicBezTo>
                    <a:pt x="8359" y="7352"/>
                    <a:pt x="8413" y="7325"/>
                    <a:pt x="8440" y="7280"/>
                  </a:cubicBezTo>
                  <a:cubicBezTo>
                    <a:pt x="8440" y="7280"/>
                    <a:pt x="8502" y="7191"/>
                    <a:pt x="8591" y="7039"/>
                  </a:cubicBezTo>
                  <a:cubicBezTo>
                    <a:pt x="8654" y="6941"/>
                    <a:pt x="8725" y="6834"/>
                    <a:pt x="8814" y="6709"/>
                  </a:cubicBezTo>
                  <a:cubicBezTo>
                    <a:pt x="9216" y="6129"/>
                    <a:pt x="9823" y="5246"/>
                    <a:pt x="9823" y="3676"/>
                  </a:cubicBezTo>
                  <a:cubicBezTo>
                    <a:pt x="9823" y="2115"/>
                    <a:pt x="9216" y="1232"/>
                    <a:pt x="8814" y="652"/>
                  </a:cubicBezTo>
                  <a:cubicBezTo>
                    <a:pt x="8725" y="527"/>
                    <a:pt x="8654" y="420"/>
                    <a:pt x="8591" y="322"/>
                  </a:cubicBezTo>
                  <a:cubicBezTo>
                    <a:pt x="8502" y="161"/>
                    <a:pt x="8440" y="72"/>
                    <a:pt x="8440" y="72"/>
                  </a:cubicBezTo>
                  <a:cubicBezTo>
                    <a:pt x="8413" y="27"/>
                    <a:pt x="8359" y="1"/>
                    <a:pt x="8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5"/>
            <p:cNvSpPr/>
            <p:nvPr/>
          </p:nvSpPr>
          <p:spPr>
            <a:xfrm flipH="1">
              <a:off x="924082" y="1933915"/>
              <a:ext cx="268211" cy="357031"/>
            </a:xfrm>
            <a:custGeom>
              <a:avLst/>
              <a:gdLst/>
              <a:ahLst/>
              <a:cxnLst/>
              <a:rect l="l" t="t" r="r" b="b"/>
              <a:pathLst>
                <a:path w="5523" h="7352" extrusionOk="0">
                  <a:moveTo>
                    <a:pt x="4523" y="340"/>
                  </a:moveTo>
                  <a:cubicBezTo>
                    <a:pt x="4675" y="634"/>
                    <a:pt x="5192" y="1776"/>
                    <a:pt x="5192" y="3676"/>
                  </a:cubicBezTo>
                  <a:cubicBezTo>
                    <a:pt x="5192" y="5585"/>
                    <a:pt x="4675" y="6727"/>
                    <a:pt x="4523" y="7022"/>
                  </a:cubicBezTo>
                  <a:lnTo>
                    <a:pt x="1000" y="7022"/>
                  </a:lnTo>
                  <a:cubicBezTo>
                    <a:pt x="848" y="6727"/>
                    <a:pt x="331" y="5585"/>
                    <a:pt x="331" y="3676"/>
                  </a:cubicBezTo>
                  <a:cubicBezTo>
                    <a:pt x="331" y="1776"/>
                    <a:pt x="848" y="634"/>
                    <a:pt x="1000" y="340"/>
                  </a:cubicBezTo>
                  <a:close/>
                  <a:moveTo>
                    <a:pt x="901" y="1"/>
                  </a:moveTo>
                  <a:cubicBezTo>
                    <a:pt x="839" y="1"/>
                    <a:pt x="785" y="36"/>
                    <a:pt x="759" y="81"/>
                  </a:cubicBezTo>
                  <a:cubicBezTo>
                    <a:pt x="732" y="135"/>
                    <a:pt x="0" y="1348"/>
                    <a:pt x="0" y="3676"/>
                  </a:cubicBezTo>
                  <a:cubicBezTo>
                    <a:pt x="0" y="6013"/>
                    <a:pt x="732" y="7227"/>
                    <a:pt x="759" y="7271"/>
                  </a:cubicBezTo>
                  <a:cubicBezTo>
                    <a:pt x="785" y="7325"/>
                    <a:pt x="839" y="7352"/>
                    <a:pt x="901" y="7352"/>
                  </a:cubicBezTo>
                  <a:lnTo>
                    <a:pt x="4622" y="7352"/>
                  </a:lnTo>
                  <a:cubicBezTo>
                    <a:pt x="4675" y="7352"/>
                    <a:pt x="4729" y="7325"/>
                    <a:pt x="4755" y="7271"/>
                  </a:cubicBezTo>
                  <a:cubicBezTo>
                    <a:pt x="4791" y="7227"/>
                    <a:pt x="5523" y="6013"/>
                    <a:pt x="5523" y="3676"/>
                  </a:cubicBezTo>
                  <a:cubicBezTo>
                    <a:pt x="5523" y="1348"/>
                    <a:pt x="4791" y="135"/>
                    <a:pt x="4755" y="81"/>
                  </a:cubicBezTo>
                  <a:cubicBezTo>
                    <a:pt x="4729" y="36"/>
                    <a:pt x="4675" y="1"/>
                    <a:pt x="4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5"/>
            <p:cNvSpPr/>
            <p:nvPr/>
          </p:nvSpPr>
          <p:spPr>
            <a:xfrm flipH="1">
              <a:off x="868623" y="1916578"/>
              <a:ext cx="379127" cy="32100"/>
            </a:xfrm>
            <a:custGeom>
              <a:avLst/>
              <a:gdLst/>
              <a:ahLst/>
              <a:cxnLst/>
              <a:rect l="l" t="t" r="r" b="b"/>
              <a:pathLst>
                <a:path w="7807" h="661" extrusionOk="0">
                  <a:moveTo>
                    <a:pt x="331" y="1"/>
                  </a:moveTo>
                  <a:cubicBezTo>
                    <a:pt x="143" y="1"/>
                    <a:pt x="1" y="144"/>
                    <a:pt x="1" y="331"/>
                  </a:cubicBezTo>
                  <a:cubicBezTo>
                    <a:pt x="1" y="420"/>
                    <a:pt x="36" y="500"/>
                    <a:pt x="99" y="563"/>
                  </a:cubicBezTo>
                  <a:cubicBezTo>
                    <a:pt x="152" y="625"/>
                    <a:pt x="241" y="661"/>
                    <a:pt x="331" y="661"/>
                  </a:cubicBezTo>
                  <a:lnTo>
                    <a:pt x="7476" y="661"/>
                  </a:lnTo>
                  <a:cubicBezTo>
                    <a:pt x="7655" y="661"/>
                    <a:pt x="7806" y="509"/>
                    <a:pt x="7806" y="331"/>
                  </a:cubicBezTo>
                  <a:cubicBezTo>
                    <a:pt x="7806" y="242"/>
                    <a:pt x="7771" y="153"/>
                    <a:pt x="7708" y="99"/>
                  </a:cubicBezTo>
                  <a:cubicBezTo>
                    <a:pt x="7646" y="37"/>
                    <a:pt x="7566"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5"/>
            <p:cNvSpPr/>
            <p:nvPr/>
          </p:nvSpPr>
          <p:spPr>
            <a:xfrm flipH="1">
              <a:off x="868623" y="2277492"/>
              <a:ext cx="379127" cy="32100"/>
            </a:xfrm>
            <a:custGeom>
              <a:avLst/>
              <a:gdLst/>
              <a:ahLst/>
              <a:cxnLst/>
              <a:rect l="l" t="t" r="r" b="b"/>
              <a:pathLst>
                <a:path w="7807" h="661" extrusionOk="0">
                  <a:moveTo>
                    <a:pt x="331" y="0"/>
                  </a:moveTo>
                  <a:cubicBezTo>
                    <a:pt x="143" y="0"/>
                    <a:pt x="1" y="143"/>
                    <a:pt x="1" y="330"/>
                  </a:cubicBezTo>
                  <a:cubicBezTo>
                    <a:pt x="1" y="419"/>
                    <a:pt x="36" y="509"/>
                    <a:pt x="99" y="562"/>
                  </a:cubicBezTo>
                  <a:cubicBezTo>
                    <a:pt x="152" y="625"/>
                    <a:pt x="241" y="660"/>
                    <a:pt x="331" y="660"/>
                  </a:cubicBezTo>
                  <a:lnTo>
                    <a:pt x="7476" y="660"/>
                  </a:lnTo>
                  <a:cubicBezTo>
                    <a:pt x="7655" y="660"/>
                    <a:pt x="7806" y="517"/>
                    <a:pt x="7806" y="330"/>
                  </a:cubicBezTo>
                  <a:cubicBezTo>
                    <a:pt x="7806" y="241"/>
                    <a:pt x="7771" y="152"/>
                    <a:pt x="7708" y="98"/>
                  </a:cubicBezTo>
                  <a:cubicBezTo>
                    <a:pt x="7646" y="36"/>
                    <a:pt x="7566" y="0"/>
                    <a:pt x="7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5"/>
            <p:cNvSpPr/>
            <p:nvPr/>
          </p:nvSpPr>
          <p:spPr>
            <a:xfrm flipH="1">
              <a:off x="1042332" y="1705625"/>
              <a:ext cx="32148" cy="32100"/>
            </a:xfrm>
            <a:custGeom>
              <a:avLst/>
              <a:gdLst/>
              <a:ahLst/>
              <a:cxnLst/>
              <a:rect l="l" t="t" r="r" b="b"/>
              <a:pathLst>
                <a:path w="662" h="661" extrusionOk="0">
                  <a:moveTo>
                    <a:pt x="331" y="0"/>
                  </a:moveTo>
                  <a:cubicBezTo>
                    <a:pt x="153" y="0"/>
                    <a:pt x="1" y="152"/>
                    <a:pt x="1" y="330"/>
                  </a:cubicBezTo>
                  <a:cubicBezTo>
                    <a:pt x="1" y="518"/>
                    <a:pt x="153" y="660"/>
                    <a:pt x="331" y="660"/>
                  </a:cubicBezTo>
                  <a:cubicBezTo>
                    <a:pt x="518" y="660"/>
                    <a:pt x="661" y="518"/>
                    <a:pt x="661" y="330"/>
                  </a:cubicBezTo>
                  <a:cubicBezTo>
                    <a:pt x="661" y="152"/>
                    <a:pt x="518"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6" name="Google Shape;3026;p45"/>
            <p:cNvGrpSpPr/>
            <p:nvPr/>
          </p:nvGrpSpPr>
          <p:grpSpPr>
            <a:xfrm rot="-384679" flipH="1">
              <a:off x="-374055" y="-146854"/>
              <a:ext cx="2459371" cy="594674"/>
              <a:chOff x="1031200" y="3184325"/>
              <a:chExt cx="1425150" cy="344600"/>
            </a:xfrm>
          </p:grpSpPr>
          <p:sp>
            <p:nvSpPr>
              <p:cNvPr id="3027" name="Google Shape;3027;p45"/>
              <p:cNvSpPr/>
              <p:nvPr/>
            </p:nvSpPr>
            <p:spPr>
              <a:xfrm>
                <a:off x="1031200" y="3184325"/>
                <a:ext cx="1425150" cy="333225"/>
              </a:xfrm>
              <a:custGeom>
                <a:avLst/>
                <a:gdLst/>
                <a:ahLst/>
                <a:cxnLst/>
                <a:rect l="l" t="t" r="r" b="b"/>
                <a:pathLst>
                  <a:path w="57006" h="13329" extrusionOk="0">
                    <a:moveTo>
                      <a:pt x="321" y="0"/>
                    </a:moveTo>
                    <a:lnTo>
                      <a:pt x="0" y="89"/>
                    </a:lnTo>
                    <a:cubicBezTo>
                      <a:pt x="36" y="223"/>
                      <a:pt x="937" y="3453"/>
                      <a:pt x="4916" y="6736"/>
                    </a:cubicBezTo>
                    <a:cubicBezTo>
                      <a:pt x="8573" y="9742"/>
                      <a:pt x="15630" y="13328"/>
                      <a:pt x="28503" y="13328"/>
                    </a:cubicBezTo>
                    <a:cubicBezTo>
                      <a:pt x="41376" y="13328"/>
                      <a:pt x="48433" y="9742"/>
                      <a:pt x="52090" y="6736"/>
                    </a:cubicBezTo>
                    <a:cubicBezTo>
                      <a:pt x="56069" y="3453"/>
                      <a:pt x="56970" y="223"/>
                      <a:pt x="57006" y="89"/>
                    </a:cubicBezTo>
                    <a:lnTo>
                      <a:pt x="56676" y="0"/>
                    </a:lnTo>
                    <a:cubicBezTo>
                      <a:pt x="56667" y="27"/>
                      <a:pt x="55757" y="3283"/>
                      <a:pt x="51849" y="6486"/>
                    </a:cubicBezTo>
                    <a:cubicBezTo>
                      <a:pt x="48236" y="9456"/>
                      <a:pt x="41251" y="12989"/>
                      <a:pt x="28503" y="12989"/>
                    </a:cubicBezTo>
                    <a:cubicBezTo>
                      <a:pt x="15755" y="12989"/>
                      <a:pt x="8770" y="9456"/>
                      <a:pt x="5157" y="6486"/>
                    </a:cubicBezTo>
                    <a:cubicBezTo>
                      <a:pt x="1249" y="3283"/>
                      <a:pt x="330" y="27"/>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5"/>
              <p:cNvSpPr/>
              <p:nvPr/>
            </p:nvSpPr>
            <p:spPr>
              <a:xfrm>
                <a:off x="1031200" y="3184325"/>
                <a:ext cx="1425150" cy="333225"/>
              </a:xfrm>
              <a:custGeom>
                <a:avLst/>
                <a:gdLst/>
                <a:ahLst/>
                <a:cxnLst/>
                <a:rect l="l" t="t" r="r" b="b"/>
                <a:pathLst>
                  <a:path w="57006" h="13329" extrusionOk="0">
                    <a:moveTo>
                      <a:pt x="321" y="0"/>
                    </a:moveTo>
                    <a:lnTo>
                      <a:pt x="0" y="89"/>
                    </a:lnTo>
                    <a:cubicBezTo>
                      <a:pt x="36" y="223"/>
                      <a:pt x="937" y="3453"/>
                      <a:pt x="4916" y="6736"/>
                    </a:cubicBezTo>
                    <a:cubicBezTo>
                      <a:pt x="8573" y="9742"/>
                      <a:pt x="15630" y="13328"/>
                      <a:pt x="28503" y="13328"/>
                    </a:cubicBezTo>
                    <a:cubicBezTo>
                      <a:pt x="41376" y="13328"/>
                      <a:pt x="48433" y="9742"/>
                      <a:pt x="52090" y="6736"/>
                    </a:cubicBezTo>
                    <a:cubicBezTo>
                      <a:pt x="56069" y="3453"/>
                      <a:pt x="56970" y="223"/>
                      <a:pt x="57006" y="89"/>
                    </a:cubicBezTo>
                    <a:lnTo>
                      <a:pt x="56676" y="0"/>
                    </a:lnTo>
                    <a:cubicBezTo>
                      <a:pt x="56667" y="27"/>
                      <a:pt x="55757" y="3283"/>
                      <a:pt x="51849" y="6486"/>
                    </a:cubicBezTo>
                    <a:cubicBezTo>
                      <a:pt x="48236" y="9456"/>
                      <a:pt x="41251" y="12989"/>
                      <a:pt x="28503" y="12989"/>
                    </a:cubicBezTo>
                    <a:cubicBezTo>
                      <a:pt x="15755" y="12989"/>
                      <a:pt x="8770" y="9456"/>
                      <a:pt x="5157" y="6486"/>
                    </a:cubicBezTo>
                    <a:cubicBezTo>
                      <a:pt x="1249" y="3283"/>
                      <a:pt x="330" y="27"/>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5"/>
              <p:cNvSpPr/>
              <p:nvPr/>
            </p:nvSpPr>
            <p:spPr>
              <a:xfrm>
                <a:off x="1047475" y="3231700"/>
                <a:ext cx="1392150" cy="297225"/>
              </a:xfrm>
              <a:custGeom>
                <a:avLst/>
                <a:gdLst/>
                <a:ahLst/>
                <a:cxnLst/>
                <a:rect l="l" t="t" r="r" b="b"/>
                <a:pathLst>
                  <a:path w="55686" h="11889" extrusionOk="0">
                    <a:moveTo>
                      <a:pt x="710" y="0"/>
                    </a:moveTo>
                    <a:cubicBezTo>
                      <a:pt x="596" y="0"/>
                      <a:pt x="480" y="31"/>
                      <a:pt x="375" y="95"/>
                    </a:cubicBezTo>
                    <a:cubicBezTo>
                      <a:pt x="90" y="282"/>
                      <a:pt x="0" y="666"/>
                      <a:pt x="188" y="960"/>
                    </a:cubicBezTo>
                    <a:cubicBezTo>
                      <a:pt x="304" y="1147"/>
                      <a:pt x="500" y="1245"/>
                      <a:pt x="714" y="1245"/>
                    </a:cubicBezTo>
                    <a:cubicBezTo>
                      <a:pt x="821" y="1245"/>
                      <a:pt x="937" y="1210"/>
                      <a:pt x="1044" y="1147"/>
                    </a:cubicBezTo>
                    <a:cubicBezTo>
                      <a:pt x="1330" y="969"/>
                      <a:pt x="1419" y="585"/>
                      <a:pt x="1232" y="291"/>
                    </a:cubicBezTo>
                    <a:cubicBezTo>
                      <a:pt x="1117" y="101"/>
                      <a:pt x="917" y="0"/>
                      <a:pt x="710" y="0"/>
                    </a:cubicBezTo>
                    <a:close/>
                    <a:moveTo>
                      <a:pt x="54975" y="32"/>
                    </a:moveTo>
                    <a:cubicBezTo>
                      <a:pt x="54769" y="32"/>
                      <a:pt x="54569" y="134"/>
                      <a:pt x="54455" y="318"/>
                    </a:cubicBezTo>
                    <a:cubicBezTo>
                      <a:pt x="54267" y="612"/>
                      <a:pt x="54356" y="996"/>
                      <a:pt x="54642" y="1174"/>
                    </a:cubicBezTo>
                    <a:cubicBezTo>
                      <a:pt x="54749" y="1245"/>
                      <a:pt x="54865" y="1272"/>
                      <a:pt x="54972" y="1272"/>
                    </a:cubicBezTo>
                    <a:cubicBezTo>
                      <a:pt x="55177" y="1272"/>
                      <a:pt x="55382" y="1174"/>
                      <a:pt x="55498" y="987"/>
                    </a:cubicBezTo>
                    <a:cubicBezTo>
                      <a:pt x="55686" y="692"/>
                      <a:pt x="55596" y="309"/>
                      <a:pt x="55311" y="130"/>
                    </a:cubicBezTo>
                    <a:cubicBezTo>
                      <a:pt x="55206" y="63"/>
                      <a:pt x="55089" y="32"/>
                      <a:pt x="54975" y="32"/>
                    </a:cubicBezTo>
                    <a:close/>
                    <a:moveTo>
                      <a:pt x="2384" y="2189"/>
                    </a:moveTo>
                    <a:cubicBezTo>
                      <a:pt x="2235" y="2189"/>
                      <a:pt x="2084" y="2243"/>
                      <a:pt x="1963" y="2352"/>
                    </a:cubicBezTo>
                    <a:cubicBezTo>
                      <a:pt x="1713" y="2584"/>
                      <a:pt x="1695" y="2976"/>
                      <a:pt x="1927" y="3235"/>
                    </a:cubicBezTo>
                    <a:cubicBezTo>
                      <a:pt x="2043" y="3369"/>
                      <a:pt x="2213" y="3431"/>
                      <a:pt x="2382" y="3431"/>
                    </a:cubicBezTo>
                    <a:cubicBezTo>
                      <a:pt x="2393" y="3432"/>
                      <a:pt x="2404" y="3432"/>
                      <a:pt x="2415" y="3432"/>
                    </a:cubicBezTo>
                    <a:cubicBezTo>
                      <a:pt x="2554" y="3432"/>
                      <a:pt x="2686" y="3379"/>
                      <a:pt x="2802" y="3279"/>
                    </a:cubicBezTo>
                    <a:cubicBezTo>
                      <a:pt x="3051" y="3047"/>
                      <a:pt x="3078" y="2655"/>
                      <a:pt x="2846" y="2396"/>
                    </a:cubicBezTo>
                    <a:cubicBezTo>
                      <a:pt x="2723" y="2259"/>
                      <a:pt x="2554" y="2189"/>
                      <a:pt x="2384" y="2189"/>
                    </a:cubicBezTo>
                    <a:close/>
                    <a:moveTo>
                      <a:pt x="53297" y="2216"/>
                    </a:moveTo>
                    <a:cubicBezTo>
                      <a:pt x="53127" y="2216"/>
                      <a:pt x="52958" y="2285"/>
                      <a:pt x="52840" y="2423"/>
                    </a:cubicBezTo>
                    <a:cubicBezTo>
                      <a:pt x="52608" y="2673"/>
                      <a:pt x="52626" y="3065"/>
                      <a:pt x="52876" y="3297"/>
                    </a:cubicBezTo>
                    <a:cubicBezTo>
                      <a:pt x="53000" y="3404"/>
                      <a:pt x="53143" y="3458"/>
                      <a:pt x="53295" y="3458"/>
                    </a:cubicBezTo>
                    <a:cubicBezTo>
                      <a:pt x="53464" y="3458"/>
                      <a:pt x="53634" y="3395"/>
                      <a:pt x="53759" y="3253"/>
                    </a:cubicBezTo>
                    <a:cubicBezTo>
                      <a:pt x="53991" y="3003"/>
                      <a:pt x="53973" y="2610"/>
                      <a:pt x="53714" y="2378"/>
                    </a:cubicBezTo>
                    <a:cubicBezTo>
                      <a:pt x="53597" y="2270"/>
                      <a:pt x="53447" y="2216"/>
                      <a:pt x="53297" y="2216"/>
                    </a:cubicBezTo>
                    <a:close/>
                    <a:moveTo>
                      <a:pt x="4384" y="4090"/>
                    </a:moveTo>
                    <a:cubicBezTo>
                      <a:pt x="4205" y="4090"/>
                      <a:pt x="4025" y="4168"/>
                      <a:pt x="3899" y="4314"/>
                    </a:cubicBezTo>
                    <a:cubicBezTo>
                      <a:pt x="3685" y="4582"/>
                      <a:pt x="3721" y="4974"/>
                      <a:pt x="3988" y="5188"/>
                    </a:cubicBezTo>
                    <a:cubicBezTo>
                      <a:pt x="4104" y="5287"/>
                      <a:pt x="4238" y="5331"/>
                      <a:pt x="4381" y="5331"/>
                    </a:cubicBezTo>
                    <a:cubicBezTo>
                      <a:pt x="4559" y="5331"/>
                      <a:pt x="4738" y="5260"/>
                      <a:pt x="4862" y="5108"/>
                    </a:cubicBezTo>
                    <a:cubicBezTo>
                      <a:pt x="5077" y="4841"/>
                      <a:pt x="5041" y="4448"/>
                      <a:pt x="4773" y="4234"/>
                    </a:cubicBezTo>
                    <a:cubicBezTo>
                      <a:pt x="4661" y="4137"/>
                      <a:pt x="4522" y="4090"/>
                      <a:pt x="4384" y="4090"/>
                    </a:cubicBezTo>
                    <a:close/>
                    <a:moveTo>
                      <a:pt x="51293" y="4113"/>
                    </a:moveTo>
                    <a:cubicBezTo>
                      <a:pt x="51155" y="4113"/>
                      <a:pt x="51017" y="4159"/>
                      <a:pt x="50904" y="4252"/>
                    </a:cubicBezTo>
                    <a:cubicBezTo>
                      <a:pt x="50636" y="4475"/>
                      <a:pt x="50601" y="4858"/>
                      <a:pt x="50815" y="5126"/>
                    </a:cubicBezTo>
                    <a:cubicBezTo>
                      <a:pt x="50940" y="5278"/>
                      <a:pt x="51118" y="5358"/>
                      <a:pt x="51296" y="5358"/>
                    </a:cubicBezTo>
                    <a:cubicBezTo>
                      <a:pt x="51430" y="5358"/>
                      <a:pt x="51573" y="5313"/>
                      <a:pt x="51689" y="5215"/>
                    </a:cubicBezTo>
                    <a:cubicBezTo>
                      <a:pt x="51957" y="5001"/>
                      <a:pt x="51992" y="4609"/>
                      <a:pt x="51778" y="4341"/>
                    </a:cubicBezTo>
                    <a:cubicBezTo>
                      <a:pt x="51652" y="4190"/>
                      <a:pt x="51472" y="4113"/>
                      <a:pt x="51293" y="4113"/>
                    </a:cubicBezTo>
                    <a:close/>
                    <a:moveTo>
                      <a:pt x="6620" y="5697"/>
                    </a:moveTo>
                    <a:cubicBezTo>
                      <a:pt x="6413" y="5697"/>
                      <a:pt x="6209" y="5801"/>
                      <a:pt x="6094" y="5991"/>
                    </a:cubicBezTo>
                    <a:cubicBezTo>
                      <a:pt x="5906" y="6286"/>
                      <a:pt x="5995" y="6669"/>
                      <a:pt x="6290" y="6848"/>
                    </a:cubicBezTo>
                    <a:cubicBezTo>
                      <a:pt x="6388" y="6910"/>
                      <a:pt x="6504" y="6946"/>
                      <a:pt x="6620" y="6946"/>
                    </a:cubicBezTo>
                    <a:cubicBezTo>
                      <a:pt x="6825" y="6946"/>
                      <a:pt x="7030" y="6839"/>
                      <a:pt x="7146" y="6652"/>
                    </a:cubicBezTo>
                    <a:cubicBezTo>
                      <a:pt x="7325" y="6366"/>
                      <a:pt x="7244" y="5982"/>
                      <a:pt x="6950" y="5795"/>
                    </a:cubicBezTo>
                    <a:cubicBezTo>
                      <a:pt x="6849" y="5729"/>
                      <a:pt x="6734" y="5697"/>
                      <a:pt x="6620" y="5697"/>
                    </a:cubicBezTo>
                    <a:close/>
                    <a:moveTo>
                      <a:pt x="49056" y="5719"/>
                    </a:moveTo>
                    <a:cubicBezTo>
                      <a:pt x="48943" y="5719"/>
                      <a:pt x="48829" y="5749"/>
                      <a:pt x="48727" y="5813"/>
                    </a:cubicBezTo>
                    <a:cubicBezTo>
                      <a:pt x="48433" y="5991"/>
                      <a:pt x="48344" y="6375"/>
                      <a:pt x="48531" y="6669"/>
                    </a:cubicBezTo>
                    <a:cubicBezTo>
                      <a:pt x="48647" y="6857"/>
                      <a:pt x="48852" y="6964"/>
                      <a:pt x="49057" y="6964"/>
                    </a:cubicBezTo>
                    <a:cubicBezTo>
                      <a:pt x="49173" y="6964"/>
                      <a:pt x="49280" y="6928"/>
                      <a:pt x="49387" y="6866"/>
                    </a:cubicBezTo>
                    <a:cubicBezTo>
                      <a:pt x="49673" y="6687"/>
                      <a:pt x="49762" y="6304"/>
                      <a:pt x="49584" y="6009"/>
                    </a:cubicBezTo>
                    <a:cubicBezTo>
                      <a:pt x="49463" y="5820"/>
                      <a:pt x="49261" y="5719"/>
                      <a:pt x="49056" y="5719"/>
                    </a:cubicBezTo>
                    <a:close/>
                    <a:moveTo>
                      <a:pt x="9027" y="7033"/>
                    </a:moveTo>
                    <a:cubicBezTo>
                      <a:pt x="8797" y="7033"/>
                      <a:pt x="8577" y="7161"/>
                      <a:pt x="8475" y="7383"/>
                    </a:cubicBezTo>
                    <a:cubicBezTo>
                      <a:pt x="8324" y="7695"/>
                      <a:pt x="8449" y="8070"/>
                      <a:pt x="8761" y="8213"/>
                    </a:cubicBezTo>
                    <a:cubicBezTo>
                      <a:pt x="8850" y="8257"/>
                      <a:pt x="8939" y="8275"/>
                      <a:pt x="9029" y="8275"/>
                    </a:cubicBezTo>
                    <a:cubicBezTo>
                      <a:pt x="9261" y="8275"/>
                      <a:pt x="9484" y="8150"/>
                      <a:pt x="9591" y="7927"/>
                    </a:cubicBezTo>
                    <a:cubicBezTo>
                      <a:pt x="9742" y="7615"/>
                      <a:pt x="9608" y="7249"/>
                      <a:pt x="9305" y="7098"/>
                    </a:cubicBezTo>
                    <a:cubicBezTo>
                      <a:pt x="9215" y="7054"/>
                      <a:pt x="9120" y="7033"/>
                      <a:pt x="9027" y="7033"/>
                    </a:cubicBezTo>
                    <a:close/>
                    <a:moveTo>
                      <a:pt x="46639" y="7048"/>
                    </a:moveTo>
                    <a:cubicBezTo>
                      <a:pt x="46550" y="7048"/>
                      <a:pt x="46459" y="7067"/>
                      <a:pt x="46372" y="7107"/>
                    </a:cubicBezTo>
                    <a:cubicBezTo>
                      <a:pt x="46060" y="7258"/>
                      <a:pt x="45935" y="7633"/>
                      <a:pt x="46078" y="7936"/>
                    </a:cubicBezTo>
                    <a:cubicBezTo>
                      <a:pt x="46185" y="8159"/>
                      <a:pt x="46408" y="8293"/>
                      <a:pt x="46640" y="8293"/>
                    </a:cubicBezTo>
                    <a:cubicBezTo>
                      <a:pt x="46729" y="8293"/>
                      <a:pt x="46827" y="8275"/>
                      <a:pt x="46907" y="8231"/>
                    </a:cubicBezTo>
                    <a:cubicBezTo>
                      <a:pt x="47220" y="8079"/>
                      <a:pt x="47353" y="7704"/>
                      <a:pt x="47202" y="7401"/>
                    </a:cubicBezTo>
                    <a:cubicBezTo>
                      <a:pt x="47092" y="7176"/>
                      <a:pt x="46871" y="7048"/>
                      <a:pt x="46639" y="7048"/>
                    </a:cubicBezTo>
                    <a:close/>
                    <a:moveTo>
                      <a:pt x="11561" y="8117"/>
                    </a:moveTo>
                    <a:cubicBezTo>
                      <a:pt x="11312" y="8117"/>
                      <a:pt x="11078" y="8269"/>
                      <a:pt x="10982" y="8516"/>
                    </a:cubicBezTo>
                    <a:cubicBezTo>
                      <a:pt x="10866" y="8846"/>
                      <a:pt x="11027" y="9203"/>
                      <a:pt x="11348" y="9319"/>
                    </a:cubicBezTo>
                    <a:cubicBezTo>
                      <a:pt x="11419" y="9346"/>
                      <a:pt x="11500" y="9355"/>
                      <a:pt x="11571" y="9355"/>
                    </a:cubicBezTo>
                    <a:cubicBezTo>
                      <a:pt x="11821" y="9355"/>
                      <a:pt x="12053" y="9203"/>
                      <a:pt x="12151" y="8953"/>
                    </a:cubicBezTo>
                    <a:cubicBezTo>
                      <a:pt x="12276" y="8632"/>
                      <a:pt x="12106" y="8275"/>
                      <a:pt x="11785" y="8159"/>
                    </a:cubicBezTo>
                    <a:cubicBezTo>
                      <a:pt x="11711" y="8130"/>
                      <a:pt x="11635" y="8117"/>
                      <a:pt x="11561" y="8117"/>
                    </a:cubicBezTo>
                    <a:close/>
                    <a:moveTo>
                      <a:pt x="44106" y="8127"/>
                    </a:moveTo>
                    <a:cubicBezTo>
                      <a:pt x="44033" y="8127"/>
                      <a:pt x="43957" y="8140"/>
                      <a:pt x="43883" y="8168"/>
                    </a:cubicBezTo>
                    <a:cubicBezTo>
                      <a:pt x="43562" y="8284"/>
                      <a:pt x="43401" y="8641"/>
                      <a:pt x="43517" y="8962"/>
                    </a:cubicBezTo>
                    <a:cubicBezTo>
                      <a:pt x="43615" y="9212"/>
                      <a:pt x="43847" y="9372"/>
                      <a:pt x="44106" y="9372"/>
                    </a:cubicBezTo>
                    <a:cubicBezTo>
                      <a:pt x="44177" y="9372"/>
                      <a:pt x="44249" y="9355"/>
                      <a:pt x="44320" y="9328"/>
                    </a:cubicBezTo>
                    <a:cubicBezTo>
                      <a:pt x="44641" y="9212"/>
                      <a:pt x="44802" y="8855"/>
                      <a:pt x="44686" y="8534"/>
                    </a:cubicBezTo>
                    <a:cubicBezTo>
                      <a:pt x="44596" y="8285"/>
                      <a:pt x="44361" y="8127"/>
                      <a:pt x="44106" y="8127"/>
                    </a:cubicBezTo>
                    <a:close/>
                    <a:moveTo>
                      <a:pt x="14192" y="8967"/>
                    </a:moveTo>
                    <a:cubicBezTo>
                      <a:pt x="13924" y="8967"/>
                      <a:pt x="13670" y="9142"/>
                      <a:pt x="13596" y="9417"/>
                    </a:cubicBezTo>
                    <a:cubicBezTo>
                      <a:pt x="13498" y="9747"/>
                      <a:pt x="13694" y="10095"/>
                      <a:pt x="14024" y="10184"/>
                    </a:cubicBezTo>
                    <a:cubicBezTo>
                      <a:pt x="14078" y="10202"/>
                      <a:pt x="14131" y="10211"/>
                      <a:pt x="14194" y="10211"/>
                    </a:cubicBezTo>
                    <a:cubicBezTo>
                      <a:pt x="14461" y="10211"/>
                      <a:pt x="14711" y="10033"/>
                      <a:pt x="14792" y="9756"/>
                    </a:cubicBezTo>
                    <a:cubicBezTo>
                      <a:pt x="14881" y="9426"/>
                      <a:pt x="14685" y="9087"/>
                      <a:pt x="14354" y="8989"/>
                    </a:cubicBezTo>
                    <a:cubicBezTo>
                      <a:pt x="14300" y="8974"/>
                      <a:pt x="14246" y="8967"/>
                      <a:pt x="14192" y="8967"/>
                    </a:cubicBezTo>
                    <a:close/>
                    <a:moveTo>
                      <a:pt x="41475" y="8976"/>
                    </a:moveTo>
                    <a:cubicBezTo>
                      <a:pt x="41422" y="8976"/>
                      <a:pt x="41368" y="8983"/>
                      <a:pt x="41314" y="8998"/>
                    </a:cubicBezTo>
                    <a:cubicBezTo>
                      <a:pt x="40984" y="9096"/>
                      <a:pt x="40787" y="9435"/>
                      <a:pt x="40886" y="9765"/>
                    </a:cubicBezTo>
                    <a:cubicBezTo>
                      <a:pt x="40957" y="10042"/>
                      <a:pt x="41207" y="10220"/>
                      <a:pt x="41483" y="10220"/>
                    </a:cubicBezTo>
                    <a:cubicBezTo>
                      <a:pt x="41537" y="10220"/>
                      <a:pt x="41590" y="10211"/>
                      <a:pt x="41644" y="10193"/>
                    </a:cubicBezTo>
                    <a:cubicBezTo>
                      <a:pt x="41983" y="10104"/>
                      <a:pt x="42170" y="9765"/>
                      <a:pt x="42081" y="9435"/>
                    </a:cubicBezTo>
                    <a:cubicBezTo>
                      <a:pt x="41999" y="9159"/>
                      <a:pt x="41748" y="8976"/>
                      <a:pt x="41475" y="8976"/>
                    </a:cubicBezTo>
                    <a:close/>
                    <a:moveTo>
                      <a:pt x="16868" y="9618"/>
                    </a:moveTo>
                    <a:cubicBezTo>
                      <a:pt x="16579" y="9618"/>
                      <a:pt x="16326" y="9824"/>
                      <a:pt x="16264" y="10113"/>
                    </a:cubicBezTo>
                    <a:cubicBezTo>
                      <a:pt x="16192" y="10452"/>
                      <a:pt x="16406" y="10782"/>
                      <a:pt x="16745" y="10853"/>
                    </a:cubicBezTo>
                    <a:cubicBezTo>
                      <a:pt x="16790" y="10862"/>
                      <a:pt x="16826" y="10862"/>
                      <a:pt x="16870" y="10862"/>
                    </a:cubicBezTo>
                    <a:cubicBezTo>
                      <a:pt x="17156" y="10862"/>
                      <a:pt x="17414" y="10657"/>
                      <a:pt x="17477" y="10372"/>
                    </a:cubicBezTo>
                    <a:cubicBezTo>
                      <a:pt x="17548" y="10033"/>
                      <a:pt x="17334" y="9703"/>
                      <a:pt x="16995" y="9631"/>
                    </a:cubicBezTo>
                    <a:cubicBezTo>
                      <a:pt x="16952" y="9622"/>
                      <a:pt x="16910" y="9618"/>
                      <a:pt x="16868" y="9618"/>
                    </a:cubicBezTo>
                    <a:close/>
                    <a:moveTo>
                      <a:pt x="38804" y="9626"/>
                    </a:moveTo>
                    <a:cubicBezTo>
                      <a:pt x="38761" y="9626"/>
                      <a:pt x="38717" y="9631"/>
                      <a:pt x="38673" y="9640"/>
                    </a:cubicBezTo>
                    <a:cubicBezTo>
                      <a:pt x="38343" y="9711"/>
                      <a:pt x="38120" y="10033"/>
                      <a:pt x="38191" y="10372"/>
                    </a:cubicBezTo>
                    <a:cubicBezTo>
                      <a:pt x="38254" y="10666"/>
                      <a:pt x="38513" y="10871"/>
                      <a:pt x="38798" y="10871"/>
                    </a:cubicBezTo>
                    <a:cubicBezTo>
                      <a:pt x="38843" y="10871"/>
                      <a:pt x="38887" y="10862"/>
                      <a:pt x="38923" y="10853"/>
                    </a:cubicBezTo>
                    <a:cubicBezTo>
                      <a:pt x="39262" y="10782"/>
                      <a:pt x="39476" y="10461"/>
                      <a:pt x="39414" y="10122"/>
                    </a:cubicBezTo>
                    <a:cubicBezTo>
                      <a:pt x="39352" y="9827"/>
                      <a:pt x="39093" y="9626"/>
                      <a:pt x="38804" y="9626"/>
                    </a:cubicBezTo>
                    <a:close/>
                    <a:moveTo>
                      <a:pt x="19588" y="10090"/>
                    </a:moveTo>
                    <a:cubicBezTo>
                      <a:pt x="19283" y="10090"/>
                      <a:pt x="19016" y="10311"/>
                      <a:pt x="18976" y="10630"/>
                    </a:cubicBezTo>
                    <a:cubicBezTo>
                      <a:pt x="18922" y="10969"/>
                      <a:pt x="19163" y="11282"/>
                      <a:pt x="19502" y="11335"/>
                    </a:cubicBezTo>
                    <a:lnTo>
                      <a:pt x="19502" y="11326"/>
                    </a:lnTo>
                    <a:cubicBezTo>
                      <a:pt x="19529" y="11335"/>
                      <a:pt x="19555" y="11335"/>
                      <a:pt x="19591" y="11335"/>
                    </a:cubicBezTo>
                    <a:cubicBezTo>
                      <a:pt x="19894" y="11335"/>
                      <a:pt x="20153" y="11112"/>
                      <a:pt x="20198" y="10800"/>
                    </a:cubicBezTo>
                    <a:cubicBezTo>
                      <a:pt x="20251" y="10461"/>
                      <a:pt x="20010" y="10149"/>
                      <a:pt x="19671" y="10095"/>
                    </a:cubicBezTo>
                    <a:cubicBezTo>
                      <a:pt x="19643" y="10091"/>
                      <a:pt x="19616" y="10090"/>
                      <a:pt x="19588" y="10090"/>
                    </a:cubicBezTo>
                    <a:close/>
                    <a:moveTo>
                      <a:pt x="36091" y="10097"/>
                    </a:moveTo>
                    <a:cubicBezTo>
                      <a:pt x="36060" y="10097"/>
                      <a:pt x="36029" y="10099"/>
                      <a:pt x="35997" y="10104"/>
                    </a:cubicBezTo>
                    <a:cubicBezTo>
                      <a:pt x="35658" y="10149"/>
                      <a:pt x="35417" y="10470"/>
                      <a:pt x="35471" y="10809"/>
                    </a:cubicBezTo>
                    <a:cubicBezTo>
                      <a:pt x="35515" y="11112"/>
                      <a:pt x="35783" y="11344"/>
                      <a:pt x="36086" y="11344"/>
                    </a:cubicBezTo>
                    <a:cubicBezTo>
                      <a:pt x="36113" y="11344"/>
                      <a:pt x="36140" y="11335"/>
                      <a:pt x="36175" y="11335"/>
                    </a:cubicBezTo>
                    <a:cubicBezTo>
                      <a:pt x="36514" y="11290"/>
                      <a:pt x="36746" y="10969"/>
                      <a:pt x="36702" y="10630"/>
                    </a:cubicBezTo>
                    <a:cubicBezTo>
                      <a:pt x="36653" y="10323"/>
                      <a:pt x="36392" y="10097"/>
                      <a:pt x="36091" y="10097"/>
                    </a:cubicBezTo>
                    <a:close/>
                    <a:moveTo>
                      <a:pt x="22319" y="10413"/>
                    </a:moveTo>
                    <a:cubicBezTo>
                      <a:pt x="22007" y="10413"/>
                      <a:pt x="21739" y="10653"/>
                      <a:pt x="21705" y="10978"/>
                    </a:cubicBezTo>
                    <a:cubicBezTo>
                      <a:pt x="21679" y="11317"/>
                      <a:pt x="21928" y="11621"/>
                      <a:pt x="22267" y="11647"/>
                    </a:cubicBezTo>
                    <a:cubicBezTo>
                      <a:pt x="22294" y="11656"/>
                      <a:pt x="22312" y="11656"/>
                      <a:pt x="22330" y="11656"/>
                    </a:cubicBezTo>
                    <a:cubicBezTo>
                      <a:pt x="22642" y="11656"/>
                      <a:pt x="22919" y="11406"/>
                      <a:pt x="22945" y="11085"/>
                    </a:cubicBezTo>
                    <a:cubicBezTo>
                      <a:pt x="22972" y="10746"/>
                      <a:pt x="22722" y="10443"/>
                      <a:pt x="22383" y="10416"/>
                    </a:cubicBezTo>
                    <a:cubicBezTo>
                      <a:pt x="22362" y="10414"/>
                      <a:pt x="22340" y="10413"/>
                      <a:pt x="22319" y="10413"/>
                    </a:cubicBezTo>
                    <a:close/>
                    <a:moveTo>
                      <a:pt x="33356" y="10413"/>
                    </a:moveTo>
                    <a:cubicBezTo>
                      <a:pt x="33336" y="10413"/>
                      <a:pt x="33315" y="10414"/>
                      <a:pt x="33294" y="10416"/>
                    </a:cubicBezTo>
                    <a:cubicBezTo>
                      <a:pt x="32946" y="10443"/>
                      <a:pt x="32696" y="10746"/>
                      <a:pt x="32723" y="11085"/>
                    </a:cubicBezTo>
                    <a:cubicBezTo>
                      <a:pt x="32750" y="11415"/>
                      <a:pt x="33026" y="11656"/>
                      <a:pt x="33347" y="11656"/>
                    </a:cubicBezTo>
                    <a:lnTo>
                      <a:pt x="33401" y="11656"/>
                    </a:lnTo>
                    <a:cubicBezTo>
                      <a:pt x="33740" y="11621"/>
                      <a:pt x="33999" y="11317"/>
                      <a:pt x="33963" y="10978"/>
                    </a:cubicBezTo>
                    <a:cubicBezTo>
                      <a:pt x="33938" y="10660"/>
                      <a:pt x="33669" y="10413"/>
                      <a:pt x="33356" y="10413"/>
                    </a:cubicBezTo>
                    <a:close/>
                    <a:moveTo>
                      <a:pt x="25087" y="10585"/>
                    </a:moveTo>
                    <a:cubicBezTo>
                      <a:pt x="24747" y="10585"/>
                      <a:pt x="24471" y="10850"/>
                      <a:pt x="24453" y="11183"/>
                    </a:cubicBezTo>
                    <a:cubicBezTo>
                      <a:pt x="24444" y="11531"/>
                      <a:pt x="24712" y="11817"/>
                      <a:pt x="25051" y="11835"/>
                    </a:cubicBezTo>
                    <a:lnTo>
                      <a:pt x="25078" y="11835"/>
                    </a:lnTo>
                    <a:cubicBezTo>
                      <a:pt x="25408" y="11835"/>
                      <a:pt x="25684" y="11567"/>
                      <a:pt x="25702" y="11237"/>
                    </a:cubicBezTo>
                    <a:cubicBezTo>
                      <a:pt x="25711" y="10889"/>
                      <a:pt x="25452" y="10604"/>
                      <a:pt x="25104" y="10586"/>
                    </a:cubicBezTo>
                    <a:cubicBezTo>
                      <a:pt x="25099" y="10586"/>
                      <a:pt x="25093" y="10585"/>
                      <a:pt x="25087" y="10585"/>
                    </a:cubicBezTo>
                    <a:close/>
                    <a:moveTo>
                      <a:pt x="30581" y="10585"/>
                    </a:moveTo>
                    <a:cubicBezTo>
                      <a:pt x="30575" y="10585"/>
                      <a:pt x="30570" y="10586"/>
                      <a:pt x="30564" y="10586"/>
                    </a:cubicBezTo>
                    <a:cubicBezTo>
                      <a:pt x="30225" y="10604"/>
                      <a:pt x="29957" y="10898"/>
                      <a:pt x="29975" y="11237"/>
                    </a:cubicBezTo>
                    <a:cubicBezTo>
                      <a:pt x="29984" y="11576"/>
                      <a:pt x="30261" y="11835"/>
                      <a:pt x="30591" y="11835"/>
                    </a:cubicBezTo>
                    <a:lnTo>
                      <a:pt x="30618" y="11835"/>
                    </a:lnTo>
                    <a:cubicBezTo>
                      <a:pt x="30957" y="11817"/>
                      <a:pt x="31233" y="11531"/>
                      <a:pt x="31215" y="11183"/>
                    </a:cubicBezTo>
                    <a:cubicBezTo>
                      <a:pt x="31198" y="10850"/>
                      <a:pt x="30921" y="10585"/>
                      <a:pt x="30581" y="10585"/>
                    </a:cubicBezTo>
                    <a:close/>
                    <a:moveTo>
                      <a:pt x="27834" y="10648"/>
                    </a:moveTo>
                    <a:cubicBezTo>
                      <a:pt x="27495" y="10648"/>
                      <a:pt x="27219" y="10925"/>
                      <a:pt x="27219" y="11264"/>
                    </a:cubicBezTo>
                    <a:cubicBezTo>
                      <a:pt x="27219" y="11612"/>
                      <a:pt x="27495" y="11888"/>
                      <a:pt x="27834" y="11888"/>
                    </a:cubicBezTo>
                    <a:cubicBezTo>
                      <a:pt x="28182" y="11888"/>
                      <a:pt x="28459" y="11612"/>
                      <a:pt x="28459" y="11264"/>
                    </a:cubicBezTo>
                    <a:cubicBezTo>
                      <a:pt x="28459" y="10925"/>
                      <a:pt x="28182" y="10648"/>
                      <a:pt x="27834" y="106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1">
  <p:cSld name="CUSTOM_5">
    <p:spTree>
      <p:nvGrpSpPr>
        <p:cNvPr id="1" name="Shape 3100"/>
        <p:cNvGrpSpPr/>
        <p:nvPr/>
      </p:nvGrpSpPr>
      <p:grpSpPr>
        <a:xfrm>
          <a:off x="0" y="0"/>
          <a:ext cx="0" cy="0"/>
          <a:chOff x="0" y="0"/>
          <a:chExt cx="0" cy="0"/>
        </a:xfrm>
      </p:grpSpPr>
      <p:grpSp>
        <p:nvGrpSpPr>
          <p:cNvPr id="3101" name="Google Shape;3101;p48"/>
          <p:cNvGrpSpPr/>
          <p:nvPr/>
        </p:nvGrpSpPr>
        <p:grpSpPr>
          <a:xfrm>
            <a:off x="6989422" y="3033115"/>
            <a:ext cx="2883963" cy="2883963"/>
            <a:chOff x="277450" y="4273200"/>
            <a:chExt cx="870289" cy="870289"/>
          </a:xfrm>
        </p:grpSpPr>
        <p:sp>
          <p:nvSpPr>
            <p:cNvPr id="3102" name="Google Shape;3102;p48"/>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8"/>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8"/>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5" name="Google Shape;3105;p48"/>
          <p:cNvGrpSpPr/>
          <p:nvPr/>
        </p:nvGrpSpPr>
        <p:grpSpPr>
          <a:xfrm>
            <a:off x="7434825" y="-239606"/>
            <a:ext cx="1749716" cy="2996783"/>
            <a:chOff x="7517700" y="-239606"/>
            <a:chExt cx="1749716" cy="2996783"/>
          </a:xfrm>
        </p:grpSpPr>
        <p:sp>
          <p:nvSpPr>
            <p:cNvPr id="3106" name="Google Shape;3106;p48"/>
            <p:cNvSpPr/>
            <p:nvPr/>
          </p:nvSpPr>
          <p:spPr>
            <a:xfrm>
              <a:off x="7539768" y="-215009"/>
              <a:ext cx="1700791" cy="716431"/>
            </a:xfrm>
            <a:custGeom>
              <a:avLst/>
              <a:gdLst/>
              <a:ahLst/>
              <a:cxnLst/>
              <a:rect l="l" t="t" r="r" b="b"/>
              <a:pathLst>
                <a:path w="31600" h="13311" extrusionOk="0">
                  <a:moveTo>
                    <a:pt x="242" y="0"/>
                  </a:moveTo>
                  <a:lnTo>
                    <a:pt x="1" y="152"/>
                  </a:lnTo>
                  <a:cubicBezTo>
                    <a:pt x="28" y="197"/>
                    <a:pt x="2695" y="4434"/>
                    <a:pt x="7896" y="8056"/>
                  </a:cubicBezTo>
                  <a:cubicBezTo>
                    <a:pt x="11607" y="10643"/>
                    <a:pt x="17236" y="13311"/>
                    <a:pt x="24614" y="13311"/>
                  </a:cubicBezTo>
                  <a:cubicBezTo>
                    <a:pt x="26791" y="13311"/>
                    <a:pt x="29119" y="13079"/>
                    <a:pt x="31599" y="12543"/>
                  </a:cubicBezTo>
                  <a:lnTo>
                    <a:pt x="31537" y="12258"/>
                  </a:lnTo>
                  <a:cubicBezTo>
                    <a:pt x="29077" y="12791"/>
                    <a:pt x="26765" y="13023"/>
                    <a:pt x="24605" y="13023"/>
                  </a:cubicBezTo>
                  <a:cubicBezTo>
                    <a:pt x="17305" y="13023"/>
                    <a:pt x="11744" y="10378"/>
                    <a:pt x="8074" y="7824"/>
                  </a:cubicBezTo>
                  <a:cubicBezTo>
                    <a:pt x="2918" y="4238"/>
                    <a:pt x="268" y="36"/>
                    <a:pt x="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8"/>
            <p:cNvSpPr/>
            <p:nvPr/>
          </p:nvSpPr>
          <p:spPr>
            <a:xfrm>
              <a:off x="7539768" y="-215009"/>
              <a:ext cx="1700791" cy="716431"/>
            </a:xfrm>
            <a:custGeom>
              <a:avLst/>
              <a:gdLst/>
              <a:ahLst/>
              <a:cxnLst/>
              <a:rect l="l" t="t" r="r" b="b"/>
              <a:pathLst>
                <a:path w="31600" h="13311" extrusionOk="0">
                  <a:moveTo>
                    <a:pt x="242" y="0"/>
                  </a:moveTo>
                  <a:lnTo>
                    <a:pt x="1" y="152"/>
                  </a:lnTo>
                  <a:cubicBezTo>
                    <a:pt x="28" y="197"/>
                    <a:pt x="2695" y="4434"/>
                    <a:pt x="7896" y="8056"/>
                  </a:cubicBezTo>
                  <a:cubicBezTo>
                    <a:pt x="11607" y="10643"/>
                    <a:pt x="17236" y="13311"/>
                    <a:pt x="24614" y="13311"/>
                  </a:cubicBezTo>
                  <a:cubicBezTo>
                    <a:pt x="26791" y="13311"/>
                    <a:pt x="29119" y="13079"/>
                    <a:pt x="31599" y="12543"/>
                  </a:cubicBezTo>
                  <a:lnTo>
                    <a:pt x="31537" y="12258"/>
                  </a:lnTo>
                  <a:cubicBezTo>
                    <a:pt x="29077" y="12791"/>
                    <a:pt x="26765" y="13023"/>
                    <a:pt x="24605" y="13023"/>
                  </a:cubicBezTo>
                  <a:cubicBezTo>
                    <a:pt x="17305" y="13023"/>
                    <a:pt x="11744" y="10378"/>
                    <a:pt x="8074" y="7824"/>
                  </a:cubicBezTo>
                  <a:cubicBezTo>
                    <a:pt x="2918" y="4238"/>
                    <a:pt x="268" y="36"/>
                    <a:pt x="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8"/>
            <p:cNvSpPr/>
            <p:nvPr/>
          </p:nvSpPr>
          <p:spPr>
            <a:xfrm>
              <a:off x="7517700" y="-239606"/>
              <a:ext cx="57213" cy="57321"/>
            </a:xfrm>
            <a:custGeom>
              <a:avLst/>
              <a:gdLst/>
              <a:ahLst/>
              <a:cxnLst/>
              <a:rect l="l" t="t" r="r" b="b"/>
              <a:pathLst>
                <a:path w="1063" h="1065" extrusionOk="0">
                  <a:moveTo>
                    <a:pt x="534" y="1"/>
                  </a:moveTo>
                  <a:cubicBezTo>
                    <a:pt x="499" y="1"/>
                    <a:pt x="463" y="4"/>
                    <a:pt x="429" y="11"/>
                  </a:cubicBezTo>
                  <a:cubicBezTo>
                    <a:pt x="393" y="20"/>
                    <a:pt x="357" y="29"/>
                    <a:pt x="331" y="38"/>
                  </a:cubicBezTo>
                  <a:cubicBezTo>
                    <a:pt x="295" y="56"/>
                    <a:pt x="259" y="65"/>
                    <a:pt x="232" y="92"/>
                  </a:cubicBezTo>
                  <a:cubicBezTo>
                    <a:pt x="206" y="109"/>
                    <a:pt x="179" y="127"/>
                    <a:pt x="152" y="154"/>
                  </a:cubicBezTo>
                  <a:cubicBezTo>
                    <a:pt x="134" y="181"/>
                    <a:pt x="108" y="208"/>
                    <a:pt x="90" y="234"/>
                  </a:cubicBezTo>
                  <a:cubicBezTo>
                    <a:pt x="72" y="261"/>
                    <a:pt x="54" y="297"/>
                    <a:pt x="36" y="324"/>
                  </a:cubicBezTo>
                  <a:cubicBezTo>
                    <a:pt x="27" y="359"/>
                    <a:pt x="18" y="395"/>
                    <a:pt x="9" y="431"/>
                  </a:cubicBezTo>
                  <a:cubicBezTo>
                    <a:pt x="0" y="457"/>
                    <a:pt x="0" y="493"/>
                    <a:pt x="0" y="529"/>
                  </a:cubicBezTo>
                  <a:cubicBezTo>
                    <a:pt x="0" y="672"/>
                    <a:pt x="54" y="805"/>
                    <a:pt x="152" y="903"/>
                  </a:cubicBezTo>
                  <a:cubicBezTo>
                    <a:pt x="259" y="1011"/>
                    <a:pt x="393" y="1064"/>
                    <a:pt x="527" y="1064"/>
                  </a:cubicBezTo>
                  <a:cubicBezTo>
                    <a:pt x="670" y="1064"/>
                    <a:pt x="803" y="1011"/>
                    <a:pt x="910" y="903"/>
                  </a:cubicBezTo>
                  <a:cubicBezTo>
                    <a:pt x="1009" y="805"/>
                    <a:pt x="1062" y="672"/>
                    <a:pt x="1062" y="529"/>
                  </a:cubicBezTo>
                  <a:cubicBezTo>
                    <a:pt x="1062" y="493"/>
                    <a:pt x="1062" y="457"/>
                    <a:pt x="1053" y="431"/>
                  </a:cubicBezTo>
                  <a:cubicBezTo>
                    <a:pt x="1044" y="395"/>
                    <a:pt x="1035" y="359"/>
                    <a:pt x="1017" y="324"/>
                  </a:cubicBezTo>
                  <a:cubicBezTo>
                    <a:pt x="1009" y="297"/>
                    <a:pt x="991" y="261"/>
                    <a:pt x="973" y="234"/>
                  </a:cubicBezTo>
                  <a:cubicBezTo>
                    <a:pt x="955" y="208"/>
                    <a:pt x="928" y="181"/>
                    <a:pt x="910" y="154"/>
                  </a:cubicBezTo>
                  <a:cubicBezTo>
                    <a:pt x="811" y="55"/>
                    <a:pt x="672"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8"/>
            <p:cNvSpPr/>
            <p:nvPr/>
          </p:nvSpPr>
          <p:spPr>
            <a:xfrm>
              <a:off x="7590684" y="-136267"/>
              <a:ext cx="1551918" cy="659272"/>
            </a:xfrm>
            <a:custGeom>
              <a:avLst/>
              <a:gdLst/>
              <a:ahLst/>
              <a:cxnLst/>
              <a:rect l="l" t="t" r="r" b="b"/>
              <a:pathLst>
                <a:path w="28834" h="12249" extrusionOk="0">
                  <a:moveTo>
                    <a:pt x="598" y="0"/>
                  </a:moveTo>
                  <a:cubicBezTo>
                    <a:pt x="479" y="0"/>
                    <a:pt x="360" y="39"/>
                    <a:pt x="259" y="116"/>
                  </a:cubicBezTo>
                  <a:cubicBezTo>
                    <a:pt x="36" y="304"/>
                    <a:pt x="0" y="643"/>
                    <a:pt x="188" y="875"/>
                  </a:cubicBezTo>
                  <a:cubicBezTo>
                    <a:pt x="295" y="1000"/>
                    <a:pt x="447" y="1062"/>
                    <a:pt x="598" y="1062"/>
                  </a:cubicBezTo>
                  <a:cubicBezTo>
                    <a:pt x="714" y="1062"/>
                    <a:pt x="839" y="1026"/>
                    <a:pt x="937" y="946"/>
                  </a:cubicBezTo>
                  <a:cubicBezTo>
                    <a:pt x="1160" y="759"/>
                    <a:pt x="1196" y="420"/>
                    <a:pt x="1009" y="197"/>
                  </a:cubicBezTo>
                  <a:cubicBezTo>
                    <a:pt x="903" y="66"/>
                    <a:pt x="751" y="0"/>
                    <a:pt x="598" y="0"/>
                  </a:cubicBezTo>
                  <a:close/>
                  <a:moveTo>
                    <a:pt x="2190" y="1791"/>
                  </a:moveTo>
                  <a:cubicBezTo>
                    <a:pt x="2058" y="1791"/>
                    <a:pt x="1925" y="1840"/>
                    <a:pt x="1820" y="1936"/>
                  </a:cubicBezTo>
                  <a:cubicBezTo>
                    <a:pt x="1606" y="2141"/>
                    <a:pt x="1606" y="2480"/>
                    <a:pt x="1803" y="2695"/>
                  </a:cubicBezTo>
                  <a:cubicBezTo>
                    <a:pt x="1910" y="2802"/>
                    <a:pt x="2052" y="2855"/>
                    <a:pt x="2186" y="2855"/>
                  </a:cubicBezTo>
                  <a:cubicBezTo>
                    <a:pt x="2320" y="2855"/>
                    <a:pt x="2454" y="2811"/>
                    <a:pt x="2552" y="2704"/>
                  </a:cubicBezTo>
                  <a:cubicBezTo>
                    <a:pt x="2766" y="2507"/>
                    <a:pt x="2775" y="2168"/>
                    <a:pt x="2570" y="1954"/>
                  </a:cubicBezTo>
                  <a:cubicBezTo>
                    <a:pt x="2465" y="1845"/>
                    <a:pt x="2328" y="1791"/>
                    <a:pt x="2190" y="1791"/>
                  </a:cubicBezTo>
                  <a:close/>
                  <a:moveTo>
                    <a:pt x="3906" y="3459"/>
                  </a:moveTo>
                  <a:cubicBezTo>
                    <a:pt x="3762" y="3459"/>
                    <a:pt x="3620" y="3517"/>
                    <a:pt x="3515" y="3631"/>
                  </a:cubicBezTo>
                  <a:cubicBezTo>
                    <a:pt x="3319" y="3854"/>
                    <a:pt x="3337" y="4193"/>
                    <a:pt x="3551" y="4390"/>
                  </a:cubicBezTo>
                  <a:cubicBezTo>
                    <a:pt x="3658" y="4479"/>
                    <a:pt x="3783" y="4523"/>
                    <a:pt x="3908" y="4523"/>
                  </a:cubicBezTo>
                  <a:cubicBezTo>
                    <a:pt x="4051" y="4523"/>
                    <a:pt x="4202" y="4461"/>
                    <a:pt x="4300" y="4345"/>
                  </a:cubicBezTo>
                  <a:cubicBezTo>
                    <a:pt x="4497" y="4131"/>
                    <a:pt x="4479" y="3792"/>
                    <a:pt x="4265" y="3596"/>
                  </a:cubicBezTo>
                  <a:cubicBezTo>
                    <a:pt x="4160" y="3504"/>
                    <a:pt x="4033" y="3459"/>
                    <a:pt x="3906" y="3459"/>
                  </a:cubicBezTo>
                  <a:close/>
                  <a:moveTo>
                    <a:pt x="5746" y="4994"/>
                  </a:moveTo>
                  <a:cubicBezTo>
                    <a:pt x="5588" y="4994"/>
                    <a:pt x="5431" y="5065"/>
                    <a:pt x="5326" y="5201"/>
                  </a:cubicBezTo>
                  <a:cubicBezTo>
                    <a:pt x="5139" y="5433"/>
                    <a:pt x="5184" y="5763"/>
                    <a:pt x="5416" y="5951"/>
                  </a:cubicBezTo>
                  <a:cubicBezTo>
                    <a:pt x="5514" y="6022"/>
                    <a:pt x="5630" y="6058"/>
                    <a:pt x="5746" y="6058"/>
                  </a:cubicBezTo>
                  <a:cubicBezTo>
                    <a:pt x="5906" y="6058"/>
                    <a:pt x="6058" y="5986"/>
                    <a:pt x="6165" y="5853"/>
                  </a:cubicBezTo>
                  <a:cubicBezTo>
                    <a:pt x="6343" y="5621"/>
                    <a:pt x="6299" y="5282"/>
                    <a:pt x="6067" y="5103"/>
                  </a:cubicBezTo>
                  <a:cubicBezTo>
                    <a:pt x="5971" y="5029"/>
                    <a:pt x="5858" y="4994"/>
                    <a:pt x="5746" y="4994"/>
                  </a:cubicBezTo>
                  <a:close/>
                  <a:moveTo>
                    <a:pt x="7686" y="6389"/>
                  </a:moveTo>
                  <a:cubicBezTo>
                    <a:pt x="7513" y="6389"/>
                    <a:pt x="7345" y="6472"/>
                    <a:pt x="7244" y="6629"/>
                  </a:cubicBezTo>
                  <a:cubicBezTo>
                    <a:pt x="7084" y="6870"/>
                    <a:pt x="7155" y="7200"/>
                    <a:pt x="7396" y="7360"/>
                  </a:cubicBezTo>
                  <a:cubicBezTo>
                    <a:pt x="7485" y="7423"/>
                    <a:pt x="7592" y="7449"/>
                    <a:pt x="7690" y="7449"/>
                  </a:cubicBezTo>
                  <a:cubicBezTo>
                    <a:pt x="7860" y="7449"/>
                    <a:pt x="8029" y="7369"/>
                    <a:pt x="8136" y="7209"/>
                  </a:cubicBezTo>
                  <a:cubicBezTo>
                    <a:pt x="8297" y="6968"/>
                    <a:pt x="8226" y="6638"/>
                    <a:pt x="7985" y="6477"/>
                  </a:cubicBezTo>
                  <a:cubicBezTo>
                    <a:pt x="7892" y="6418"/>
                    <a:pt x="7788" y="6389"/>
                    <a:pt x="7686" y="6389"/>
                  </a:cubicBezTo>
                  <a:close/>
                  <a:moveTo>
                    <a:pt x="9744" y="7624"/>
                  </a:moveTo>
                  <a:cubicBezTo>
                    <a:pt x="9554" y="7624"/>
                    <a:pt x="9370" y="7724"/>
                    <a:pt x="9278" y="7896"/>
                  </a:cubicBezTo>
                  <a:cubicBezTo>
                    <a:pt x="9136" y="8154"/>
                    <a:pt x="9225" y="8484"/>
                    <a:pt x="9484" y="8618"/>
                  </a:cubicBezTo>
                  <a:cubicBezTo>
                    <a:pt x="9564" y="8663"/>
                    <a:pt x="9653" y="8690"/>
                    <a:pt x="9742" y="8690"/>
                  </a:cubicBezTo>
                  <a:cubicBezTo>
                    <a:pt x="9930" y="8690"/>
                    <a:pt x="10108" y="8591"/>
                    <a:pt x="10206" y="8413"/>
                  </a:cubicBezTo>
                  <a:cubicBezTo>
                    <a:pt x="10349" y="8154"/>
                    <a:pt x="10251" y="7833"/>
                    <a:pt x="10001" y="7690"/>
                  </a:cubicBezTo>
                  <a:cubicBezTo>
                    <a:pt x="9920" y="7645"/>
                    <a:pt x="9831" y="7624"/>
                    <a:pt x="9744" y="7624"/>
                  </a:cubicBezTo>
                  <a:close/>
                  <a:moveTo>
                    <a:pt x="11880" y="8694"/>
                  </a:moveTo>
                  <a:cubicBezTo>
                    <a:pt x="11677" y="8694"/>
                    <a:pt x="11484" y="8814"/>
                    <a:pt x="11393" y="9011"/>
                  </a:cubicBezTo>
                  <a:cubicBezTo>
                    <a:pt x="11277" y="9278"/>
                    <a:pt x="11393" y="9591"/>
                    <a:pt x="11660" y="9706"/>
                  </a:cubicBezTo>
                  <a:cubicBezTo>
                    <a:pt x="11732" y="9742"/>
                    <a:pt x="11812" y="9760"/>
                    <a:pt x="11883" y="9760"/>
                  </a:cubicBezTo>
                  <a:cubicBezTo>
                    <a:pt x="12080" y="9760"/>
                    <a:pt x="12276" y="9635"/>
                    <a:pt x="12365" y="9439"/>
                  </a:cubicBezTo>
                  <a:cubicBezTo>
                    <a:pt x="12490" y="9171"/>
                    <a:pt x="12365" y="8859"/>
                    <a:pt x="12097" y="8743"/>
                  </a:cubicBezTo>
                  <a:cubicBezTo>
                    <a:pt x="12026" y="8710"/>
                    <a:pt x="11952" y="8694"/>
                    <a:pt x="11880" y="8694"/>
                  </a:cubicBezTo>
                  <a:close/>
                  <a:moveTo>
                    <a:pt x="14104" y="9578"/>
                  </a:moveTo>
                  <a:cubicBezTo>
                    <a:pt x="13886" y="9578"/>
                    <a:pt x="13674" y="9719"/>
                    <a:pt x="13596" y="9938"/>
                  </a:cubicBezTo>
                  <a:cubicBezTo>
                    <a:pt x="13507" y="10215"/>
                    <a:pt x="13650" y="10518"/>
                    <a:pt x="13926" y="10616"/>
                  </a:cubicBezTo>
                  <a:cubicBezTo>
                    <a:pt x="13989" y="10634"/>
                    <a:pt x="14042" y="10643"/>
                    <a:pt x="14105" y="10643"/>
                  </a:cubicBezTo>
                  <a:cubicBezTo>
                    <a:pt x="14319" y="10643"/>
                    <a:pt x="14524" y="10509"/>
                    <a:pt x="14604" y="10286"/>
                  </a:cubicBezTo>
                  <a:cubicBezTo>
                    <a:pt x="14702" y="10010"/>
                    <a:pt x="14560" y="9706"/>
                    <a:pt x="14274" y="9608"/>
                  </a:cubicBezTo>
                  <a:cubicBezTo>
                    <a:pt x="14219" y="9588"/>
                    <a:pt x="14161" y="9578"/>
                    <a:pt x="14104" y="9578"/>
                  </a:cubicBezTo>
                  <a:close/>
                  <a:moveTo>
                    <a:pt x="16391" y="10279"/>
                  </a:moveTo>
                  <a:cubicBezTo>
                    <a:pt x="16154" y="10279"/>
                    <a:pt x="15940" y="10437"/>
                    <a:pt x="15880" y="10679"/>
                  </a:cubicBezTo>
                  <a:cubicBezTo>
                    <a:pt x="15800" y="10955"/>
                    <a:pt x="15978" y="11250"/>
                    <a:pt x="16255" y="11321"/>
                  </a:cubicBezTo>
                  <a:cubicBezTo>
                    <a:pt x="16299" y="11339"/>
                    <a:pt x="16353" y="11339"/>
                    <a:pt x="16388" y="11339"/>
                  </a:cubicBezTo>
                  <a:cubicBezTo>
                    <a:pt x="16629" y="11339"/>
                    <a:pt x="16843" y="11178"/>
                    <a:pt x="16906" y="10938"/>
                  </a:cubicBezTo>
                  <a:cubicBezTo>
                    <a:pt x="16977" y="10661"/>
                    <a:pt x="16808" y="10367"/>
                    <a:pt x="16522" y="10295"/>
                  </a:cubicBezTo>
                  <a:cubicBezTo>
                    <a:pt x="16478" y="10284"/>
                    <a:pt x="16434" y="10279"/>
                    <a:pt x="16391" y="10279"/>
                  </a:cubicBezTo>
                  <a:close/>
                  <a:moveTo>
                    <a:pt x="18721" y="10777"/>
                  </a:moveTo>
                  <a:cubicBezTo>
                    <a:pt x="18471" y="10777"/>
                    <a:pt x="18248" y="10961"/>
                    <a:pt x="18208" y="11223"/>
                  </a:cubicBezTo>
                  <a:cubicBezTo>
                    <a:pt x="18155" y="11509"/>
                    <a:pt x="18351" y="11785"/>
                    <a:pt x="18645" y="11830"/>
                  </a:cubicBezTo>
                  <a:cubicBezTo>
                    <a:pt x="18672" y="11839"/>
                    <a:pt x="18699" y="11839"/>
                    <a:pt x="18735" y="11839"/>
                  </a:cubicBezTo>
                  <a:cubicBezTo>
                    <a:pt x="18984" y="11839"/>
                    <a:pt x="19208" y="11660"/>
                    <a:pt x="19252" y="11393"/>
                  </a:cubicBezTo>
                  <a:cubicBezTo>
                    <a:pt x="19306" y="11107"/>
                    <a:pt x="19109" y="10831"/>
                    <a:pt x="18815" y="10786"/>
                  </a:cubicBezTo>
                  <a:cubicBezTo>
                    <a:pt x="18783" y="10780"/>
                    <a:pt x="18752" y="10777"/>
                    <a:pt x="18721" y="10777"/>
                  </a:cubicBezTo>
                  <a:close/>
                  <a:moveTo>
                    <a:pt x="28269" y="10833"/>
                  </a:moveTo>
                  <a:cubicBezTo>
                    <a:pt x="28243" y="10833"/>
                    <a:pt x="28217" y="10835"/>
                    <a:pt x="28191" y="10839"/>
                  </a:cubicBezTo>
                  <a:cubicBezTo>
                    <a:pt x="27897" y="10884"/>
                    <a:pt x="27691" y="11152"/>
                    <a:pt x="27736" y="11446"/>
                  </a:cubicBezTo>
                  <a:cubicBezTo>
                    <a:pt x="27781" y="11714"/>
                    <a:pt x="28004" y="11901"/>
                    <a:pt x="28262" y="11901"/>
                  </a:cubicBezTo>
                  <a:cubicBezTo>
                    <a:pt x="28289" y="11901"/>
                    <a:pt x="28316" y="11901"/>
                    <a:pt x="28343" y="11892"/>
                  </a:cubicBezTo>
                  <a:cubicBezTo>
                    <a:pt x="28628" y="11856"/>
                    <a:pt x="28833" y="11580"/>
                    <a:pt x="28789" y="11294"/>
                  </a:cubicBezTo>
                  <a:cubicBezTo>
                    <a:pt x="28756" y="11027"/>
                    <a:pt x="28525" y="10833"/>
                    <a:pt x="28269" y="10833"/>
                  </a:cubicBezTo>
                  <a:close/>
                  <a:moveTo>
                    <a:pt x="21103" y="11078"/>
                  </a:moveTo>
                  <a:cubicBezTo>
                    <a:pt x="20829" y="11078"/>
                    <a:pt x="20598" y="11284"/>
                    <a:pt x="20572" y="11562"/>
                  </a:cubicBezTo>
                  <a:cubicBezTo>
                    <a:pt x="20546" y="11856"/>
                    <a:pt x="20769" y="12115"/>
                    <a:pt x="21063" y="12142"/>
                  </a:cubicBezTo>
                  <a:lnTo>
                    <a:pt x="21108" y="12142"/>
                  </a:lnTo>
                  <a:cubicBezTo>
                    <a:pt x="21375" y="12142"/>
                    <a:pt x="21616" y="11928"/>
                    <a:pt x="21634" y="11651"/>
                  </a:cubicBezTo>
                  <a:cubicBezTo>
                    <a:pt x="21661" y="11366"/>
                    <a:pt x="21438" y="11107"/>
                    <a:pt x="21152" y="11080"/>
                  </a:cubicBezTo>
                  <a:cubicBezTo>
                    <a:pt x="21136" y="11079"/>
                    <a:pt x="21119" y="11078"/>
                    <a:pt x="21103" y="11078"/>
                  </a:cubicBezTo>
                  <a:close/>
                  <a:moveTo>
                    <a:pt x="25879" y="11097"/>
                  </a:moveTo>
                  <a:cubicBezTo>
                    <a:pt x="25868" y="11097"/>
                    <a:pt x="25856" y="11097"/>
                    <a:pt x="25845" y="11098"/>
                  </a:cubicBezTo>
                  <a:cubicBezTo>
                    <a:pt x="25550" y="11125"/>
                    <a:pt x="25336" y="11375"/>
                    <a:pt x="25354" y="11669"/>
                  </a:cubicBezTo>
                  <a:cubicBezTo>
                    <a:pt x="25381" y="11946"/>
                    <a:pt x="25613" y="12160"/>
                    <a:pt x="25889" y="12160"/>
                  </a:cubicBezTo>
                  <a:lnTo>
                    <a:pt x="25925" y="12160"/>
                  </a:lnTo>
                  <a:cubicBezTo>
                    <a:pt x="26219" y="12142"/>
                    <a:pt x="26434" y="11883"/>
                    <a:pt x="26416" y="11589"/>
                  </a:cubicBezTo>
                  <a:cubicBezTo>
                    <a:pt x="26399" y="11306"/>
                    <a:pt x="26159" y="11097"/>
                    <a:pt x="25879" y="11097"/>
                  </a:cubicBezTo>
                  <a:close/>
                  <a:moveTo>
                    <a:pt x="23499" y="11178"/>
                  </a:moveTo>
                  <a:cubicBezTo>
                    <a:pt x="23204" y="11178"/>
                    <a:pt x="22963" y="11419"/>
                    <a:pt x="22963" y="11714"/>
                  </a:cubicBezTo>
                  <a:cubicBezTo>
                    <a:pt x="22963" y="12008"/>
                    <a:pt x="23195" y="12249"/>
                    <a:pt x="23490" y="12249"/>
                  </a:cubicBezTo>
                  <a:lnTo>
                    <a:pt x="23499" y="12249"/>
                  </a:lnTo>
                  <a:cubicBezTo>
                    <a:pt x="23784" y="12249"/>
                    <a:pt x="24025" y="12008"/>
                    <a:pt x="24025" y="11714"/>
                  </a:cubicBezTo>
                  <a:cubicBezTo>
                    <a:pt x="24025" y="11419"/>
                    <a:pt x="23793" y="11187"/>
                    <a:pt x="23499" y="111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8"/>
            <p:cNvSpPr/>
            <p:nvPr/>
          </p:nvSpPr>
          <p:spPr>
            <a:xfrm>
              <a:off x="9210257" y="424295"/>
              <a:ext cx="57159" cy="56944"/>
            </a:xfrm>
            <a:custGeom>
              <a:avLst/>
              <a:gdLst/>
              <a:ahLst/>
              <a:cxnLst/>
              <a:rect l="l" t="t" r="r" b="b"/>
              <a:pathLst>
                <a:path w="1062" h="1058" extrusionOk="0">
                  <a:moveTo>
                    <a:pt x="528" y="1"/>
                  </a:moveTo>
                  <a:cubicBezTo>
                    <a:pt x="388" y="1"/>
                    <a:pt x="250" y="50"/>
                    <a:pt x="152" y="148"/>
                  </a:cubicBezTo>
                  <a:cubicBezTo>
                    <a:pt x="125" y="175"/>
                    <a:pt x="107" y="201"/>
                    <a:pt x="89" y="228"/>
                  </a:cubicBezTo>
                  <a:cubicBezTo>
                    <a:pt x="72" y="264"/>
                    <a:pt x="54" y="291"/>
                    <a:pt x="36" y="326"/>
                  </a:cubicBezTo>
                  <a:cubicBezTo>
                    <a:pt x="27" y="353"/>
                    <a:pt x="18" y="389"/>
                    <a:pt x="9" y="424"/>
                  </a:cubicBezTo>
                  <a:cubicBezTo>
                    <a:pt x="0" y="460"/>
                    <a:pt x="0" y="487"/>
                    <a:pt x="0" y="523"/>
                  </a:cubicBezTo>
                  <a:cubicBezTo>
                    <a:pt x="0" y="558"/>
                    <a:pt x="0" y="594"/>
                    <a:pt x="9" y="630"/>
                  </a:cubicBezTo>
                  <a:cubicBezTo>
                    <a:pt x="18" y="665"/>
                    <a:pt x="27" y="701"/>
                    <a:pt x="36" y="728"/>
                  </a:cubicBezTo>
                  <a:cubicBezTo>
                    <a:pt x="54" y="763"/>
                    <a:pt x="72" y="790"/>
                    <a:pt x="89" y="817"/>
                  </a:cubicBezTo>
                  <a:cubicBezTo>
                    <a:pt x="107" y="853"/>
                    <a:pt x="125" y="879"/>
                    <a:pt x="152" y="906"/>
                  </a:cubicBezTo>
                  <a:cubicBezTo>
                    <a:pt x="179" y="924"/>
                    <a:pt x="205" y="951"/>
                    <a:pt x="232" y="969"/>
                  </a:cubicBezTo>
                  <a:cubicBezTo>
                    <a:pt x="268" y="986"/>
                    <a:pt x="295" y="1004"/>
                    <a:pt x="330" y="1013"/>
                  </a:cubicBezTo>
                  <a:cubicBezTo>
                    <a:pt x="357" y="1031"/>
                    <a:pt x="393" y="1040"/>
                    <a:pt x="428" y="1049"/>
                  </a:cubicBezTo>
                  <a:cubicBezTo>
                    <a:pt x="464" y="1058"/>
                    <a:pt x="491" y="1058"/>
                    <a:pt x="527" y="1058"/>
                  </a:cubicBezTo>
                  <a:cubicBezTo>
                    <a:pt x="562" y="1058"/>
                    <a:pt x="598" y="1058"/>
                    <a:pt x="634" y="1049"/>
                  </a:cubicBezTo>
                  <a:cubicBezTo>
                    <a:pt x="669" y="1040"/>
                    <a:pt x="705" y="1031"/>
                    <a:pt x="732" y="1013"/>
                  </a:cubicBezTo>
                  <a:cubicBezTo>
                    <a:pt x="767" y="1004"/>
                    <a:pt x="794" y="986"/>
                    <a:pt x="821" y="969"/>
                  </a:cubicBezTo>
                  <a:cubicBezTo>
                    <a:pt x="857" y="951"/>
                    <a:pt x="883" y="924"/>
                    <a:pt x="901" y="906"/>
                  </a:cubicBezTo>
                  <a:cubicBezTo>
                    <a:pt x="928" y="879"/>
                    <a:pt x="955" y="853"/>
                    <a:pt x="973" y="817"/>
                  </a:cubicBezTo>
                  <a:cubicBezTo>
                    <a:pt x="990" y="790"/>
                    <a:pt x="1008" y="763"/>
                    <a:pt x="1017" y="728"/>
                  </a:cubicBezTo>
                  <a:cubicBezTo>
                    <a:pt x="1035" y="701"/>
                    <a:pt x="1044" y="665"/>
                    <a:pt x="1053" y="630"/>
                  </a:cubicBezTo>
                  <a:cubicBezTo>
                    <a:pt x="1062" y="594"/>
                    <a:pt x="1062" y="558"/>
                    <a:pt x="1062" y="523"/>
                  </a:cubicBezTo>
                  <a:cubicBezTo>
                    <a:pt x="1062" y="487"/>
                    <a:pt x="1062" y="460"/>
                    <a:pt x="1053" y="424"/>
                  </a:cubicBezTo>
                  <a:cubicBezTo>
                    <a:pt x="1044" y="389"/>
                    <a:pt x="1035" y="353"/>
                    <a:pt x="1017" y="326"/>
                  </a:cubicBezTo>
                  <a:cubicBezTo>
                    <a:pt x="1008" y="291"/>
                    <a:pt x="990" y="264"/>
                    <a:pt x="973" y="228"/>
                  </a:cubicBezTo>
                  <a:cubicBezTo>
                    <a:pt x="955" y="201"/>
                    <a:pt x="928" y="175"/>
                    <a:pt x="910" y="148"/>
                  </a:cubicBezTo>
                  <a:cubicBezTo>
                    <a:pt x="808" y="50"/>
                    <a:pt x="667" y="1"/>
                    <a:pt x="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8"/>
            <p:cNvSpPr/>
            <p:nvPr/>
          </p:nvSpPr>
          <p:spPr>
            <a:xfrm>
              <a:off x="8511156" y="1443424"/>
              <a:ext cx="320298" cy="303989"/>
            </a:xfrm>
            <a:custGeom>
              <a:avLst/>
              <a:gdLst/>
              <a:ahLst/>
              <a:cxnLst/>
              <a:rect l="l" t="t" r="r" b="b"/>
              <a:pathLst>
                <a:path w="5951" h="5648" extrusionOk="0">
                  <a:moveTo>
                    <a:pt x="2971" y="982"/>
                  </a:moveTo>
                  <a:lnTo>
                    <a:pt x="3479" y="2150"/>
                  </a:lnTo>
                  <a:cubicBezTo>
                    <a:pt x="3524" y="2240"/>
                    <a:pt x="3613" y="2311"/>
                    <a:pt x="3711" y="2320"/>
                  </a:cubicBezTo>
                  <a:lnTo>
                    <a:pt x="4987" y="2436"/>
                  </a:lnTo>
                  <a:lnTo>
                    <a:pt x="4024" y="3283"/>
                  </a:lnTo>
                  <a:cubicBezTo>
                    <a:pt x="3952" y="3346"/>
                    <a:pt x="3916" y="3453"/>
                    <a:pt x="3934" y="3551"/>
                  </a:cubicBezTo>
                  <a:lnTo>
                    <a:pt x="4220" y="4800"/>
                  </a:lnTo>
                  <a:lnTo>
                    <a:pt x="3114" y="4149"/>
                  </a:lnTo>
                  <a:cubicBezTo>
                    <a:pt x="3073" y="4122"/>
                    <a:pt x="3024" y="4109"/>
                    <a:pt x="2975" y="4109"/>
                  </a:cubicBezTo>
                  <a:cubicBezTo>
                    <a:pt x="2926" y="4109"/>
                    <a:pt x="2877" y="4122"/>
                    <a:pt x="2837" y="4149"/>
                  </a:cubicBezTo>
                  <a:lnTo>
                    <a:pt x="1731" y="4800"/>
                  </a:lnTo>
                  <a:lnTo>
                    <a:pt x="2007" y="3551"/>
                  </a:lnTo>
                  <a:cubicBezTo>
                    <a:pt x="2034" y="3453"/>
                    <a:pt x="1998" y="3346"/>
                    <a:pt x="1927" y="3283"/>
                  </a:cubicBezTo>
                  <a:lnTo>
                    <a:pt x="964" y="2436"/>
                  </a:lnTo>
                  <a:lnTo>
                    <a:pt x="2239" y="2320"/>
                  </a:lnTo>
                  <a:cubicBezTo>
                    <a:pt x="2337" y="2311"/>
                    <a:pt x="2427" y="2240"/>
                    <a:pt x="2462" y="2150"/>
                  </a:cubicBezTo>
                  <a:lnTo>
                    <a:pt x="2971" y="982"/>
                  </a:lnTo>
                  <a:close/>
                  <a:moveTo>
                    <a:pt x="2971" y="1"/>
                  </a:moveTo>
                  <a:cubicBezTo>
                    <a:pt x="2864" y="1"/>
                    <a:pt x="2766" y="63"/>
                    <a:pt x="2721" y="170"/>
                  </a:cubicBezTo>
                  <a:lnTo>
                    <a:pt x="2025" y="1776"/>
                  </a:lnTo>
                  <a:lnTo>
                    <a:pt x="277" y="1945"/>
                  </a:lnTo>
                  <a:cubicBezTo>
                    <a:pt x="161" y="1954"/>
                    <a:pt x="72" y="2026"/>
                    <a:pt x="36" y="2133"/>
                  </a:cubicBezTo>
                  <a:cubicBezTo>
                    <a:pt x="0" y="2240"/>
                    <a:pt x="36" y="2356"/>
                    <a:pt x="116" y="2427"/>
                  </a:cubicBezTo>
                  <a:lnTo>
                    <a:pt x="1428" y="3596"/>
                  </a:lnTo>
                  <a:lnTo>
                    <a:pt x="1053" y="5309"/>
                  </a:lnTo>
                  <a:cubicBezTo>
                    <a:pt x="1026" y="5416"/>
                    <a:pt x="1071" y="5523"/>
                    <a:pt x="1160" y="5594"/>
                  </a:cubicBezTo>
                  <a:cubicBezTo>
                    <a:pt x="1204" y="5630"/>
                    <a:pt x="1267" y="5648"/>
                    <a:pt x="1320" y="5648"/>
                  </a:cubicBezTo>
                  <a:cubicBezTo>
                    <a:pt x="1374" y="5648"/>
                    <a:pt x="1419" y="5630"/>
                    <a:pt x="1463" y="5603"/>
                  </a:cubicBezTo>
                  <a:lnTo>
                    <a:pt x="2971" y="4711"/>
                  </a:lnTo>
                  <a:lnTo>
                    <a:pt x="4487" y="5603"/>
                  </a:lnTo>
                  <a:cubicBezTo>
                    <a:pt x="4533" y="5632"/>
                    <a:pt x="4582" y="5646"/>
                    <a:pt x="4631" y="5646"/>
                  </a:cubicBezTo>
                  <a:cubicBezTo>
                    <a:pt x="4688" y="5646"/>
                    <a:pt x="4743" y="5627"/>
                    <a:pt x="4791" y="5594"/>
                  </a:cubicBezTo>
                  <a:cubicBezTo>
                    <a:pt x="4880" y="5523"/>
                    <a:pt x="4925" y="5416"/>
                    <a:pt x="4898" y="5309"/>
                  </a:cubicBezTo>
                  <a:lnTo>
                    <a:pt x="4514" y="3596"/>
                  </a:lnTo>
                  <a:lnTo>
                    <a:pt x="5834" y="2427"/>
                  </a:lnTo>
                  <a:cubicBezTo>
                    <a:pt x="5915" y="2356"/>
                    <a:pt x="5950" y="2240"/>
                    <a:pt x="5915" y="2133"/>
                  </a:cubicBezTo>
                  <a:cubicBezTo>
                    <a:pt x="5879" y="2026"/>
                    <a:pt x="5790" y="1954"/>
                    <a:pt x="5674" y="1945"/>
                  </a:cubicBezTo>
                  <a:lnTo>
                    <a:pt x="3925" y="1776"/>
                  </a:lnTo>
                  <a:lnTo>
                    <a:pt x="3230" y="170"/>
                  </a:lnTo>
                  <a:cubicBezTo>
                    <a:pt x="3185" y="63"/>
                    <a:pt x="3087" y="1"/>
                    <a:pt x="2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8"/>
            <p:cNvSpPr/>
            <p:nvPr/>
          </p:nvSpPr>
          <p:spPr>
            <a:xfrm>
              <a:off x="8642698" y="454812"/>
              <a:ext cx="57213" cy="931506"/>
            </a:xfrm>
            <a:custGeom>
              <a:avLst/>
              <a:gdLst/>
              <a:ahLst/>
              <a:cxnLst/>
              <a:rect l="l" t="t" r="r" b="b"/>
              <a:pathLst>
                <a:path w="1063" h="17307" extrusionOk="0">
                  <a:moveTo>
                    <a:pt x="527" y="0"/>
                  </a:moveTo>
                  <a:cubicBezTo>
                    <a:pt x="232" y="0"/>
                    <a:pt x="1" y="232"/>
                    <a:pt x="1" y="527"/>
                  </a:cubicBezTo>
                  <a:cubicBezTo>
                    <a:pt x="1" y="821"/>
                    <a:pt x="232" y="1062"/>
                    <a:pt x="527" y="1062"/>
                  </a:cubicBezTo>
                  <a:cubicBezTo>
                    <a:pt x="821" y="1062"/>
                    <a:pt x="1062" y="821"/>
                    <a:pt x="1062" y="527"/>
                  </a:cubicBezTo>
                  <a:cubicBezTo>
                    <a:pt x="1062" y="232"/>
                    <a:pt x="821" y="0"/>
                    <a:pt x="527" y="0"/>
                  </a:cubicBezTo>
                  <a:close/>
                  <a:moveTo>
                    <a:pt x="527" y="2320"/>
                  </a:moveTo>
                  <a:cubicBezTo>
                    <a:pt x="232" y="2320"/>
                    <a:pt x="1" y="2561"/>
                    <a:pt x="1" y="2846"/>
                  </a:cubicBezTo>
                  <a:cubicBezTo>
                    <a:pt x="1" y="3140"/>
                    <a:pt x="232" y="3381"/>
                    <a:pt x="527" y="3381"/>
                  </a:cubicBezTo>
                  <a:cubicBezTo>
                    <a:pt x="821" y="3381"/>
                    <a:pt x="1062" y="3140"/>
                    <a:pt x="1062" y="2846"/>
                  </a:cubicBezTo>
                  <a:cubicBezTo>
                    <a:pt x="1062" y="2561"/>
                    <a:pt x="821" y="2320"/>
                    <a:pt x="527" y="2320"/>
                  </a:cubicBezTo>
                  <a:close/>
                  <a:moveTo>
                    <a:pt x="527" y="4639"/>
                  </a:moveTo>
                  <a:cubicBezTo>
                    <a:pt x="232" y="4639"/>
                    <a:pt x="1" y="4880"/>
                    <a:pt x="1" y="5174"/>
                  </a:cubicBezTo>
                  <a:cubicBezTo>
                    <a:pt x="1" y="5469"/>
                    <a:pt x="232" y="5701"/>
                    <a:pt x="527" y="5701"/>
                  </a:cubicBezTo>
                  <a:cubicBezTo>
                    <a:pt x="821" y="5701"/>
                    <a:pt x="1062" y="5469"/>
                    <a:pt x="1062" y="5174"/>
                  </a:cubicBezTo>
                  <a:cubicBezTo>
                    <a:pt x="1062" y="4880"/>
                    <a:pt x="821" y="4639"/>
                    <a:pt x="527" y="4639"/>
                  </a:cubicBezTo>
                  <a:close/>
                  <a:moveTo>
                    <a:pt x="527" y="6959"/>
                  </a:moveTo>
                  <a:cubicBezTo>
                    <a:pt x="232" y="6959"/>
                    <a:pt x="1" y="7199"/>
                    <a:pt x="1" y="7494"/>
                  </a:cubicBezTo>
                  <a:cubicBezTo>
                    <a:pt x="1" y="7788"/>
                    <a:pt x="232" y="8020"/>
                    <a:pt x="527" y="8020"/>
                  </a:cubicBezTo>
                  <a:cubicBezTo>
                    <a:pt x="821" y="8020"/>
                    <a:pt x="1062" y="7788"/>
                    <a:pt x="1062" y="7494"/>
                  </a:cubicBezTo>
                  <a:cubicBezTo>
                    <a:pt x="1062" y="7199"/>
                    <a:pt x="821" y="6959"/>
                    <a:pt x="527" y="6959"/>
                  </a:cubicBezTo>
                  <a:close/>
                  <a:moveTo>
                    <a:pt x="527" y="9287"/>
                  </a:moveTo>
                  <a:cubicBezTo>
                    <a:pt x="232" y="9287"/>
                    <a:pt x="1" y="9519"/>
                    <a:pt x="1" y="9813"/>
                  </a:cubicBezTo>
                  <a:cubicBezTo>
                    <a:pt x="1" y="10108"/>
                    <a:pt x="232" y="10349"/>
                    <a:pt x="527" y="10349"/>
                  </a:cubicBezTo>
                  <a:cubicBezTo>
                    <a:pt x="821" y="10349"/>
                    <a:pt x="1062" y="10108"/>
                    <a:pt x="1062" y="9813"/>
                  </a:cubicBezTo>
                  <a:cubicBezTo>
                    <a:pt x="1062" y="9519"/>
                    <a:pt x="821" y="9287"/>
                    <a:pt x="527" y="9287"/>
                  </a:cubicBezTo>
                  <a:close/>
                  <a:moveTo>
                    <a:pt x="527" y="11606"/>
                  </a:moveTo>
                  <a:cubicBezTo>
                    <a:pt x="232" y="11606"/>
                    <a:pt x="1" y="11838"/>
                    <a:pt x="1" y="12133"/>
                  </a:cubicBezTo>
                  <a:cubicBezTo>
                    <a:pt x="1" y="12427"/>
                    <a:pt x="232" y="12668"/>
                    <a:pt x="527" y="12668"/>
                  </a:cubicBezTo>
                  <a:cubicBezTo>
                    <a:pt x="821" y="12668"/>
                    <a:pt x="1062" y="12427"/>
                    <a:pt x="1062" y="12133"/>
                  </a:cubicBezTo>
                  <a:cubicBezTo>
                    <a:pt x="1062" y="11838"/>
                    <a:pt x="821" y="11606"/>
                    <a:pt x="527" y="11606"/>
                  </a:cubicBezTo>
                  <a:close/>
                  <a:moveTo>
                    <a:pt x="527" y="13926"/>
                  </a:moveTo>
                  <a:cubicBezTo>
                    <a:pt x="232" y="13926"/>
                    <a:pt x="1" y="14167"/>
                    <a:pt x="1" y="14461"/>
                  </a:cubicBezTo>
                  <a:cubicBezTo>
                    <a:pt x="1" y="14747"/>
                    <a:pt x="232" y="14987"/>
                    <a:pt x="527" y="14987"/>
                  </a:cubicBezTo>
                  <a:cubicBezTo>
                    <a:pt x="821" y="14987"/>
                    <a:pt x="1062" y="14747"/>
                    <a:pt x="1062" y="14461"/>
                  </a:cubicBezTo>
                  <a:cubicBezTo>
                    <a:pt x="1062" y="14167"/>
                    <a:pt x="821" y="13926"/>
                    <a:pt x="527" y="13926"/>
                  </a:cubicBezTo>
                  <a:close/>
                  <a:moveTo>
                    <a:pt x="527" y="16245"/>
                  </a:moveTo>
                  <a:cubicBezTo>
                    <a:pt x="232" y="16245"/>
                    <a:pt x="1" y="16486"/>
                    <a:pt x="1" y="16781"/>
                  </a:cubicBezTo>
                  <a:cubicBezTo>
                    <a:pt x="1" y="17075"/>
                    <a:pt x="232" y="17307"/>
                    <a:pt x="527" y="17307"/>
                  </a:cubicBezTo>
                  <a:cubicBezTo>
                    <a:pt x="821" y="17307"/>
                    <a:pt x="1062" y="17075"/>
                    <a:pt x="1062" y="16781"/>
                  </a:cubicBezTo>
                  <a:cubicBezTo>
                    <a:pt x="1062" y="16486"/>
                    <a:pt x="821" y="16245"/>
                    <a:pt x="527" y="16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8"/>
            <p:cNvSpPr/>
            <p:nvPr/>
          </p:nvSpPr>
          <p:spPr>
            <a:xfrm>
              <a:off x="8663366" y="483123"/>
              <a:ext cx="15878" cy="983391"/>
            </a:xfrm>
            <a:custGeom>
              <a:avLst/>
              <a:gdLst/>
              <a:ahLst/>
              <a:cxnLst/>
              <a:rect l="l" t="t" r="r" b="b"/>
              <a:pathLst>
                <a:path w="295" h="18271" extrusionOk="0">
                  <a:moveTo>
                    <a:pt x="0" y="1"/>
                  </a:moveTo>
                  <a:lnTo>
                    <a:pt x="0" y="18271"/>
                  </a:lnTo>
                  <a:lnTo>
                    <a:pt x="295" y="18271"/>
                  </a:lnTo>
                  <a:lnTo>
                    <a:pt x="2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8"/>
            <p:cNvSpPr/>
            <p:nvPr/>
          </p:nvSpPr>
          <p:spPr>
            <a:xfrm>
              <a:off x="7847094" y="781299"/>
              <a:ext cx="320298" cy="303667"/>
            </a:xfrm>
            <a:custGeom>
              <a:avLst/>
              <a:gdLst/>
              <a:ahLst/>
              <a:cxnLst/>
              <a:rect l="l" t="t" r="r" b="b"/>
              <a:pathLst>
                <a:path w="5951" h="5642" extrusionOk="0">
                  <a:moveTo>
                    <a:pt x="2971" y="973"/>
                  </a:moveTo>
                  <a:lnTo>
                    <a:pt x="3480" y="2150"/>
                  </a:lnTo>
                  <a:cubicBezTo>
                    <a:pt x="3515" y="2240"/>
                    <a:pt x="3604" y="2302"/>
                    <a:pt x="3711" y="2311"/>
                  </a:cubicBezTo>
                  <a:lnTo>
                    <a:pt x="4978" y="2436"/>
                  </a:lnTo>
                  <a:lnTo>
                    <a:pt x="4024" y="3283"/>
                  </a:lnTo>
                  <a:cubicBezTo>
                    <a:pt x="3943" y="3346"/>
                    <a:pt x="3917" y="3453"/>
                    <a:pt x="3935" y="3551"/>
                  </a:cubicBezTo>
                  <a:lnTo>
                    <a:pt x="4211" y="4800"/>
                  </a:lnTo>
                  <a:lnTo>
                    <a:pt x="3114" y="4149"/>
                  </a:lnTo>
                  <a:cubicBezTo>
                    <a:pt x="3069" y="4122"/>
                    <a:pt x="3025" y="4113"/>
                    <a:pt x="2971" y="4113"/>
                  </a:cubicBezTo>
                  <a:cubicBezTo>
                    <a:pt x="2926" y="4113"/>
                    <a:pt x="2873" y="4122"/>
                    <a:pt x="2828" y="4149"/>
                  </a:cubicBezTo>
                  <a:lnTo>
                    <a:pt x="1731" y="4800"/>
                  </a:lnTo>
                  <a:lnTo>
                    <a:pt x="2008" y="3551"/>
                  </a:lnTo>
                  <a:cubicBezTo>
                    <a:pt x="2034" y="3453"/>
                    <a:pt x="1999" y="3346"/>
                    <a:pt x="1918" y="3283"/>
                  </a:cubicBezTo>
                  <a:lnTo>
                    <a:pt x="964" y="2436"/>
                  </a:lnTo>
                  <a:lnTo>
                    <a:pt x="2231" y="2311"/>
                  </a:lnTo>
                  <a:cubicBezTo>
                    <a:pt x="2338" y="2302"/>
                    <a:pt x="2427" y="2240"/>
                    <a:pt x="2463" y="2150"/>
                  </a:cubicBezTo>
                  <a:lnTo>
                    <a:pt x="2971" y="973"/>
                  </a:lnTo>
                  <a:close/>
                  <a:moveTo>
                    <a:pt x="2971" y="0"/>
                  </a:moveTo>
                  <a:cubicBezTo>
                    <a:pt x="2864" y="0"/>
                    <a:pt x="2757" y="63"/>
                    <a:pt x="2712" y="161"/>
                  </a:cubicBezTo>
                  <a:lnTo>
                    <a:pt x="2016" y="1776"/>
                  </a:lnTo>
                  <a:lnTo>
                    <a:pt x="268" y="1945"/>
                  </a:lnTo>
                  <a:cubicBezTo>
                    <a:pt x="161" y="1954"/>
                    <a:pt x="63" y="2026"/>
                    <a:pt x="27" y="2133"/>
                  </a:cubicBezTo>
                  <a:cubicBezTo>
                    <a:pt x="0" y="2240"/>
                    <a:pt x="27" y="2356"/>
                    <a:pt x="116" y="2427"/>
                  </a:cubicBezTo>
                  <a:lnTo>
                    <a:pt x="1428" y="3587"/>
                  </a:lnTo>
                  <a:lnTo>
                    <a:pt x="1044" y="5300"/>
                  </a:lnTo>
                  <a:cubicBezTo>
                    <a:pt x="1026" y="5416"/>
                    <a:pt x="1062" y="5523"/>
                    <a:pt x="1151" y="5594"/>
                  </a:cubicBezTo>
                  <a:cubicBezTo>
                    <a:pt x="1197" y="5626"/>
                    <a:pt x="1253" y="5642"/>
                    <a:pt x="1310" y="5642"/>
                  </a:cubicBezTo>
                  <a:cubicBezTo>
                    <a:pt x="1363" y="5642"/>
                    <a:pt x="1416" y="5629"/>
                    <a:pt x="1463" y="5603"/>
                  </a:cubicBezTo>
                  <a:lnTo>
                    <a:pt x="2971" y="4711"/>
                  </a:lnTo>
                  <a:lnTo>
                    <a:pt x="4488" y="5603"/>
                  </a:lnTo>
                  <a:cubicBezTo>
                    <a:pt x="4523" y="5630"/>
                    <a:pt x="4577" y="5639"/>
                    <a:pt x="4621" y="5639"/>
                  </a:cubicBezTo>
                  <a:cubicBezTo>
                    <a:pt x="4684" y="5639"/>
                    <a:pt x="4737" y="5621"/>
                    <a:pt x="4791" y="5594"/>
                  </a:cubicBezTo>
                  <a:cubicBezTo>
                    <a:pt x="4880" y="5523"/>
                    <a:pt x="4925" y="5416"/>
                    <a:pt x="4898" y="5300"/>
                  </a:cubicBezTo>
                  <a:lnTo>
                    <a:pt x="4514" y="3587"/>
                  </a:lnTo>
                  <a:lnTo>
                    <a:pt x="5835" y="2427"/>
                  </a:lnTo>
                  <a:cubicBezTo>
                    <a:pt x="5915" y="2356"/>
                    <a:pt x="5951" y="2240"/>
                    <a:pt x="5915" y="2133"/>
                  </a:cubicBezTo>
                  <a:cubicBezTo>
                    <a:pt x="5879" y="2026"/>
                    <a:pt x="5781" y="1954"/>
                    <a:pt x="5674" y="1945"/>
                  </a:cubicBezTo>
                  <a:lnTo>
                    <a:pt x="3926" y="1776"/>
                  </a:lnTo>
                  <a:lnTo>
                    <a:pt x="3230" y="161"/>
                  </a:lnTo>
                  <a:cubicBezTo>
                    <a:pt x="3185" y="63"/>
                    <a:pt x="308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8"/>
            <p:cNvSpPr/>
            <p:nvPr/>
          </p:nvSpPr>
          <p:spPr>
            <a:xfrm>
              <a:off x="7978152" y="219016"/>
              <a:ext cx="57698" cy="557063"/>
            </a:xfrm>
            <a:custGeom>
              <a:avLst/>
              <a:gdLst/>
              <a:ahLst/>
              <a:cxnLst/>
              <a:rect l="l" t="t" r="r" b="b"/>
              <a:pathLst>
                <a:path w="1072" h="10350" extrusionOk="0">
                  <a:moveTo>
                    <a:pt x="536" y="1"/>
                  </a:moveTo>
                  <a:cubicBezTo>
                    <a:pt x="242" y="1"/>
                    <a:pt x="1" y="242"/>
                    <a:pt x="1" y="536"/>
                  </a:cubicBezTo>
                  <a:cubicBezTo>
                    <a:pt x="1" y="831"/>
                    <a:pt x="242" y="1063"/>
                    <a:pt x="536" y="1063"/>
                  </a:cubicBezTo>
                  <a:cubicBezTo>
                    <a:pt x="830" y="1063"/>
                    <a:pt x="1071" y="831"/>
                    <a:pt x="1071" y="536"/>
                  </a:cubicBezTo>
                  <a:cubicBezTo>
                    <a:pt x="1071" y="242"/>
                    <a:pt x="830" y="1"/>
                    <a:pt x="536" y="1"/>
                  </a:cubicBezTo>
                  <a:close/>
                  <a:moveTo>
                    <a:pt x="536" y="2320"/>
                  </a:moveTo>
                  <a:cubicBezTo>
                    <a:pt x="242" y="2320"/>
                    <a:pt x="1" y="2561"/>
                    <a:pt x="1" y="2856"/>
                  </a:cubicBezTo>
                  <a:cubicBezTo>
                    <a:pt x="1" y="3150"/>
                    <a:pt x="242" y="3382"/>
                    <a:pt x="536" y="3382"/>
                  </a:cubicBezTo>
                  <a:cubicBezTo>
                    <a:pt x="830" y="3382"/>
                    <a:pt x="1071" y="3150"/>
                    <a:pt x="1071" y="2856"/>
                  </a:cubicBezTo>
                  <a:cubicBezTo>
                    <a:pt x="1071" y="2561"/>
                    <a:pt x="830" y="2320"/>
                    <a:pt x="536" y="2320"/>
                  </a:cubicBezTo>
                  <a:close/>
                  <a:moveTo>
                    <a:pt x="536" y="4640"/>
                  </a:moveTo>
                  <a:cubicBezTo>
                    <a:pt x="242" y="4640"/>
                    <a:pt x="1" y="4881"/>
                    <a:pt x="1" y="5175"/>
                  </a:cubicBezTo>
                  <a:cubicBezTo>
                    <a:pt x="1" y="5470"/>
                    <a:pt x="242" y="5710"/>
                    <a:pt x="536" y="5710"/>
                  </a:cubicBezTo>
                  <a:cubicBezTo>
                    <a:pt x="830" y="5710"/>
                    <a:pt x="1071" y="5470"/>
                    <a:pt x="1071" y="5175"/>
                  </a:cubicBezTo>
                  <a:cubicBezTo>
                    <a:pt x="1071" y="4881"/>
                    <a:pt x="830" y="4640"/>
                    <a:pt x="536" y="4640"/>
                  </a:cubicBezTo>
                  <a:close/>
                  <a:moveTo>
                    <a:pt x="536" y="6968"/>
                  </a:moveTo>
                  <a:cubicBezTo>
                    <a:pt x="242" y="6968"/>
                    <a:pt x="1" y="7200"/>
                    <a:pt x="1" y="7495"/>
                  </a:cubicBezTo>
                  <a:cubicBezTo>
                    <a:pt x="1" y="7789"/>
                    <a:pt x="242" y="8030"/>
                    <a:pt x="536" y="8030"/>
                  </a:cubicBezTo>
                  <a:cubicBezTo>
                    <a:pt x="830" y="8030"/>
                    <a:pt x="1071" y="7789"/>
                    <a:pt x="1071" y="7495"/>
                  </a:cubicBezTo>
                  <a:cubicBezTo>
                    <a:pt x="1071" y="7200"/>
                    <a:pt x="830" y="6968"/>
                    <a:pt x="536" y="6968"/>
                  </a:cubicBezTo>
                  <a:close/>
                  <a:moveTo>
                    <a:pt x="536" y="9288"/>
                  </a:moveTo>
                  <a:cubicBezTo>
                    <a:pt x="242" y="9288"/>
                    <a:pt x="1" y="9520"/>
                    <a:pt x="1" y="9814"/>
                  </a:cubicBezTo>
                  <a:cubicBezTo>
                    <a:pt x="1" y="10108"/>
                    <a:pt x="242" y="10349"/>
                    <a:pt x="536" y="10349"/>
                  </a:cubicBezTo>
                  <a:cubicBezTo>
                    <a:pt x="830" y="10349"/>
                    <a:pt x="1071" y="10108"/>
                    <a:pt x="1071" y="9814"/>
                  </a:cubicBezTo>
                  <a:cubicBezTo>
                    <a:pt x="1071" y="9520"/>
                    <a:pt x="830" y="9288"/>
                    <a:pt x="536" y="92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8"/>
            <p:cNvSpPr/>
            <p:nvPr/>
          </p:nvSpPr>
          <p:spPr>
            <a:xfrm>
              <a:off x="7999304" y="247865"/>
              <a:ext cx="15393" cy="556040"/>
            </a:xfrm>
            <a:custGeom>
              <a:avLst/>
              <a:gdLst/>
              <a:ahLst/>
              <a:cxnLst/>
              <a:rect l="l" t="t" r="r" b="b"/>
              <a:pathLst>
                <a:path w="286" h="10331" extrusionOk="0">
                  <a:moveTo>
                    <a:pt x="0" y="0"/>
                  </a:moveTo>
                  <a:lnTo>
                    <a:pt x="0" y="10331"/>
                  </a:lnTo>
                  <a:lnTo>
                    <a:pt x="286" y="10331"/>
                  </a:lnTo>
                  <a:lnTo>
                    <a:pt x="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8"/>
            <p:cNvSpPr/>
            <p:nvPr/>
          </p:nvSpPr>
          <p:spPr>
            <a:xfrm>
              <a:off x="8324823" y="381344"/>
              <a:ext cx="57698" cy="1431840"/>
            </a:xfrm>
            <a:custGeom>
              <a:avLst/>
              <a:gdLst/>
              <a:ahLst/>
              <a:cxnLst/>
              <a:rect l="l" t="t" r="r" b="b"/>
              <a:pathLst>
                <a:path w="1072" h="26603" extrusionOk="0">
                  <a:moveTo>
                    <a:pt x="536" y="0"/>
                  </a:moveTo>
                  <a:cubicBezTo>
                    <a:pt x="242" y="0"/>
                    <a:pt x="1" y="241"/>
                    <a:pt x="1" y="536"/>
                  </a:cubicBezTo>
                  <a:cubicBezTo>
                    <a:pt x="1" y="830"/>
                    <a:pt x="242" y="1062"/>
                    <a:pt x="536" y="1062"/>
                  </a:cubicBezTo>
                  <a:cubicBezTo>
                    <a:pt x="830" y="1062"/>
                    <a:pt x="1071" y="830"/>
                    <a:pt x="1071" y="536"/>
                  </a:cubicBezTo>
                  <a:cubicBezTo>
                    <a:pt x="1071" y="241"/>
                    <a:pt x="830" y="0"/>
                    <a:pt x="536" y="0"/>
                  </a:cubicBezTo>
                  <a:close/>
                  <a:moveTo>
                    <a:pt x="536" y="2320"/>
                  </a:moveTo>
                  <a:cubicBezTo>
                    <a:pt x="242" y="2320"/>
                    <a:pt x="1" y="2561"/>
                    <a:pt x="1" y="2855"/>
                  </a:cubicBezTo>
                  <a:cubicBezTo>
                    <a:pt x="1" y="3149"/>
                    <a:pt x="242" y="3381"/>
                    <a:pt x="536" y="3381"/>
                  </a:cubicBezTo>
                  <a:cubicBezTo>
                    <a:pt x="830" y="3381"/>
                    <a:pt x="1071" y="3149"/>
                    <a:pt x="1071" y="2855"/>
                  </a:cubicBezTo>
                  <a:cubicBezTo>
                    <a:pt x="1071" y="2561"/>
                    <a:pt x="830" y="2320"/>
                    <a:pt x="536" y="2320"/>
                  </a:cubicBezTo>
                  <a:close/>
                  <a:moveTo>
                    <a:pt x="536" y="4639"/>
                  </a:moveTo>
                  <a:cubicBezTo>
                    <a:pt x="242" y="4639"/>
                    <a:pt x="1" y="4880"/>
                    <a:pt x="1" y="5174"/>
                  </a:cubicBezTo>
                  <a:cubicBezTo>
                    <a:pt x="1" y="5469"/>
                    <a:pt x="242" y="5710"/>
                    <a:pt x="536" y="5710"/>
                  </a:cubicBezTo>
                  <a:cubicBezTo>
                    <a:pt x="830" y="5710"/>
                    <a:pt x="1071" y="5469"/>
                    <a:pt x="1071" y="5174"/>
                  </a:cubicBezTo>
                  <a:cubicBezTo>
                    <a:pt x="1071" y="4880"/>
                    <a:pt x="830" y="4639"/>
                    <a:pt x="536" y="4639"/>
                  </a:cubicBezTo>
                  <a:close/>
                  <a:moveTo>
                    <a:pt x="536" y="6968"/>
                  </a:moveTo>
                  <a:cubicBezTo>
                    <a:pt x="242" y="6968"/>
                    <a:pt x="1" y="7200"/>
                    <a:pt x="1" y="7494"/>
                  </a:cubicBezTo>
                  <a:cubicBezTo>
                    <a:pt x="1" y="7788"/>
                    <a:pt x="242" y="8029"/>
                    <a:pt x="536" y="8029"/>
                  </a:cubicBezTo>
                  <a:cubicBezTo>
                    <a:pt x="830" y="8029"/>
                    <a:pt x="1071" y="7788"/>
                    <a:pt x="1071" y="7494"/>
                  </a:cubicBezTo>
                  <a:cubicBezTo>
                    <a:pt x="1071" y="7200"/>
                    <a:pt x="830" y="6968"/>
                    <a:pt x="536" y="6968"/>
                  </a:cubicBezTo>
                  <a:close/>
                  <a:moveTo>
                    <a:pt x="536" y="9287"/>
                  </a:moveTo>
                  <a:cubicBezTo>
                    <a:pt x="242" y="9287"/>
                    <a:pt x="1" y="9519"/>
                    <a:pt x="1" y="9813"/>
                  </a:cubicBezTo>
                  <a:cubicBezTo>
                    <a:pt x="1" y="10108"/>
                    <a:pt x="242" y="10349"/>
                    <a:pt x="536" y="10349"/>
                  </a:cubicBezTo>
                  <a:cubicBezTo>
                    <a:pt x="830" y="10349"/>
                    <a:pt x="1071" y="10108"/>
                    <a:pt x="1071" y="9813"/>
                  </a:cubicBezTo>
                  <a:cubicBezTo>
                    <a:pt x="1071" y="9519"/>
                    <a:pt x="830" y="9287"/>
                    <a:pt x="536" y="9287"/>
                  </a:cubicBezTo>
                  <a:close/>
                  <a:moveTo>
                    <a:pt x="536" y="11607"/>
                  </a:moveTo>
                  <a:cubicBezTo>
                    <a:pt x="242" y="11607"/>
                    <a:pt x="1" y="11847"/>
                    <a:pt x="1" y="12142"/>
                  </a:cubicBezTo>
                  <a:cubicBezTo>
                    <a:pt x="1" y="12436"/>
                    <a:pt x="242" y="12668"/>
                    <a:pt x="536" y="12668"/>
                  </a:cubicBezTo>
                  <a:cubicBezTo>
                    <a:pt x="830" y="12668"/>
                    <a:pt x="1071" y="12436"/>
                    <a:pt x="1071" y="12142"/>
                  </a:cubicBezTo>
                  <a:cubicBezTo>
                    <a:pt x="1071" y="11847"/>
                    <a:pt x="830" y="11607"/>
                    <a:pt x="536" y="11607"/>
                  </a:cubicBezTo>
                  <a:close/>
                  <a:moveTo>
                    <a:pt x="536" y="13926"/>
                  </a:moveTo>
                  <a:cubicBezTo>
                    <a:pt x="242" y="13926"/>
                    <a:pt x="1" y="14167"/>
                    <a:pt x="1" y="14461"/>
                  </a:cubicBezTo>
                  <a:cubicBezTo>
                    <a:pt x="1" y="14756"/>
                    <a:pt x="242" y="14988"/>
                    <a:pt x="536" y="14988"/>
                  </a:cubicBezTo>
                  <a:cubicBezTo>
                    <a:pt x="830" y="14988"/>
                    <a:pt x="1071" y="14756"/>
                    <a:pt x="1071" y="14461"/>
                  </a:cubicBezTo>
                  <a:cubicBezTo>
                    <a:pt x="1071" y="14167"/>
                    <a:pt x="830" y="13926"/>
                    <a:pt x="536" y="13926"/>
                  </a:cubicBezTo>
                  <a:close/>
                  <a:moveTo>
                    <a:pt x="536" y="16245"/>
                  </a:moveTo>
                  <a:cubicBezTo>
                    <a:pt x="242" y="16245"/>
                    <a:pt x="1" y="16486"/>
                    <a:pt x="1" y="16781"/>
                  </a:cubicBezTo>
                  <a:cubicBezTo>
                    <a:pt x="1" y="17075"/>
                    <a:pt x="242" y="17316"/>
                    <a:pt x="536" y="17316"/>
                  </a:cubicBezTo>
                  <a:cubicBezTo>
                    <a:pt x="830" y="17316"/>
                    <a:pt x="1071" y="17075"/>
                    <a:pt x="1071" y="16781"/>
                  </a:cubicBezTo>
                  <a:cubicBezTo>
                    <a:pt x="1071" y="16486"/>
                    <a:pt x="830" y="16245"/>
                    <a:pt x="536" y="16245"/>
                  </a:cubicBezTo>
                  <a:close/>
                  <a:moveTo>
                    <a:pt x="536" y="18574"/>
                  </a:moveTo>
                  <a:cubicBezTo>
                    <a:pt x="242" y="18574"/>
                    <a:pt x="1" y="18806"/>
                    <a:pt x="1" y="19100"/>
                  </a:cubicBezTo>
                  <a:cubicBezTo>
                    <a:pt x="1" y="19395"/>
                    <a:pt x="242" y="19635"/>
                    <a:pt x="536" y="19635"/>
                  </a:cubicBezTo>
                  <a:cubicBezTo>
                    <a:pt x="830" y="19635"/>
                    <a:pt x="1071" y="19395"/>
                    <a:pt x="1071" y="19100"/>
                  </a:cubicBezTo>
                  <a:cubicBezTo>
                    <a:pt x="1071" y="18806"/>
                    <a:pt x="830" y="18574"/>
                    <a:pt x="536" y="18574"/>
                  </a:cubicBezTo>
                  <a:close/>
                  <a:moveTo>
                    <a:pt x="536" y="20893"/>
                  </a:moveTo>
                  <a:cubicBezTo>
                    <a:pt x="242" y="20893"/>
                    <a:pt x="1" y="21134"/>
                    <a:pt x="1" y="21420"/>
                  </a:cubicBezTo>
                  <a:cubicBezTo>
                    <a:pt x="1" y="21714"/>
                    <a:pt x="242" y="21955"/>
                    <a:pt x="536" y="21955"/>
                  </a:cubicBezTo>
                  <a:cubicBezTo>
                    <a:pt x="830" y="21955"/>
                    <a:pt x="1071" y="21714"/>
                    <a:pt x="1071" y="21420"/>
                  </a:cubicBezTo>
                  <a:cubicBezTo>
                    <a:pt x="1071" y="21134"/>
                    <a:pt x="830" y="20893"/>
                    <a:pt x="536" y="20893"/>
                  </a:cubicBezTo>
                  <a:close/>
                  <a:moveTo>
                    <a:pt x="536" y="23213"/>
                  </a:moveTo>
                  <a:cubicBezTo>
                    <a:pt x="242" y="23213"/>
                    <a:pt x="1" y="23454"/>
                    <a:pt x="1" y="23748"/>
                  </a:cubicBezTo>
                  <a:cubicBezTo>
                    <a:pt x="1" y="24042"/>
                    <a:pt x="242" y="24274"/>
                    <a:pt x="536" y="24274"/>
                  </a:cubicBezTo>
                  <a:cubicBezTo>
                    <a:pt x="830" y="24274"/>
                    <a:pt x="1071" y="24042"/>
                    <a:pt x="1071" y="23748"/>
                  </a:cubicBezTo>
                  <a:cubicBezTo>
                    <a:pt x="1071" y="23454"/>
                    <a:pt x="830" y="23213"/>
                    <a:pt x="536" y="23213"/>
                  </a:cubicBezTo>
                  <a:close/>
                  <a:moveTo>
                    <a:pt x="536" y="25532"/>
                  </a:moveTo>
                  <a:cubicBezTo>
                    <a:pt x="242" y="25532"/>
                    <a:pt x="1" y="25773"/>
                    <a:pt x="1" y="26067"/>
                  </a:cubicBezTo>
                  <a:cubicBezTo>
                    <a:pt x="1" y="26362"/>
                    <a:pt x="242" y="26603"/>
                    <a:pt x="536" y="26603"/>
                  </a:cubicBezTo>
                  <a:cubicBezTo>
                    <a:pt x="830" y="26603"/>
                    <a:pt x="1071" y="26362"/>
                    <a:pt x="1071" y="26067"/>
                  </a:cubicBezTo>
                  <a:cubicBezTo>
                    <a:pt x="1071" y="25773"/>
                    <a:pt x="830" y="25532"/>
                    <a:pt x="536" y="255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8"/>
            <p:cNvSpPr/>
            <p:nvPr/>
          </p:nvSpPr>
          <p:spPr>
            <a:xfrm>
              <a:off x="8345975" y="410139"/>
              <a:ext cx="15393" cy="1481787"/>
            </a:xfrm>
            <a:custGeom>
              <a:avLst/>
              <a:gdLst/>
              <a:ahLst/>
              <a:cxnLst/>
              <a:rect l="l" t="t" r="r" b="b"/>
              <a:pathLst>
                <a:path w="286" h="27531" extrusionOk="0">
                  <a:moveTo>
                    <a:pt x="0" y="1"/>
                  </a:moveTo>
                  <a:lnTo>
                    <a:pt x="0" y="27531"/>
                  </a:lnTo>
                  <a:lnTo>
                    <a:pt x="286" y="27531"/>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8"/>
            <p:cNvSpPr/>
            <p:nvPr/>
          </p:nvSpPr>
          <p:spPr>
            <a:xfrm>
              <a:off x="8124119" y="1872658"/>
              <a:ext cx="459590" cy="239672"/>
            </a:xfrm>
            <a:custGeom>
              <a:avLst/>
              <a:gdLst/>
              <a:ahLst/>
              <a:cxnLst/>
              <a:rect l="l" t="t" r="r" b="b"/>
              <a:pathLst>
                <a:path w="8539" h="4453" extrusionOk="0">
                  <a:moveTo>
                    <a:pt x="4265" y="376"/>
                  </a:moveTo>
                  <a:cubicBezTo>
                    <a:pt x="4729" y="724"/>
                    <a:pt x="6094" y="1446"/>
                    <a:pt x="7048" y="1749"/>
                  </a:cubicBezTo>
                  <a:cubicBezTo>
                    <a:pt x="7566" y="1910"/>
                    <a:pt x="7941" y="2311"/>
                    <a:pt x="8065" y="2847"/>
                  </a:cubicBezTo>
                  <a:cubicBezTo>
                    <a:pt x="8181" y="3320"/>
                    <a:pt x="8074" y="3810"/>
                    <a:pt x="7798" y="4122"/>
                  </a:cubicBezTo>
                  <a:lnTo>
                    <a:pt x="741" y="4122"/>
                  </a:lnTo>
                  <a:cubicBezTo>
                    <a:pt x="465" y="3810"/>
                    <a:pt x="358" y="3320"/>
                    <a:pt x="465" y="2847"/>
                  </a:cubicBezTo>
                  <a:cubicBezTo>
                    <a:pt x="598" y="2311"/>
                    <a:pt x="964" y="1910"/>
                    <a:pt x="1482" y="1749"/>
                  </a:cubicBezTo>
                  <a:cubicBezTo>
                    <a:pt x="2436" y="1446"/>
                    <a:pt x="3810" y="724"/>
                    <a:pt x="4265" y="376"/>
                  </a:cubicBezTo>
                  <a:close/>
                  <a:moveTo>
                    <a:pt x="4265" y="1"/>
                  </a:moveTo>
                  <a:cubicBezTo>
                    <a:pt x="4220" y="10"/>
                    <a:pt x="4167" y="28"/>
                    <a:pt x="4140" y="72"/>
                  </a:cubicBezTo>
                  <a:cubicBezTo>
                    <a:pt x="3988" y="188"/>
                    <a:pt x="2588" y="1054"/>
                    <a:pt x="1384" y="1428"/>
                  </a:cubicBezTo>
                  <a:cubicBezTo>
                    <a:pt x="750" y="1633"/>
                    <a:pt x="295" y="2115"/>
                    <a:pt x="144" y="2766"/>
                  </a:cubicBezTo>
                  <a:cubicBezTo>
                    <a:pt x="1" y="3382"/>
                    <a:pt x="161" y="4024"/>
                    <a:pt x="554" y="4408"/>
                  </a:cubicBezTo>
                  <a:cubicBezTo>
                    <a:pt x="590" y="4435"/>
                    <a:pt x="625" y="4452"/>
                    <a:pt x="670" y="4452"/>
                  </a:cubicBezTo>
                  <a:lnTo>
                    <a:pt x="7860" y="4452"/>
                  </a:lnTo>
                  <a:cubicBezTo>
                    <a:pt x="7905" y="4452"/>
                    <a:pt x="7949" y="4435"/>
                    <a:pt x="7976" y="4408"/>
                  </a:cubicBezTo>
                  <a:cubicBezTo>
                    <a:pt x="8369" y="4024"/>
                    <a:pt x="8538" y="3382"/>
                    <a:pt x="8387" y="2775"/>
                  </a:cubicBezTo>
                  <a:cubicBezTo>
                    <a:pt x="8235" y="2115"/>
                    <a:pt x="7789" y="1633"/>
                    <a:pt x="7147" y="1428"/>
                  </a:cubicBezTo>
                  <a:cubicBezTo>
                    <a:pt x="5951" y="1054"/>
                    <a:pt x="4542" y="188"/>
                    <a:pt x="4399" y="72"/>
                  </a:cubicBezTo>
                  <a:cubicBezTo>
                    <a:pt x="4372" y="28"/>
                    <a:pt x="4319" y="1"/>
                    <a:pt x="4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8"/>
            <p:cNvSpPr/>
            <p:nvPr/>
          </p:nvSpPr>
          <p:spPr>
            <a:xfrm>
              <a:off x="8222560" y="1872658"/>
              <a:ext cx="262708" cy="239672"/>
            </a:xfrm>
            <a:custGeom>
              <a:avLst/>
              <a:gdLst/>
              <a:ahLst/>
              <a:cxnLst/>
              <a:rect l="l" t="t" r="r" b="b"/>
              <a:pathLst>
                <a:path w="4881" h="4453" extrusionOk="0">
                  <a:moveTo>
                    <a:pt x="2436" y="456"/>
                  </a:moveTo>
                  <a:cubicBezTo>
                    <a:pt x="2730" y="822"/>
                    <a:pt x="3373" y="1446"/>
                    <a:pt x="3846" y="1732"/>
                  </a:cubicBezTo>
                  <a:cubicBezTo>
                    <a:pt x="4381" y="2053"/>
                    <a:pt x="4532" y="3435"/>
                    <a:pt x="4229" y="4122"/>
                  </a:cubicBezTo>
                  <a:lnTo>
                    <a:pt x="643" y="4122"/>
                  </a:lnTo>
                  <a:cubicBezTo>
                    <a:pt x="349" y="3435"/>
                    <a:pt x="491" y="2053"/>
                    <a:pt x="1027" y="1732"/>
                  </a:cubicBezTo>
                  <a:cubicBezTo>
                    <a:pt x="1508" y="1446"/>
                    <a:pt x="2142" y="822"/>
                    <a:pt x="2436" y="456"/>
                  </a:cubicBezTo>
                  <a:close/>
                  <a:moveTo>
                    <a:pt x="2436" y="1"/>
                  </a:moveTo>
                  <a:cubicBezTo>
                    <a:pt x="2374" y="1"/>
                    <a:pt x="2311" y="46"/>
                    <a:pt x="2284" y="108"/>
                  </a:cubicBezTo>
                  <a:cubicBezTo>
                    <a:pt x="2204" y="233"/>
                    <a:pt x="1473" y="1080"/>
                    <a:pt x="857" y="1446"/>
                  </a:cubicBezTo>
                  <a:cubicBezTo>
                    <a:pt x="81" y="1910"/>
                    <a:pt x="1" y="3632"/>
                    <a:pt x="393" y="4363"/>
                  </a:cubicBezTo>
                  <a:cubicBezTo>
                    <a:pt x="429" y="4417"/>
                    <a:pt x="482" y="4452"/>
                    <a:pt x="545" y="4452"/>
                  </a:cubicBezTo>
                  <a:lnTo>
                    <a:pt x="4336" y="4452"/>
                  </a:lnTo>
                  <a:cubicBezTo>
                    <a:pt x="4399" y="4452"/>
                    <a:pt x="4452" y="4417"/>
                    <a:pt x="4479" y="4363"/>
                  </a:cubicBezTo>
                  <a:cubicBezTo>
                    <a:pt x="4880" y="3632"/>
                    <a:pt x="4800" y="1910"/>
                    <a:pt x="4015" y="1446"/>
                  </a:cubicBezTo>
                  <a:cubicBezTo>
                    <a:pt x="3400" y="1080"/>
                    <a:pt x="2668" y="233"/>
                    <a:pt x="2597" y="108"/>
                  </a:cubicBezTo>
                  <a:cubicBezTo>
                    <a:pt x="2570" y="46"/>
                    <a:pt x="2507" y="1"/>
                    <a:pt x="2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8"/>
            <p:cNvSpPr/>
            <p:nvPr/>
          </p:nvSpPr>
          <p:spPr>
            <a:xfrm>
              <a:off x="8124119" y="2517990"/>
              <a:ext cx="459590" cy="239187"/>
            </a:xfrm>
            <a:custGeom>
              <a:avLst/>
              <a:gdLst/>
              <a:ahLst/>
              <a:cxnLst/>
              <a:rect l="l" t="t" r="r" b="b"/>
              <a:pathLst>
                <a:path w="8539" h="4444" extrusionOk="0">
                  <a:moveTo>
                    <a:pt x="7798" y="331"/>
                  </a:moveTo>
                  <a:cubicBezTo>
                    <a:pt x="8074" y="634"/>
                    <a:pt x="8181" y="1125"/>
                    <a:pt x="8065" y="1606"/>
                  </a:cubicBezTo>
                  <a:cubicBezTo>
                    <a:pt x="7941" y="2142"/>
                    <a:pt x="7566" y="2543"/>
                    <a:pt x="7048" y="2704"/>
                  </a:cubicBezTo>
                  <a:cubicBezTo>
                    <a:pt x="6103" y="3007"/>
                    <a:pt x="4729" y="3730"/>
                    <a:pt x="4265" y="4069"/>
                  </a:cubicBezTo>
                  <a:cubicBezTo>
                    <a:pt x="3801" y="3721"/>
                    <a:pt x="2436" y="3007"/>
                    <a:pt x="1482" y="2704"/>
                  </a:cubicBezTo>
                  <a:cubicBezTo>
                    <a:pt x="964" y="2543"/>
                    <a:pt x="598" y="2142"/>
                    <a:pt x="465" y="1606"/>
                  </a:cubicBezTo>
                  <a:cubicBezTo>
                    <a:pt x="358" y="1134"/>
                    <a:pt x="465" y="643"/>
                    <a:pt x="741" y="331"/>
                  </a:cubicBezTo>
                  <a:close/>
                  <a:moveTo>
                    <a:pt x="670" y="1"/>
                  </a:moveTo>
                  <a:cubicBezTo>
                    <a:pt x="625" y="1"/>
                    <a:pt x="590" y="19"/>
                    <a:pt x="554" y="45"/>
                  </a:cubicBezTo>
                  <a:cubicBezTo>
                    <a:pt x="161" y="429"/>
                    <a:pt x="1" y="1071"/>
                    <a:pt x="144" y="1678"/>
                  </a:cubicBezTo>
                  <a:cubicBezTo>
                    <a:pt x="295" y="2329"/>
                    <a:pt x="750" y="2820"/>
                    <a:pt x="1384" y="3025"/>
                  </a:cubicBezTo>
                  <a:cubicBezTo>
                    <a:pt x="2588" y="3400"/>
                    <a:pt x="3988" y="4256"/>
                    <a:pt x="4140" y="4381"/>
                  </a:cubicBezTo>
                  <a:cubicBezTo>
                    <a:pt x="4167" y="4417"/>
                    <a:pt x="4212" y="4443"/>
                    <a:pt x="4265" y="4443"/>
                  </a:cubicBezTo>
                  <a:cubicBezTo>
                    <a:pt x="4319" y="4443"/>
                    <a:pt x="4363" y="4426"/>
                    <a:pt x="4399" y="4381"/>
                  </a:cubicBezTo>
                  <a:cubicBezTo>
                    <a:pt x="4542" y="4265"/>
                    <a:pt x="5951" y="3400"/>
                    <a:pt x="7147" y="3025"/>
                  </a:cubicBezTo>
                  <a:cubicBezTo>
                    <a:pt x="7789" y="2820"/>
                    <a:pt x="8235" y="2329"/>
                    <a:pt x="8387" y="1678"/>
                  </a:cubicBezTo>
                  <a:cubicBezTo>
                    <a:pt x="8538" y="1071"/>
                    <a:pt x="8369" y="429"/>
                    <a:pt x="7976" y="45"/>
                  </a:cubicBezTo>
                  <a:cubicBezTo>
                    <a:pt x="7949" y="19"/>
                    <a:pt x="7905" y="1"/>
                    <a:pt x="7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8"/>
            <p:cNvSpPr/>
            <p:nvPr/>
          </p:nvSpPr>
          <p:spPr>
            <a:xfrm>
              <a:off x="8222560" y="2517990"/>
              <a:ext cx="262708" cy="239187"/>
            </a:xfrm>
            <a:custGeom>
              <a:avLst/>
              <a:gdLst/>
              <a:ahLst/>
              <a:cxnLst/>
              <a:rect l="l" t="t" r="r" b="b"/>
              <a:pathLst>
                <a:path w="4881" h="4444" extrusionOk="0">
                  <a:moveTo>
                    <a:pt x="4229" y="331"/>
                  </a:moveTo>
                  <a:cubicBezTo>
                    <a:pt x="4532" y="1018"/>
                    <a:pt x="4381" y="2400"/>
                    <a:pt x="3846" y="2722"/>
                  </a:cubicBezTo>
                  <a:cubicBezTo>
                    <a:pt x="3373" y="3007"/>
                    <a:pt x="2730" y="3632"/>
                    <a:pt x="2436" y="3997"/>
                  </a:cubicBezTo>
                  <a:cubicBezTo>
                    <a:pt x="2142" y="3632"/>
                    <a:pt x="1508" y="3007"/>
                    <a:pt x="1027" y="2722"/>
                  </a:cubicBezTo>
                  <a:cubicBezTo>
                    <a:pt x="491" y="2400"/>
                    <a:pt x="349" y="1018"/>
                    <a:pt x="643" y="331"/>
                  </a:cubicBezTo>
                  <a:close/>
                  <a:moveTo>
                    <a:pt x="545" y="1"/>
                  </a:moveTo>
                  <a:cubicBezTo>
                    <a:pt x="482" y="1"/>
                    <a:pt x="429" y="36"/>
                    <a:pt x="393" y="90"/>
                  </a:cubicBezTo>
                  <a:cubicBezTo>
                    <a:pt x="1" y="821"/>
                    <a:pt x="81" y="2534"/>
                    <a:pt x="857" y="3007"/>
                  </a:cubicBezTo>
                  <a:cubicBezTo>
                    <a:pt x="1473" y="3373"/>
                    <a:pt x="2204" y="4220"/>
                    <a:pt x="2284" y="4345"/>
                  </a:cubicBezTo>
                  <a:cubicBezTo>
                    <a:pt x="2311" y="4408"/>
                    <a:pt x="2374" y="4443"/>
                    <a:pt x="2436" y="4443"/>
                  </a:cubicBezTo>
                  <a:cubicBezTo>
                    <a:pt x="2507" y="4443"/>
                    <a:pt x="2570" y="4408"/>
                    <a:pt x="2597" y="4345"/>
                  </a:cubicBezTo>
                  <a:cubicBezTo>
                    <a:pt x="2668" y="4220"/>
                    <a:pt x="3400" y="3373"/>
                    <a:pt x="4015" y="3007"/>
                  </a:cubicBezTo>
                  <a:cubicBezTo>
                    <a:pt x="4800" y="2534"/>
                    <a:pt x="4880" y="821"/>
                    <a:pt x="4479" y="90"/>
                  </a:cubicBezTo>
                  <a:cubicBezTo>
                    <a:pt x="4452" y="36"/>
                    <a:pt x="4399" y="1"/>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8"/>
            <p:cNvSpPr/>
            <p:nvPr/>
          </p:nvSpPr>
          <p:spPr>
            <a:xfrm>
              <a:off x="8089565" y="2117066"/>
              <a:ext cx="528698" cy="395703"/>
            </a:xfrm>
            <a:custGeom>
              <a:avLst/>
              <a:gdLst/>
              <a:ahLst/>
              <a:cxnLst/>
              <a:rect l="l" t="t" r="r" b="b"/>
              <a:pathLst>
                <a:path w="9823" h="7352" extrusionOk="0">
                  <a:moveTo>
                    <a:pt x="8217" y="340"/>
                  </a:moveTo>
                  <a:cubicBezTo>
                    <a:pt x="8235" y="375"/>
                    <a:pt x="8270" y="429"/>
                    <a:pt x="8306" y="491"/>
                  </a:cubicBezTo>
                  <a:cubicBezTo>
                    <a:pt x="8377" y="598"/>
                    <a:pt x="8449" y="714"/>
                    <a:pt x="8538" y="839"/>
                  </a:cubicBezTo>
                  <a:cubicBezTo>
                    <a:pt x="8939" y="1419"/>
                    <a:pt x="9484" y="2213"/>
                    <a:pt x="9484" y="3676"/>
                  </a:cubicBezTo>
                  <a:cubicBezTo>
                    <a:pt x="9484" y="5139"/>
                    <a:pt x="8939" y="5942"/>
                    <a:pt x="8538" y="6522"/>
                  </a:cubicBezTo>
                  <a:cubicBezTo>
                    <a:pt x="8449" y="6647"/>
                    <a:pt x="8377" y="6763"/>
                    <a:pt x="8306" y="6870"/>
                  </a:cubicBezTo>
                  <a:cubicBezTo>
                    <a:pt x="8270" y="6932"/>
                    <a:pt x="8235" y="6986"/>
                    <a:pt x="8217" y="7022"/>
                  </a:cubicBezTo>
                  <a:lnTo>
                    <a:pt x="1606" y="7022"/>
                  </a:lnTo>
                  <a:cubicBezTo>
                    <a:pt x="1579" y="6986"/>
                    <a:pt x="1544" y="6932"/>
                    <a:pt x="1508" y="6870"/>
                  </a:cubicBezTo>
                  <a:cubicBezTo>
                    <a:pt x="1446" y="6763"/>
                    <a:pt x="1365" y="6647"/>
                    <a:pt x="1285" y="6522"/>
                  </a:cubicBezTo>
                  <a:cubicBezTo>
                    <a:pt x="884" y="5942"/>
                    <a:pt x="331" y="5139"/>
                    <a:pt x="331" y="3676"/>
                  </a:cubicBezTo>
                  <a:cubicBezTo>
                    <a:pt x="331" y="2213"/>
                    <a:pt x="884" y="1419"/>
                    <a:pt x="1285" y="839"/>
                  </a:cubicBezTo>
                  <a:cubicBezTo>
                    <a:pt x="1365" y="714"/>
                    <a:pt x="1446" y="598"/>
                    <a:pt x="1508" y="491"/>
                  </a:cubicBezTo>
                  <a:cubicBezTo>
                    <a:pt x="1544" y="429"/>
                    <a:pt x="1579" y="375"/>
                    <a:pt x="1606" y="340"/>
                  </a:cubicBezTo>
                  <a:close/>
                  <a:moveTo>
                    <a:pt x="1517" y="1"/>
                  </a:moveTo>
                  <a:cubicBezTo>
                    <a:pt x="1464" y="1"/>
                    <a:pt x="1410" y="27"/>
                    <a:pt x="1374" y="81"/>
                  </a:cubicBezTo>
                  <a:cubicBezTo>
                    <a:pt x="1374" y="81"/>
                    <a:pt x="1321" y="161"/>
                    <a:pt x="1223" y="322"/>
                  </a:cubicBezTo>
                  <a:cubicBezTo>
                    <a:pt x="1169" y="420"/>
                    <a:pt x="1089" y="527"/>
                    <a:pt x="1009" y="652"/>
                  </a:cubicBezTo>
                  <a:cubicBezTo>
                    <a:pt x="607" y="1232"/>
                    <a:pt x="0" y="2115"/>
                    <a:pt x="0" y="3676"/>
                  </a:cubicBezTo>
                  <a:cubicBezTo>
                    <a:pt x="0" y="5246"/>
                    <a:pt x="607" y="6129"/>
                    <a:pt x="1009" y="6709"/>
                  </a:cubicBezTo>
                  <a:cubicBezTo>
                    <a:pt x="1089" y="6834"/>
                    <a:pt x="1169" y="6941"/>
                    <a:pt x="1223" y="7039"/>
                  </a:cubicBezTo>
                  <a:cubicBezTo>
                    <a:pt x="1321" y="7191"/>
                    <a:pt x="1374" y="7280"/>
                    <a:pt x="1374" y="7280"/>
                  </a:cubicBezTo>
                  <a:cubicBezTo>
                    <a:pt x="1410" y="7325"/>
                    <a:pt x="1464" y="7352"/>
                    <a:pt x="1517" y="7352"/>
                  </a:cubicBezTo>
                  <a:lnTo>
                    <a:pt x="8306" y="7352"/>
                  </a:lnTo>
                  <a:cubicBezTo>
                    <a:pt x="8359" y="7352"/>
                    <a:pt x="8413" y="7325"/>
                    <a:pt x="8440" y="7280"/>
                  </a:cubicBezTo>
                  <a:cubicBezTo>
                    <a:pt x="8440" y="7280"/>
                    <a:pt x="8502" y="7191"/>
                    <a:pt x="8591" y="7039"/>
                  </a:cubicBezTo>
                  <a:cubicBezTo>
                    <a:pt x="8654" y="6941"/>
                    <a:pt x="8725" y="6834"/>
                    <a:pt x="8814" y="6709"/>
                  </a:cubicBezTo>
                  <a:cubicBezTo>
                    <a:pt x="9216" y="6129"/>
                    <a:pt x="9823" y="5246"/>
                    <a:pt x="9823" y="3676"/>
                  </a:cubicBezTo>
                  <a:cubicBezTo>
                    <a:pt x="9823" y="2115"/>
                    <a:pt x="9216" y="1232"/>
                    <a:pt x="8814" y="652"/>
                  </a:cubicBezTo>
                  <a:cubicBezTo>
                    <a:pt x="8725" y="527"/>
                    <a:pt x="8654" y="420"/>
                    <a:pt x="8591" y="322"/>
                  </a:cubicBezTo>
                  <a:cubicBezTo>
                    <a:pt x="8502" y="161"/>
                    <a:pt x="8440" y="72"/>
                    <a:pt x="8440" y="72"/>
                  </a:cubicBezTo>
                  <a:cubicBezTo>
                    <a:pt x="8413" y="27"/>
                    <a:pt x="8359" y="1"/>
                    <a:pt x="8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8"/>
            <p:cNvSpPr/>
            <p:nvPr/>
          </p:nvSpPr>
          <p:spPr>
            <a:xfrm>
              <a:off x="8205283" y="2117066"/>
              <a:ext cx="297262" cy="395703"/>
            </a:xfrm>
            <a:custGeom>
              <a:avLst/>
              <a:gdLst/>
              <a:ahLst/>
              <a:cxnLst/>
              <a:rect l="l" t="t" r="r" b="b"/>
              <a:pathLst>
                <a:path w="5523" h="7352" extrusionOk="0">
                  <a:moveTo>
                    <a:pt x="4523" y="340"/>
                  </a:moveTo>
                  <a:cubicBezTo>
                    <a:pt x="4675" y="634"/>
                    <a:pt x="5192" y="1776"/>
                    <a:pt x="5192" y="3676"/>
                  </a:cubicBezTo>
                  <a:cubicBezTo>
                    <a:pt x="5192" y="5585"/>
                    <a:pt x="4675" y="6727"/>
                    <a:pt x="4523" y="7022"/>
                  </a:cubicBezTo>
                  <a:lnTo>
                    <a:pt x="1000" y="7022"/>
                  </a:lnTo>
                  <a:cubicBezTo>
                    <a:pt x="848" y="6727"/>
                    <a:pt x="331" y="5585"/>
                    <a:pt x="331" y="3676"/>
                  </a:cubicBezTo>
                  <a:cubicBezTo>
                    <a:pt x="331" y="1776"/>
                    <a:pt x="848" y="634"/>
                    <a:pt x="1000" y="340"/>
                  </a:cubicBezTo>
                  <a:close/>
                  <a:moveTo>
                    <a:pt x="901" y="1"/>
                  </a:moveTo>
                  <a:cubicBezTo>
                    <a:pt x="839" y="1"/>
                    <a:pt x="785" y="36"/>
                    <a:pt x="759" y="81"/>
                  </a:cubicBezTo>
                  <a:cubicBezTo>
                    <a:pt x="732" y="135"/>
                    <a:pt x="0" y="1348"/>
                    <a:pt x="0" y="3676"/>
                  </a:cubicBezTo>
                  <a:cubicBezTo>
                    <a:pt x="0" y="6013"/>
                    <a:pt x="732" y="7227"/>
                    <a:pt x="759" y="7271"/>
                  </a:cubicBezTo>
                  <a:cubicBezTo>
                    <a:pt x="785" y="7325"/>
                    <a:pt x="839" y="7352"/>
                    <a:pt x="901" y="7352"/>
                  </a:cubicBezTo>
                  <a:lnTo>
                    <a:pt x="4622" y="7352"/>
                  </a:lnTo>
                  <a:cubicBezTo>
                    <a:pt x="4675" y="7352"/>
                    <a:pt x="4729" y="7325"/>
                    <a:pt x="4755" y="7271"/>
                  </a:cubicBezTo>
                  <a:cubicBezTo>
                    <a:pt x="4791" y="7227"/>
                    <a:pt x="5523" y="6013"/>
                    <a:pt x="5523" y="3676"/>
                  </a:cubicBezTo>
                  <a:cubicBezTo>
                    <a:pt x="5523" y="1348"/>
                    <a:pt x="4791" y="135"/>
                    <a:pt x="4755" y="81"/>
                  </a:cubicBezTo>
                  <a:cubicBezTo>
                    <a:pt x="4729" y="36"/>
                    <a:pt x="4675" y="1"/>
                    <a:pt x="4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8"/>
            <p:cNvSpPr/>
            <p:nvPr/>
          </p:nvSpPr>
          <p:spPr>
            <a:xfrm>
              <a:off x="8143818" y="2097852"/>
              <a:ext cx="420192" cy="35577"/>
            </a:xfrm>
            <a:custGeom>
              <a:avLst/>
              <a:gdLst/>
              <a:ahLst/>
              <a:cxnLst/>
              <a:rect l="l" t="t" r="r" b="b"/>
              <a:pathLst>
                <a:path w="7807" h="661" extrusionOk="0">
                  <a:moveTo>
                    <a:pt x="331" y="1"/>
                  </a:moveTo>
                  <a:cubicBezTo>
                    <a:pt x="143" y="1"/>
                    <a:pt x="1" y="144"/>
                    <a:pt x="1" y="331"/>
                  </a:cubicBezTo>
                  <a:cubicBezTo>
                    <a:pt x="1" y="420"/>
                    <a:pt x="36" y="500"/>
                    <a:pt x="99" y="563"/>
                  </a:cubicBezTo>
                  <a:cubicBezTo>
                    <a:pt x="152" y="625"/>
                    <a:pt x="241" y="661"/>
                    <a:pt x="331" y="661"/>
                  </a:cubicBezTo>
                  <a:lnTo>
                    <a:pt x="7476" y="661"/>
                  </a:lnTo>
                  <a:cubicBezTo>
                    <a:pt x="7655" y="661"/>
                    <a:pt x="7806" y="509"/>
                    <a:pt x="7806" y="331"/>
                  </a:cubicBezTo>
                  <a:cubicBezTo>
                    <a:pt x="7806" y="242"/>
                    <a:pt x="7771" y="153"/>
                    <a:pt x="7708" y="99"/>
                  </a:cubicBezTo>
                  <a:cubicBezTo>
                    <a:pt x="7646" y="37"/>
                    <a:pt x="7566"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8"/>
            <p:cNvSpPr/>
            <p:nvPr/>
          </p:nvSpPr>
          <p:spPr>
            <a:xfrm>
              <a:off x="8143818" y="2497860"/>
              <a:ext cx="420192" cy="35577"/>
            </a:xfrm>
            <a:custGeom>
              <a:avLst/>
              <a:gdLst/>
              <a:ahLst/>
              <a:cxnLst/>
              <a:rect l="l" t="t" r="r" b="b"/>
              <a:pathLst>
                <a:path w="7807" h="661" extrusionOk="0">
                  <a:moveTo>
                    <a:pt x="331" y="0"/>
                  </a:moveTo>
                  <a:cubicBezTo>
                    <a:pt x="143" y="0"/>
                    <a:pt x="1" y="143"/>
                    <a:pt x="1" y="330"/>
                  </a:cubicBezTo>
                  <a:cubicBezTo>
                    <a:pt x="1" y="419"/>
                    <a:pt x="36" y="509"/>
                    <a:pt x="99" y="562"/>
                  </a:cubicBezTo>
                  <a:cubicBezTo>
                    <a:pt x="152" y="625"/>
                    <a:pt x="241" y="660"/>
                    <a:pt x="331" y="660"/>
                  </a:cubicBezTo>
                  <a:lnTo>
                    <a:pt x="7476" y="660"/>
                  </a:lnTo>
                  <a:cubicBezTo>
                    <a:pt x="7655" y="660"/>
                    <a:pt x="7806" y="517"/>
                    <a:pt x="7806" y="330"/>
                  </a:cubicBezTo>
                  <a:cubicBezTo>
                    <a:pt x="7806" y="241"/>
                    <a:pt x="7771" y="152"/>
                    <a:pt x="7708" y="98"/>
                  </a:cubicBezTo>
                  <a:cubicBezTo>
                    <a:pt x="7646" y="36"/>
                    <a:pt x="7566"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8"/>
            <p:cNvSpPr/>
            <p:nvPr/>
          </p:nvSpPr>
          <p:spPr>
            <a:xfrm>
              <a:off x="8335856" y="1864047"/>
              <a:ext cx="35630" cy="35577"/>
            </a:xfrm>
            <a:custGeom>
              <a:avLst/>
              <a:gdLst/>
              <a:ahLst/>
              <a:cxnLst/>
              <a:rect l="l" t="t" r="r" b="b"/>
              <a:pathLst>
                <a:path w="662" h="661" extrusionOk="0">
                  <a:moveTo>
                    <a:pt x="331" y="0"/>
                  </a:moveTo>
                  <a:cubicBezTo>
                    <a:pt x="153" y="0"/>
                    <a:pt x="1" y="152"/>
                    <a:pt x="1" y="330"/>
                  </a:cubicBezTo>
                  <a:cubicBezTo>
                    <a:pt x="1" y="518"/>
                    <a:pt x="153" y="660"/>
                    <a:pt x="331" y="660"/>
                  </a:cubicBezTo>
                  <a:cubicBezTo>
                    <a:pt x="518" y="660"/>
                    <a:pt x="661" y="518"/>
                    <a:pt x="661" y="330"/>
                  </a:cubicBezTo>
                  <a:cubicBezTo>
                    <a:pt x="661" y="152"/>
                    <a:pt x="518" y="0"/>
                    <a:pt x="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8" name="Google Shape;3128;p48"/>
          <p:cNvGrpSpPr/>
          <p:nvPr/>
        </p:nvGrpSpPr>
        <p:grpSpPr>
          <a:xfrm>
            <a:off x="379924" y="4277151"/>
            <a:ext cx="665361" cy="656157"/>
            <a:chOff x="379924" y="4310451"/>
            <a:chExt cx="665361" cy="656157"/>
          </a:xfrm>
        </p:grpSpPr>
        <p:sp>
          <p:nvSpPr>
            <p:cNvPr id="3129" name="Google Shape;3129;p48"/>
            <p:cNvSpPr/>
            <p:nvPr/>
          </p:nvSpPr>
          <p:spPr>
            <a:xfrm>
              <a:off x="379924" y="4310451"/>
              <a:ext cx="665361" cy="656157"/>
            </a:xfrm>
            <a:custGeom>
              <a:avLst/>
              <a:gdLst/>
              <a:ahLst/>
              <a:cxnLst/>
              <a:rect l="l" t="t" r="r" b="b"/>
              <a:pathLst>
                <a:path w="46480" h="45837" extrusionOk="0">
                  <a:moveTo>
                    <a:pt x="23240" y="0"/>
                  </a:moveTo>
                  <a:cubicBezTo>
                    <a:pt x="22455" y="0"/>
                    <a:pt x="21741" y="428"/>
                    <a:pt x="21340" y="1133"/>
                  </a:cubicBezTo>
                  <a:cubicBezTo>
                    <a:pt x="20697" y="2266"/>
                    <a:pt x="17620" y="3961"/>
                    <a:pt x="14765" y="4371"/>
                  </a:cubicBezTo>
                  <a:cubicBezTo>
                    <a:pt x="12115" y="4746"/>
                    <a:pt x="10162" y="6396"/>
                    <a:pt x="9377" y="8912"/>
                  </a:cubicBezTo>
                  <a:cubicBezTo>
                    <a:pt x="6593" y="9590"/>
                    <a:pt x="4782" y="11588"/>
                    <a:pt x="4372" y="14443"/>
                  </a:cubicBezTo>
                  <a:cubicBezTo>
                    <a:pt x="3962" y="17298"/>
                    <a:pt x="2267" y="20376"/>
                    <a:pt x="1134" y="21018"/>
                  </a:cubicBezTo>
                  <a:cubicBezTo>
                    <a:pt x="429" y="21419"/>
                    <a:pt x="1" y="22133"/>
                    <a:pt x="1" y="22918"/>
                  </a:cubicBezTo>
                  <a:cubicBezTo>
                    <a:pt x="1" y="23703"/>
                    <a:pt x="429" y="24417"/>
                    <a:pt x="1134" y="24818"/>
                  </a:cubicBezTo>
                  <a:cubicBezTo>
                    <a:pt x="2267" y="25461"/>
                    <a:pt x="3962" y="28538"/>
                    <a:pt x="4372" y="31393"/>
                  </a:cubicBezTo>
                  <a:cubicBezTo>
                    <a:pt x="4773" y="34257"/>
                    <a:pt x="6593" y="36255"/>
                    <a:pt x="9377" y="36924"/>
                  </a:cubicBezTo>
                  <a:cubicBezTo>
                    <a:pt x="10162" y="39440"/>
                    <a:pt x="12115" y="41090"/>
                    <a:pt x="14765" y="41465"/>
                  </a:cubicBezTo>
                  <a:cubicBezTo>
                    <a:pt x="17620" y="41875"/>
                    <a:pt x="20697" y="43570"/>
                    <a:pt x="21340" y="44703"/>
                  </a:cubicBezTo>
                  <a:cubicBezTo>
                    <a:pt x="21750" y="45408"/>
                    <a:pt x="22455" y="45836"/>
                    <a:pt x="23249" y="45836"/>
                  </a:cubicBezTo>
                  <a:cubicBezTo>
                    <a:pt x="24034" y="45836"/>
                    <a:pt x="24748" y="45408"/>
                    <a:pt x="25149" y="44703"/>
                  </a:cubicBezTo>
                  <a:cubicBezTo>
                    <a:pt x="25791" y="43570"/>
                    <a:pt x="28869" y="41875"/>
                    <a:pt x="31724" y="41465"/>
                  </a:cubicBezTo>
                  <a:cubicBezTo>
                    <a:pt x="34373" y="41090"/>
                    <a:pt x="36327" y="39440"/>
                    <a:pt x="37112" y="36924"/>
                  </a:cubicBezTo>
                  <a:cubicBezTo>
                    <a:pt x="39896" y="36255"/>
                    <a:pt x="41707" y="34257"/>
                    <a:pt x="42117" y="31393"/>
                  </a:cubicBezTo>
                  <a:cubicBezTo>
                    <a:pt x="42527" y="28538"/>
                    <a:pt x="44222" y="25461"/>
                    <a:pt x="45355" y="24818"/>
                  </a:cubicBezTo>
                  <a:cubicBezTo>
                    <a:pt x="46060" y="24417"/>
                    <a:pt x="46479" y="23703"/>
                    <a:pt x="46479" y="22918"/>
                  </a:cubicBezTo>
                  <a:cubicBezTo>
                    <a:pt x="46479" y="22133"/>
                    <a:pt x="46060" y="21419"/>
                    <a:pt x="45355" y="21018"/>
                  </a:cubicBezTo>
                  <a:cubicBezTo>
                    <a:pt x="44222" y="20376"/>
                    <a:pt x="42527" y="17298"/>
                    <a:pt x="42117" y="14443"/>
                  </a:cubicBezTo>
                  <a:cubicBezTo>
                    <a:pt x="41707" y="11588"/>
                    <a:pt x="39896" y="9590"/>
                    <a:pt x="37112" y="8912"/>
                  </a:cubicBezTo>
                  <a:cubicBezTo>
                    <a:pt x="36327" y="6396"/>
                    <a:pt x="34373" y="4746"/>
                    <a:pt x="31724" y="4371"/>
                  </a:cubicBezTo>
                  <a:cubicBezTo>
                    <a:pt x="28869" y="3961"/>
                    <a:pt x="25791" y="2266"/>
                    <a:pt x="25149" y="1133"/>
                  </a:cubicBezTo>
                  <a:cubicBezTo>
                    <a:pt x="24739" y="428"/>
                    <a:pt x="24034" y="0"/>
                    <a:pt x="23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8"/>
            <p:cNvSpPr/>
            <p:nvPr/>
          </p:nvSpPr>
          <p:spPr>
            <a:xfrm>
              <a:off x="387711" y="4318238"/>
              <a:ext cx="649915" cy="640568"/>
            </a:xfrm>
            <a:custGeom>
              <a:avLst/>
              <a:gdLst/>
              <a:ahLst/>
              <a:cxnLst/>
              <a:rect l="l" t="t" r="r" b="b"/>
              <a:pathLst>
                <a:path w="45401" h="44748" extrusionOk="0">
                  <a:moveTo>
                    <a:pt x="22696" y="0"/>
                  </a:moveTo>
                  <a:cubicBezTo>
                    <a:pt x="22107" y="0"/>
                    <a:pt x="21572" y="321"/>
                    <a:pt x="21269" y="857"/>
                  </a:cubicBezTo>
                  <a:cubicBezTo>
                    <a:pt x="20475" y="2257"/>
                    <a:pt x="17085" y="3961"/>
                    <a:pt x="14301" y="4363"/>
                  </a:cubicBezTo>
                  <a:cubicBezTo>
                    <a:pt x="11741" y="4728"/>
                    <a:pt x="9912" y="6370"/>
                    <a:pt x="9261" y="8832"/>
                  </a:cubicBezTo>
                  <a:cubicBezTo>
                    <a:pt x="6558" y="9367"/>
                    <a:pt x="4756" y="11241"/>
                    <a:pt x="4363" y="13979"/>
                  </a:cubicBezTo>
                  <a:cubicBezTo>
                    <a:pt x="3962" y="16763"/>
                    <a:pt x="2258" y="20144"/>
                    <a:pt x="857" y="20947"/>
                  </a:cubicBezTo>
                  <a:cubicBezTo>
                    <a:pt x="322" y="21250"/>
                    <a:pt x="1" y="21785"/>
                    <a:pt x="1" y="22374"/>
                  </a:cubicBezTo>
                  <a:cubicBezTo>
                    <a:pt x="1" y="22963"/>
                    <a:pt x="322" y="23498"/>
                    <a:pt x="857" y="23801"/>
                  </a:cubicBezTo>
                  <a:cubicBezTo>
                    <a:pt x="2258" y="24604"/>
                    <a:pt x="3962" y="27994"/>
                    <a:pt x="4363" y="30769"/>
                  </a:cubicBezTo>
                  <a:cubicBezTo>
                    <a:pt x="4756" y="33507"/>
                    <a:pt x="6558" y="35381"/>
                    <a:pt x="9261" y="35916"/>
                  </a:cubicBezTo>
                  <a:cubicBezTo>
                    <a:pt x="9921" y="38378"/>
                    <a:pt x="11741" y="40020"/>
                    <a:pt x="14301" y="40386"/>
                  </a:cubicBezTo>
                  <a:cubicBezTo>
                    <a:pt x="17085" y="40787"/>
                    <a:pt x="20475" y="42491"/>
                    <a:pt x="21269" y="43891"/>
                  </a:cubicBezTo>
                  <a:cubicBezTo>
                    <a:pt x="21572" y="44427"/>
                    <a:pt x="22107" y="44748"/>
                    <a:pt x="22705" y="44748"/>
                  </a:cubicBezTo>
                  <a:cubicBezTo>
                    <a:pt x="23294" y="44748"/>
                    <a:pt x="23829" y="44427"/>
                    <a:pt x="24132" y="43891"/>
                  </a:cubicBezTo>
                  <a:cubicBezTo>
                    <a:pt x="24926" y="42491"/>
                    <a:pt x="28316" y="40787"/>
                    <a:pt x="31100" y="40386"/>
                  </a:cubicBezTo>
                  <a:cubicBezTo>
                    <a:pt x="33660" y="40020"/>
                    <a:pt x="35489" y="38378"/>
                    <a:pt x="36140" y="35916"/>
                  </a:cubicBezTo>
                  <a:cubicBezTo>
                    <a:pt x="38843" y="35381"/>
                    <a:pt x="40645" y="33507"/>
                    <a:pt x="41038" y="30778"/>
                  </a:cubicBezTo>
                  <a:cubicBezTo>
                    <a:pt x="41439" y="27994"/>
                    <a:pt x="43143" y="24604"/>
                    <a:pt x="44544" y="23801"/>
                  </a:cubicBezTo>
                  <a:cubicBezTo>
                    <a:pt x="45079" y="23498"/>
                    <a:pt x="45400" y="22963"/>
                    <a:pt x="45400" y="22374"/>
                  </a:cubicBezTo>
                  <a:cubicBezTo>
                    <a:pt x="45400" y="21785"/>
                    <a:pt x="45079" y="21250"/>
                    <a:pt x="44544" y="20947"/>
                  </a:cubicBezTo>
                  <a:cubicBezTo>
                    <a:pt x="43143" y="20144"/>
                    <a:pt x="41439" y="16763"/>
                    <a:pt x="41038" y="13979"/>
                  </a:cubicBezTo>
                  <a:cubicBezTo>
                    <a:pt x="40645" y="11241"/>
                    <a:pt x="38843" y="9367"/>
                    <a:pt x="36140" y="8832"/>
                  </a:cubicBezTo>
                  <a:cubicBezTo>
                    <a:pt x="35480" y="6370"/>
                    <a:pt x="33660" y="4728"/>
                    <a:pt x="31100" y="4363"/>
                  </a:cubicBezTo>
                  <a:cubicBezTo>
                    <a:pt x="28316" y="3961"/>
                    <a:pt x="24926" y="2257"/>
                    <a:pt x="24132" y="857"/>
                  </a:cubicBezTo>
                  <a:cubicBezTo>
                    <a:pt x="23829" y="321"/>
                    <a:pt x="23294" y="0"/>
                    <a:pt x="22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8"/>
            <p:cNvSpPr/>
            <p:nvPr/>
          </p:nvSpPr>
          <p:spPr>
            <a:xfrm>
              <a:off x="405460" y="4336617"/>
              <a:ext cx="614414" cy="603807"/>
            </a:xfrm>
            <a:custGeom>
              <a:avLst/>
              <a:gdLst/>
              <a:ahLst/>
              <a:cxnLst/>
              <a:rect l="l" t="t" r="r" b="b"/>
              <a:pathLst>
                <a:path w="42921" h="42180" extrusionOk="0">
                  <a:moveTo>
                    <a:pt x="21460" y="1"/>
                  </a:moveTo>
                  <a:cubicBezTo>
                    <a:pt x="21351" y="1"/>
                    <a:pt x="21242" y="72"/>
                    <a:pt x="21162" y="215"/>
                  </a:cubicBezTo>
                  <a:cubicBezTo>
                    <a:pt x="20073" y="2133"/>
                    <a:pt x="16210" y="3944"/>
                    <a:pt x="13249" y="4363"/>
                  </a:cubicBezTo>
                  <a:cubicBezTo>
                    <a:pt x="10777" y="4720"/>
                    <a:pt x="9680" y="6344"/>
                    <a:pt x="9270" y="7923"/>
                  </a:cubicBezTo>
                  <a:cubicBezTo>
                    <a:pt x="9145" y="8387"/>
                    <a:pt x="8770" y="8726"/>
                    <a:pt x="8306" y="8824"/>
                  </a:cubicBezTo>
                  <a:cubicBezTo>
                    <a:pt x="6620" y="9163"/>
                    <a:pt x="4791" y="10233"/>
                    <a:pt x="4408" y="12874"/>
                  </a:cubicBezTo>
                  <a:cubicBezTo>
                    <a:pt x="3989" y="15844"/>
                    <a:pt x="2178" y="19698"/>
                    <a:pt x="260" y="20796"/>
                  </a:cubicBezTo>
                  <a:cubicBezTo>
                    <a:pt x="1" y="20947"/>
                    <a:pt x="1" y="21242"/>
                    <a:pt x="260" y="21393"/>
                  </a:cubicBezTo>
                  <a:cubicBezTo>
                    <a:pt x="2178" y="22482"/>
                    <a:pt x="3989" y="26336"/>
                    <a:pt x="4408" y="29306"/>
                  </a:cubicBezTo>
                  <a:cubicBezTo>
                    <a:pt x="4791" y="31947"/>
                    <a:pt x="6620" y="33026"/>
                    <a:pt x="8306" y="33365"/>
                  </a:cubicBezTo>
                  <a:cubicBezTo>
                    <a:pt x="8770" y="33455"/>
                    <a:pt x="9145" y="33794"/>
                    <a:pt x="9270" y="34257"/>
                  </a:cubicBezTo>
                  <a:cubicBezTo>
                    <a:pt x="9680" y="35836"/>
                    <a:pt x="10777" y="37460"/>
                    <a:pt x="13249" y="37817"/>
                  </a:cubicBezTo>
                  <a:cubicBezTo>
                    <a:pt x="16210" y="38236"/>
                    <a:pt x="20073" y="40047"/>
                    <a:pt x="21162" y="41965"/>
                  </a:cubicBezTo>
                  <a:cubicBezTo>
                    <a:pt x="21242" y="42108"/>
                    <a:pt x="21351" y="42179"/>
                    <a:pt x="21460" y="42179"/>
                  </a:cubicBezTo>
                  <a:cubicBezTo>
                    <a:pt x="21570" y="42179"/>
                    <a:pt x="21679" y="42108"/>
                    <a:pt x="21759" y="41965"/>
                  </a:cubicBezTo>
                  <a:cubicBezTo>
                    <a:pt x="22848" y="40047"/>
                    <a:pt x="26702" y="38236"/>
                    <a:pt x="29672" y="37817"/>
                  </a:cubicBezTo>
                  <a:cubicBezTo>
                    <a:pt x="32143" y="37460"/>
                    <a:pt x="33241" y="35836"/>
                    <a:pt x="33651" y="34257"/>
                  </a:cubicBezTo>
                  <a:cubicBezTo>
                    <a:pt x="33776" y="33794"/>
                    <a:pt x="34151" y="33455"/>
                    <a:pt x="34615" y="33365"/>
                  </a:cubicBezTo>
                  <a:cubicBezTo>
                    <a:pt x="36301" y="33026"/>
                    <a:pt x="38129" y="31947"/>
                    <a:pt x="38513" y="29306"/>
                  </a:cubicBezTo>
                  <a:cubicBezTo>
                    <a:pt x="38932" y="26336"/>
                    <a:pt x="40743" y="22482"/>
                    <a:pt x="42661" y="21393"/>
                  </a:cubicBezTo>
                  <a:cubicBezTo>
                    <a:pt x="42920" y="21242"/>
                    <a:pt x="42920" y="20947"/>
                    <a:pt x="42661" y="20796"/>
                  </a:cubicBezTo>
                  <a:cubicBezTo>
                    <a:pt x="40743" y="19698"/>
                    <a:pt x="38932" y="15844"/>
                    <a:pt x="38513" y="12874"/>
                  </a:cubicBezTo>
                  <a:cubicBezTo>
                    <a:pt x="38129" y="10233"/>
                    <a:pt x="36301" y="9163"/>
                    <a:pt x="34615" y="8824"/>
                  </a:cubicBezTo>
                  <a:cubicBezTo>
                    <a:pt x="34151" y="8726"/>
                    <a:pt x="33776" y="8387"/>
                    <a:pt x="33651" y="7923"/>
                  </a:cubicBezTo>
                  <a:cubicBezTo>
                    <a:pt x="33241" y="6344"/>
                    <a:pt x="32143" y="4720"/>
                    <a:pt x="29672" y="4363"/>
                  </a:cubicBezTo>
                  <a:cubicBezTo>
                    <a:pt x="26702" y="3944"/>
                    <a:pt x="22848" y="2133"/>
                    <a:pt x="21759" y="215"/>
                  </a:cubicBezTo>
                  <a:cubicBezTo>
                    <a:pt x="21679" y="72"/>
                    <a:pt x="21570" y="1"/>
                    <a:pt x="214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2" name="Google Shape;3132;p48"/>
          <p:cNvGrpSpPr/>
          <p:nvPr/>
        </p:nvGrpSpPr>
        <p:grpSpPr>
          <a:xfrm>
            <a:off x="-1102288" y="-1104765"/>
            <a:ext cx="2415313" cy="2415313"/>
            <a:chOff x="277450" y="4273200"/>
            <a:chExt cx="870289" cy="870289"/>
          </a:xfrm>
        </p:grpSpPr>
        <p:sp>
          <p:nvSpPr>
            <p:cNvPr id="3133" name="Google Shape;3133;p48"/>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8"/>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8"/>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6" name="Google Shape;3136;p48"/>
          <p:cNvGrpSpPr/>
          <p:nvPr/>
        </p:nvGrpSpPr>
        <p:grpSpPr>
          <a:xfrm>
            <a:off x="6684807" y="-829274"/>
            <a:ext cx="282290" cy="2005722"/>
            <a:chOff x="4378150" y="1221025"/>
            <a:chExt cx="351500" cy="2497475"/>
          </a:xfrm>
        </p:grpSpPr>
        <p:sp>
          <p:nvSpPr>
            <p:cNvPr id="3137" name="Google Shape;3137;p48"/>
            <p:cNvSpPr/>
            <p:nvPr/>
          </p:nvSpPr>
          <p:spPr>
            <a:xfrm>
              <a:off x="4378150" y="3385050"/>
              <a:ext cx="351500" cy="333450"/>
            </a:xfrm>
            <a:custGeom>
              <a:avLst/>
              <a:gdLst/>
              <a:ahLst/>
              <a:cxnLst/>
              <a:rect l="l" t="t" r="r" b="b"/>
              <a:pathLst>
                <a:path w="14060" h="13338" extrusionOk="0">
                  <a:moveTo>
                    <a:pt x="7030" y="2311"/>
                  </a:moveTo>
                  <a:lnTo>
                    <a:pt x="8226" y="5076"/>
                  </a:lnTo>
                  <a:cubicBezTo>
                    <a:pt x="8324" y="5299"/>
                    <a:pt x="8529" y="5451"/>
                    <a:pt x="8770" y="5478"/>
                  </a:cubicBezTo>
                  <a:lnTo>
                    <a:pt x="11776" y="5763"/>
                  </a:lnTo>
                  <a:lnTo>
                    <a:pt x="9510" y="7752"/>
                  </a:lnTo>
                  <a:cubicBezTo>
                    <a:pt x="9332" y="7913"/>
                    <a:pt x="9251" y="8154"/>
                    <a:pt x="9305" y="8395"/>
                  </a:cubicBezTo>
                  <a:lnTo>
                    <a:pt x="9965" y="11339"/>
                  </a:lnTo>
                  <a:lnTo>
                    <a:pt x="7360" y="9804"/>
                  </a:lnTo>
                  <a:cubicBezTo>
                    <a:pt x="7262" y="9742"/>
                    <a:pt x="7146" y="9706"/>
                    <a:pt x="7030" y="9706"/>
                  </a:cubicBezTo>
                  <a:cubicBezTo>
                    <a:pt x="6914" y="9706"/>
                    <a:pt x="6798" y="9742"/>
                    <a:pt x="6691" y="9804"/>
                  </a:cubicBezTo>
                  <a:lnTo>
                    <a:pt x="4095" y="11339"/>
                  </a:lnTo>
                  <a:lnTo>
                    <a:pt x="4755" y="8395"/>
                  </a:lnTo>
                  <a:cubicBezTo>
                    <a:pt x="4809" y="8154"/>
                    <a:pt x="4729" y="7913"/>
                    <a:pt x="4550" y="7752"/>
                  </a:cubicBezTo>
                  <a:lnTo>
                    <a:pt x="2284" y="5763"/>
                  </a:lnTo>
                  <a:lnTo>
                    <a:pt x="5291" y="5478"/>
                  </a:lnTo>
                  <a:cubicBezTo>
                    <a:pt x="5531" y="5451"/>
                    <a:pt x="5737" y="5299"/>
                    <a:pt x="5835" y="5076"/>
                  </a:cubicBezTo>
                  <a:lnTo>
                    <a:pt x="7030" y="2311"/>
                  </a:lnTo>
                  <a:close/>
                  <a:moveTo>
                    <a:pt x="7030" y="0"/>
                  </a:moveTo>
                  <a:cubicBezTo>
                    <a:pt x="6771" y="0"/>
                    <a:pt x="6531" y="152"/>
                    <a:pt x="6424" y="393"/>
                  </a:cubicBezTo>
                  <a:lnTo>
                    <a:pt x="4773" y="4202"/>
                  </a:lnTo>
                  <a:lnTo>
                    <a:pt x="643" y="4594"/>
                  </a:lnTo>
                  <a:cubicBezTo>
                    <a:pt x="384" y="4612"/>
                    <a:pt x="161" y="4791"/>
                    <a:pt x="81" y="5040"/>
                  </a:cubicBezTo>
                  <a:cubicBezTo>
                    <a:pt x="0" y="5290"/>
                    <a:pt x="81" y="5567"/>
                    <a:pt x="277" y="5736"/>
                  </a:cubicBezTo>
                  <a:lnTo>
                    <a:pt x="3381" y="8484"/>
                  </a:lnTo>
                  <a:lnTo>
                    <a:pt x="2480" y="12534"/>
                  </a:lnTo>
                  <a:cubicBezTo>
                    <a:pt x="2427" y="12793"/>
                    <a:pt x="2525" y="13060"/>
                    <a:pt x="2739" y="13212"/>
                  </a:cubicBezTo>
                  <a:cubicBezTo>
                    <a:pt x="2851" y="13295"/>
                    <a:pt x="2987" y="13338"/>
                    <a:pt x="3126" y="13338"/>
                  </a:cubicBezTo>
                  <a:cubicBezTo>
                    <a:pt x="3240" y="13338"/>
                    <a:pt x="3357" y="13308"/>
                    <a:pt x="3462" y="13248"/>
                  </a:cubicBezTo>
                  <a:lnTo>
                    <a:pt x="7030" y="11134"/>
                  </a:lnTo>
                  <a:lnTo>
                    <a:pt x="10599" y="13248"/>
                  </a:lnTo>
                  <a:cubicBezTo>
                    <a:pt x="10706" y="13310"/>
                    <a:pt x="10822" y="13337"/>
                    <a:pt x="10938" y="13337"/>
                  </a:cubicBezTo>
                  <a:cubicBezTo>
                    <a:pt x="11071" y="13337"/>
                    <a:pt x="11205" y="13292"/>
                    <a:pt x="11321" y="13212"/>
                  </a:cubicBezTo>
                  <a:cubicBezTo>
                    <a:pt x="11535" y="13060"/>
                    <a:pt x="11633" y="12793"/>
                    <a:pt x="11580" y="12534"/>
                  </a:cubicBezTo>
                  <a:lnTo>
                    <a:pt x="10679" y="8484"/>
                  </a:lnTo>
                  <a:lnTo>
                    <a:pt x="13783" y="5736"/>
                  </a:lnTo>
                  <a:cubicBezTo>
                    <a:pt x="13980" y="5567"/>
                    <a:pt x="14060" y="5290"/>
                    <a:pt x="13980" y="5040"/>
                  </a:cubicBezTo>
                  <a:cubicBezTo>
                    <a:pt x="13899" y="4791"/>
                    <a:pt x="13676" y="4612"/>
                    <a:pt x="13418" y="4594"/>
                  </a:cubicBezTo>
                  <a:lnTo>
                    <a:pt x="9278" y="4202"/>
                  </a:lnTo>
                  <a:lnTo>
                    <a:pt x="7637" y="393"/>
                  </a:lnTo>
                  <a:cubicBezTo>
                    <a:pt x="7530" y="152"/>
                    <a:pt x="7289" y="0"/>
                    <a:pt x="7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8"/>
            <p:cNvSpPr/>
            <p:nvPr/>
          </p:nvSpPr>
          <p:spPr>
            <a:xfrm>
              <a:off x="4522450" y="2299800"/>
              <a:ext cx="62925" cy="1022600"/>
            </a:xfrm>
            <a:custGeom>
              <a:avLst/>
              <a:gdLst/>
              <a:ahLst/>
              <a:cxnLst/>
              <a:rect l="l" t="t" r="r" b="b"/>
              <a:pathLst>
                <a:path w="2517" h="40904" extrusionOk="0">
                  <a:moveTo>
                    <a:pt x="1258" y="1"/>
                  </a:moveTo>
                  <a:cubicBezTo>
                    <a:pt x="562" y="1"/>
                    <a:pt x="0" y="563"/>
                    <a:pt x="0" y="1258"/>
                  </a:cubicBezTo>
                  <a:cubicBezTo>
                    <a:pt x="0" y="1954"/>
                    <a:pt x="562" y="2516"/>
                    <a:pt x="1258" y="2516"/>
                  </a:cubicBezTo>
                  <a:cubicBezTo>
                    <a:pt x="1954" y="2516"/>
                    <a:pt x="2516" y="1954"/>
                    <a:pt x="2516" y="1258"/>
                  </a:cubicBezTo>
                  <a:cubicBezTo>
                    <a:pt x="2516" y="563"/>
                    <a:pt x="1954" y="1"/>
                    <a:pt x="1258" y="1"/>
                  </a:cubicBezTo>
                  <a:close/>
                  <a:moveTo>
                    <a:pt x="1258" y="5487"/>
                  </a:moveTo>
                  <a:cubicBezTo>
                    <a:pt x="562" y="5487"/>
                    <a:pt x="0" y="6049"/>
                    <a:pt x="0" y="6745"/>
                  </a:cubicBezTo>
                  <a:cubicBezTo>
                    <a:pt x="0" y="7441"/>
                    <a:pt x="562" y="8003"/>
                    <a:pt x="1258" y="8003"/>
                  </a:cubicBezTo>
                  <a:cubicBezTo>
                    <a:pt x="1954" y="8003"/>
                    <a:pt x="2516" y="7441"/>
                    <a:pt x="2516" y="6745"/>
                  </a:cubicBezTo>
                  <a:cubicBezTo>
                    <a:pt x="2516" y="6049"/>
                    <a:pt x="1954" y="5487"/>
                    <a:pt x="1258" y="5487"/>
                  </a:cubicBezTo>
                  <a:close/>
                  <a:moveTo>
                    <a:pt x="1258" y="10973"/>
                  </a:moveTo>
                  <a:cubicBezTo>
                    <a:pt x="562" y="10973"/>
                    <a:pt x="0" y="11535"/>
                    <a:pt x="0" y="12231"/>
                  </a:cubicBezTo>
                  <a:cubicBezTo>
                    <a:pt x="0" y="12927"/>
                    <a:pt x="562" y="13480"/>
                    <a:pt x="1258" y="13480"/>
                  </a:cubicBezTo>
                  <a:cubicBezTo>
                    <a:pt x="1954" y="13480"/>
                    <a:pt x="2516" y="12927"/>
                    <a:pt x="2516" y="12231"/>
                  </a:cubicBezTo>
                  <a:cubicBezTo>
                    <a:pt x="2516" y="11535"/>
                    <a:pt x="1954" y="10973"/>
                    <a:pt x="1258" y="10973"/>
                  </a:cubicBezTo>
                  <a:close/>
                  <a:moveTo>
                    <a:pt x="1258" y="16451"/>
                  </a:moveTo>
                  <a:cubicBezTo>
                    <a:pt x="562" y="16451"/>
                    <a:pt x="0" y="17022"/>
                    <a:pt x="0" y="17709"/>
                  </a:cubicBezTo>
                  <a:cubicBezTo>
                    <a:pt x="0" y="18405"/>
                    <a:pt x="562" y="18976"/>
                    <a:pt x="1258" y="18976"/>
                  </a:cubicBezTo>
                  <a:cubicBezTo>
                    <a:pt x="1954" y="18976"/>
                    <a:pt x="2516" y="18405"/>
                    <a:pt x="2516" y="17709"/>
                  </a:cubicBezTo>
                  <a:cubicBezTo>
                    <a:pt x="2516" y="17022"/>
                    <a:pt x="1954" y="16451"/>
                    <a:pt x="1258" y="16451"/>
                  </a:cubicBezTo>
                  <a:close/>
                  <a:moveTo>
                    <a:pt x="1258" y="21946"/>
                  </a:moveTo>
                  <a:cubicBezTo>
                    <a:pt x="562" y="21946"/>
                    <a:pt x="0" y="22499"/>
                    <a:pt x="0" y="23195"/>
                  </a:cubicBezTo>
                  <a:cubicBezTo>
                    <a:pt x="0" y="23891"/>
                    <a:pt x="562" y="24453"/>
                    <a:pt x="1258" y="24453"/>
                  </a:cubicBezTo>
                  <a:cubicBezTo>
                    <a:pt x="1954" y="24453"/>
                    <a:pt x="2516" y="23891"/>
                    <a:pt x="2516" y="23195"/>
                  </a:cubicBezTo>
                  <a:cubicBezTo>
                    <a:pt x="2516" y="22499"/>
                    <a:pt x="1954" y="21946"/>
                    <a:pt x="1258" y="21946"/>
                  </a:cubicBezTo>
                  <a:close/>
                  <a:moveTo>
                    <a:pt x="1258" y="27424"/>
                  </a:moveTo>
                  <a:cubicBezTo>
                    <a:pt x="562" y="27424"/>
                    <a:pt x="0" y="27986"/>
                    <a:pt x="0" y="28682"/>
                  </a:cubicBezTo>
                  <a:cubicBezTo>
                    <a:pt x="0" y="29377"/>
                    <a:pt x="562" y="29939"/>
                    <a:pt x="1258" y="29939"/>
                  </a:cubicBezTo>
                  <a:cubicBezTo>
                    <a:pt x="1954" y="29939"/>
                    <a:pt x="2516" y="29377"/>
                    <a:pt x="2516" y="28682"/>
                  </a:cubicBezTo>
                  <a:cubicBezTo>
                    <a:pt x="2516" y="27986"/>
                    <a:pt x="1954" y="27424"/>
                    <a:pt x="1258" y="27424"/>
                  </a:cubicBezTo>
                  <a:close/>
                  <a:moveTo>
                    <a:pt x="1258" y="32910"/>
                  </a:moveTo>
                  <a:cubicBezTo>
                    <a:pt x="562" y="32910"/>
                    <a:pt x="0" y="33472"/>
                    <a:pt x="0" y="34168"/>
                  </a:cubicBezTo>
                  <a:cubicBezTo>
                    <a:pt x="0" y="34855"/>
                    <a:pt x="562" y="35426"/>
                    <a:pt x="1258" y="35426"/>
                  </a:cubicBezTo>
                  <a:cubicBezTo>
                    <a:pt x="1954" y="35426"/>
                    <a:pt x="2516" y="34855"/>
                    <a:pt x="2516" y="34168"/>
                  </a:cubicBezTo>
                  <a:cubicBezTo>
                    <a:pt x="2516" y="33472"/>
                    <a:pt x="1954" y="32910"/>
                    <a:pt x="1258" y="32910"/>
                  </a:cubicBezTo>
                  <a:close/>
                  <a:moveTo>
                    <a:pt x="1258" y="38397"/>
                  </a:moveTo>
                  <a:cubicBezTo>
                    <a:pt x="562" y="38397"/>
                    <a:pt x="0" y="38959"/>
                    <a:pt x="0" y="39654"/>
                  </a:cubicBezTo>
                  <a:cubicBezTo>
                    <a:pt x="0" y="40350"/>
                    <a:pt x="562" y="40903"/>
                    <a:pt x="1258" y="40903"/>
                  </a:cubicBezTo>
                  <a:cubicBezTo>
                    <a:pt x="1954" y="40903"/>
                    <a:pt x="2516" y="40350"/>
                    <a:pt x="2516" y="39654"/>
                  </a:cubicBezTo>
                  <a:cubicBezTo>
                    <a:pt x="2516" y="38959"/>
                    <a:pt x="1954" y="38397"/>
                    <a:pt x="1258" y="383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8"/>
            <p:cNvSpPr/>
            <p:nvPr/>
          </p:nvSpPr>
          <p:spPr>
            <a:xfrm>
              <a:off x="4545425" y="2331250"/>
              <a:ext cx="16975" cy="1079025"/>
            </a:xfrm>
            <a:custGeom>
              <a:avLst/>
              <a:gdLst/>
              <a:ahLst/>
              <a:cxnLst/>
              <a:rect l="l" t="t" r="r" b="b"/>
              <a:pathLst>
                <a:path w="679" h="43161" extrusionOk="0">
                  <a:moveTo>
                    <a:pt x="0" y="0"/>
                  </a:moveTo>
                  <a:lnTo>
                    <a:pt x="0" y="43160"/>
                  </a:lnTo>
                  <a:lnTo>
                    <a:pt x="678" y="43160"/>
                  </a:lnTo>
                  <a:lnTo>
                    <a:pt x="6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8"/>
            <p:cNvSpPr/>
            <p:nvPr/>
          </p:nvSpPr>
          <p:spPr>
            <a:xfrm>
              <a:off x="4522450" y="1221025"/>
              <a:ext cx="62925" cy="1022600"/>
            </a:xfrm>
            <a:custGeom>
              <a:avLst/>
              <a:gdLst/>
              <a:ahLst/>
              <a:cxnLst/>
              <a:rect l="l" t="t" r="r" b="b"/>
              <a:pathLst>
                <a:path w="2517" h="40904" extrusionOk="0">
                  <a:moveTo>
                    <a:pt x="1258" y="1"/>
                  </a:moveTo>
                  <a:cubicBezTo>
                    <a:pt x="562" y="1"/>
                    <a:pt x="0" y="554"/>
                    <a:pt x="0" y="1250"/>
                  </a:cubicBezTo>
                  <a:cubicBezTo>
                    <a:pt x="0" y="1945"/>
                    <a:pt x="562" y="2507"/>
                    <a:pt x="1258" y="2507"/>
                  </a:cubicBezTo>
                  <a:cubicBezTo>
                    <a:pt x="1954" y="2507"/>
                    <a:pt x="2516" y="1945"/>
                    <a:pt x="2516" y="1250"/>
                  </a:cubicBezTo>
                  <a:cubicBezTo>
                    <a:pt x="2516" y="554"/>
                    <a:pt x="1954" y="1"/>
                    <a:pt x="1258" y="1"/>
                  </a:cubicBezTo>
                  <a:close/>
                  <a:moveTo>
                    <a:pt x="1258" y="5478"/>
                  </a:moveTo>
                  <a:cubicBezTo>
                    <a:pt x="562" y="5478"/>
                    <a:pt x="0" y="6049"/>
                    <a:pt x="0" y="6745"/>
                  </a:cubicBezTo>
                  <a:cubicBezTo>
                    <a:pt x="0" y="7432"/>
                    <a:pt x="562" y="7994"/>
                    <a:pt x="1258" y="7994"/>
                  </a:cubicBezTo>
                  <a:cubicBezTo>
                    <a:pt x="1954" y="7994"/>
                    <a:pt x="2516" y="7432"/>
                    <a:pt x="2516" y="6745"/>
                  </a:cubicBezTo>
                  <a:cubicBezTo>
                    <a:pt x="2516" y="6049"/>
                    <a:pt x="1954" y="5478"/>
                    <a:pt x="1258" y="5478"/>
                  </a:cubicBezTo>
                  <a:close/>
                  <a:moveTo>
                    <a:pt x="1258" y="10965"/>
                  </a:moveTo>
                  <a:cubicBezTo>
                    <a:pt x="562" y="10965"/>
                    <a:pt x="0" y="11527"/>
                    <a:pt x="0" y="12222"/>
                  </a:cubicBezTo>
                  <a:cubicBezTo>
                    <a:pt x="0" y="12918"/>
                    <a:pt x="562" y="13480"/>
                    <a:pt x="1258" y="13480"/>
                  </a:cubicBezTo>
                  <a:cubicBezTo>
                    <a:pt x="1954" y="13480"/>
                    <a:pt x="2516" y="12918"/>
                    <a:pt x="2516" y="12222"/>
                  </a:cubicBezTo>
                  <a:cubicBezTo>
                    <a:pt x="2516" y="11527"/>
                    <a:pt x="1954" y="10965"/>
                    <a:pt x="1258" y="10965"/>
                  </a:cubicBezTo>
                  <a:close/>
                  <a:moveTo>
                    <a:pt x="1258" y="16451"/>
                  </a:moveTo>
                  <a:cubicBezTo>
                    <a:pt x="562" y="16451"/>
                    <a:pt x="0" y="17013"/>
                    <a:pt x="0" y="17709"/>
                  </a:cubicBezTo>
                  <a:cubicBezTo>
                    <a:pt x="0" y="18405"/>
                    <a:pt x="562" y="18967"/>
                    <a:pt x="1258" y="18967"/>
                  </a:cubicBezTo>
                  <a:cubicBezTo>
                    <a:pt x="1954" y="18967"/>
                    <a:pt x="2516" y="18405"/>
                    <a:pt x="2516" y="17709"/>
                  </a:cubicBezTo>
                  <a:cubicBezTo>
                    <a:pt x="2516" y="17013"/>
                    <a:pt x="1954" y="16451"/>
                    <a:pt x="1258" y="16451"/>
                  </a:cubicBezTo>
                  <a:close/>
                  <a:moveTo>
                    <a:pt x="1258" y="21937"/>
                  </a:moveTo>
                  <a:cubicBezTo>
                    <a:pt x="562" y="21937"/>
                    <a:pt x="0" y="22499"/>
                    <a:pt x="0" y="23195"/>
                  </a:cubicBezTo>
                  <a:cubicBezTo>
                    <a:pt x="0" y="23891"/>
                    <a:pt x="562" y="24453"/>
                    <a:pt x="1258" y="24453"/>
                  </a:cubicBezTo>
                  <a:cubicBezTo>
                    <a:pt x="1954" y="24453"/>
                    <a:pt x="2516" y="23891"/>
                    <a:pt x="2516" y="23195"/>
                  </a:cubicBezTo>
                  <a:cubicBezTo>
                    <a:pt x="2516" y="22499"/>
                    <a:pt x="1954" y="21937"/>
                    <a:pt x="1258" y="21937"/>
                  </a:cubicBezTo>
                  <a:close/>
                  <a:moveTo>
                    <a:pt x="1258" y="27424"/>
                  </a:moveTo>
                  <a:cubicBezTo>
                    <a:pt x="562" y="27424"/>
                    <a:pt x="0" y="27986"/>
                    <a:pt x="0" y="28673"/>
                  </a:cubicBezTo>
                  <a:cubicBezTo>
                    <a:pt x="0" y="29369"/>
                    <a:pt x="562" y="29940"/>
                    <a:pt x="1258" y="29940"/>
                  </a:cubicBezTo>
                  <a:cubicBezTo>
                    <a:pt x="1954" y="29940"/>
                    <a:pt x="2516" y="29369"/>
                    <a:pt x="2516" y="28673"/>
                  </a:cubicBezTo>
                  <a:cubicBezTo>
                    <a:pt x="2516" y="27986"/>
                    <a:pt x="1954" y="27424"/>
                    <a:pt x="1258" y="27424"/>
                  </a:cubicBezTo>
                  <a:close/>
                  <a:moveTo>
                    <a:pt x="1258" y="32910"/>
                  </a:moveTo>
                  <a:cubicBezTo>
                    <a:pt x="562" y="32910"/>
                    <a:pt x="0" y="33463"/>
                    <a:pt x="0" y="34159"/>
                  </a:cubicBezTo>
                  <a:cubicBezTo>
                    <a:pt x="0" y="34855"/>
                    <a:pt x="562" y="35417"/>
                    <a:pt x="1258" y="35417"/>
                  </a:cubicBezTo>
                  <a:cubicBezTo>
                    <a:pt x="1954" y="35417"/>
                    <a:pt x="2516" y="34855"/>
                    <a:pt x="2516" y="34159"/>
                  </a:cubicBezTo>
                  <a:cubicBezTo>
                    <a:pt x="2516" y="33463"/>
                    <a:pt x="1954" y="32910"/>
                    <a:pt x="1258" y="32910"/>
                  </a:cubicBezTo>
                  <a:close/>
                  <a:moveTo>
                    <a:pt x="1258" y="38388"/>
                  </a:moveTo>
                  <a:cubicBezTo>
                    <a:pt x="562" y="38388"/>
                    <a:pt x="0" y="38950"/>
                    <a:pt x="0" y="39646"/>
                  </a:cubicBezTo>
                  <a:cubicBezTo>
                    <a:pt x="0" y="40341"/>
                    <a:pt x="562" y="40903"/>
                    <a:pt x="1258" y="40903"/>
                  </a:cubicBezTo>
                  <a:cubicBezTo>
                    <a:pt x="1954" y="40903"/>
                    <a:pt x="2516" y="40341"/>
                    <a:pt x="2516" y="39646"/>
                  </a:cubicBezTo>
                  <a:cubicBezTo>
                    <a:pt x="2516" y="38950"/>
                    <a:pt x="1954" y="38388"/>
                    <a:pt x="1258" y="383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8"/>
            <p:cNvSpPr/>
            <p:nvPr/>
          </p:nvSpPr>
          <p:spPr>
            <a:xfrm>
              <a:off x="4545425" y="1252250"/>
              <a:ext cx="16975" cy="1079025"/>
            </a:xfrm>
            <a:custGeom>
              <a:avLst/>
              <a:gdLst/>
              <a:ahLst/>
              <a:cxnLst/>
              <a:rect l="l" t="t" r="r" b="b"/>
              <a:pathLst>
                <a:path w="679" h="43161" extrusionOk="0">
                  <a:moveTo>
                    <a:pt x="0" y="1"/>
                  </a:moveTo>
                  <a:lnTo>
                    <a:pt x="0" y="43160"/>
                  </a:lnTo>
                  <a:lnTo>
                    <a:pt x="678" y="43160"/>
                  </a:lnTo>
                  <a:lnTo>
                    <a:pt x="6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2" name="Google Shape;3142;p48"/>
          <p:cNvSpPr txBox="1">
            <a:spLocks noGrp="1"/>
          </p:cNvSpPr>
          <p:nvPr>
            <p:ph type="title"/>
          </p:nvPr>
        </p:nvSpPr>
        <p:spPr>
          <a:xfrm>
            <a:off x="712600" y="1258625"/>
            <a:ext cx="5887200" cy="2549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6"/>
        <p:cNvGrpSpPr/>
        <p:nvPr/>
      </p:nvGrpSpPr>
      <p:grpSpPr>
        <a:xfrm>
          <a:off x="0" y="0"/>
          <a:ext cx="0" cy="0"/>
          <a:chOff x="0" y="0"/>
          <a:chExt cx="0" cy="0"/>
        </a:xfrm>
      </p:grpSpPr>
      <p:grpSp>
        <p:nvGrpSpPr>
          <p:cNvPr id="207" name="Google Shape;207;p3"/>
          <p:cNvGrpSpPr/>
          <p:nvPr/>
        </p:nvGrpSpPr>
        <p:grpSpPr>
          <a:xfrm>
            <a:off x="7446587" y="3021433"/>
            <a:ext cx="2814873" cy="2814997"/>
            <a:chOff x="2924725" y="208150"/>
            <a:chExt cx="1242550" cy="1242550"/>
          </a:xfrm>
        </p:grpSpPr>
        <p:sp>
          <p:nvSpPr>
            <p:cNvPr id="208" name="Google Shape;208;p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3"/>
          <p:cNvSpPr txBox="1">
            <a:spLocks noGrp="1"/>
          </p:cNvSpPr>
          <p:nvPr>
            <p:ph type="title"/>
          </p:nvPr>
        </p:nvSpPr>
        <p:spPr>
          <a:xfrm>
            <a:off x="3639325" y="1669575"/>
            <a:ext cx="43602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7" name="Google Shape;227;p3"/>
          <p:cNvSpPr txBox="1">
            <a:spLocks noGrp="1"/>
          </p:cNvSpPr>
          <p:nvPr>
            <p:ph type="title" idx="2" hasCustomPrompt="1"/>
          </p:nvPr>
        </p:nvSpPr>
        <p:spPr>
          <a:xfrm>
            <a:off x="1483012" y="2154575"/>
            <a:ext cx="1289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8" name="Google Shape;228;p3"/>
          <p:cNvSpPr txBox="1">
            <a:spLocks noGrp="1"/>
          </p:cNvSpPr>
          <p:nvPr>
            <p:ph type="subTitle" idx="1"/>
          </p:nvPr>
        </p:nvSpPr>
        <p:spPr>
          <a:xfrm>
            <a:off x="3639337" y="2813684"/>
            <a:ext cx="4360200" cy="4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9" name="Google Shape;229;p3"/>
          <p:cNvGrpSpPr/>
          <p:nvPr/>
        </p:nvGrpSpPr>
        <p:grpSpPr>
          <a:xfrm>
            <a:off x="-1442947" y="-1125415"/>
            <a:ext cx="2214473" cy="2214597"/>
            <a:chOff x="2924725" y="208150"/>
            <a:chExt cx="1242550" cy="1242550"/>
          </a:xfrm>
        </p:grpSpPr>
        <p:sp>
          <p:nvSpPr>
            <p:cNvPr id="230" name="Google Shape;230;p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3"/>
          <p:cNvGrpSpPr/>
          <p:nvPr/>
        </p:nvGrpSpPr>
        <p:grpSpPr>
          <a:xfrm>
            <a:off x="8047423" y="4226968"/>
            <a:ext cx="762954" cy="763070"/>
            <a:chOff x="940300" y="793900"/>
            <a:chExt cx="1313400" cy="1313600"/>
          </a:xfrm>
        </p:grpSpPr>
        <p:sp>
          <p:nvSpPr>
            <p:cNvPr id="249" name="Google Shape;249;p3"/>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3"/>
          <p:cNvGrpSpPr/>
          <p:nvPr/>
        </p:nvGrpSpPr>
        <p:grpSpPr>
          <a:xfrm>
            <a:off x="8047421" y="-1296932"/>
            <a:ext cx="394386" cy="3137876"/>
            <a:chOff x="7324500" y="2391875"/>
            <a:chExt cx="177300" cy="1410725"/>
          </a:xfrm>
        </p:grpSpPr>
        <p:sp>
          <p:nvSpPr>
            <p:cNvPr id="286" name="Google Shape;286;p3"/>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3"/>
          <p:cNvGrpSpPr/>
          <p:nvPr/>
        </p:nvGrpSpPr>
        <p:grpSpPr>
          <a:xfrm>
            <a:off x="4453386" y="-2258126"/>
            <a:ext cx="468486" cy="3454967"/>
            <a:chOff x="7905800" y="2474325"/>
            <a:chExt cx="177450" cy="1308650"/>
          </a:xfrm>
        </p:grpSpPr>
        <p:sp>
          <p:nvSpPr>
            <p:cNvPr id="289" name="Google Shape;289;p3"/>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3"/>
          <p:cNvGrpSpPr/>
          <p:nvPr/>
        </p:nvGrpSpPr>
        <p:grpSpPr>
          <a:xfrm>
            <a:off x="868193" y="-1712962"/>
            <a:ext cx="368085" cy="2619666"/>
            <a:chOff x="6715575" y="2099409"/>
            <a:chExt cx="177450" cy="1262916"/>
          </a:xfrm>
        </p:grpSpPr>
        <p:sp>
          <p:nvSpPr>
            <p:cNvPr id="292" name="Google Shape;292;p3"/>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3"/>
          <p:cNvGrpSpPr/>
          <p:nvPr/>
        </p:nvGrpSpPr>
        <p:grpSpPr>
          <a:xfrm>
            <a:off x="333623" y="4226956"/>
            <a:ext cx="762954" cy="763070"/>
            <a:chOff x="940300" y="793900"/>
            <a:chExt cx="1313400" cy="1313600"/>
          </a:xfrm>
        </p:grpSpPr>
        <p:sp>
          <p:nvSpPr>
            <p:cNvPr id="295" name="Google Shape;295;p3"/>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2">
  <p:cSld name="CUSTOM_5_1">
    <p:spTree>
      <p:nvGrpSpPr>
        <p:cNvPr id="1" name="Shape 3143"/>
        <p:cNvGrpSpPr/>
        <p:nvPr/>
      </p:nvGrpSpPr>
      <p:grpSpPr>
        <a:xfrm>
          <a:off x="0" y="0"/>
          <a:ext cx="0" cy="0"/>
          <a:chOff x="0" y="0"/>
          <a:chExt cx="0" cy="0"/>
        </a:xfrm>
      </p:grpSpPr>
      <p:grpSp>
        <p:nvGrpSpPr>
          <p:cNvPr id="3144" name="Google Shape;3144;p49"/>
          <p:cNvGrpSpPr/>
          <p:nvPr/>
        </p:nvGrpSpPr>
        <p:grpSpPr>
          <a:xfrm>
            <a:off x="-1102288" y="-1104765"/>
            <a:ext cx="2415313" cy="2415313"/>
            <a:chOff x="277450" y="4273200"/>
            <a:chExt cx="870289" cy="870289"/>
          </a:xfrm>
        </p:grpSpPr>
        <p:sp>
          <p:nvSpPr>
            <p:cNvPr id="3145" name="Google Shape;3145;p49"/>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9"/>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9"/>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8" name="Google Shape;3148;p49"/>
          <p:cNvGrpSpPr/>
          <p:nvPr/>
        </p:nvGrpSpPr>
        <p:grpSpPr>
          <a:xfrm>
            <a:off x="8098724" y="210201"/>
            <a:ext cx="665361" cy="656157"/>
            <a:chOff x="379924" y="4310451"/>
            <a:chExt cx="665361" cy="656157"/>
          </a:xfrm>
        </p:grpSpPr>
        <p:sp>
          <p:nvSpPr>
            <p:cNvPr id="3149" name="Google Shape;3149;p49"/>
            <p:cNvSpPr/>
            <p:nvPr/>
          </p:nvSpPr>
          <p:spPr>
            <a:xfrm>
              <a:off x="379924" y="4310451"/>
              <a:ext cx="665361" cy="656157"/>
            </a:xfrm>
            <a:custGeom>
              <a:avLst/>
              <a:gdLst/>
              <a:ahLst/>
              <a:cxnLst/>
              <a:rect l="l" t="t" r="r" b="b"/>
              <a:pathLst>
                <a:path w="46480" h="45837" extrusionOk="0">
                  <a:moveTo>
                    <a:pt x="23240" y="0"/>
                  </a:moveTo>
                  <a:cubicBezTo>
                    <a:pt x="22455" y="0"/>
                    <a:pt x="21741" y="428"/>
                    <a:pt x="21340" y="1133"/>
                  </a:cubicBezTo>
                  <a:cubicBezTo>
                    <a:pt x="20697" y="2266"/>
                    <a:pt x="17620" y="3961"/>
                    <a:pt x="14765" y="4371"/>
                  </a:cubicBezTo>
                  <a:cubicBezTo>
                    <a:pt x="12115" y="4746"/>
                    <a:pt x="10162" y="6396"/>
                    <a:pt x="9377" y="8912"/>
                  </a:cubicBezTo>
                  <a:cubicBezTo>
                    <a:pt x="6593" y="9590"/>
                    <a:pt x="4782" y="11588"/>
                    <a:pt x="4372" y="14443"/>
                  </a:cubicBezTo>
                  <a:cubicBezTo>
                    <a:pt x="3962" y="17298"/>
                    <a:pt x="2267" y="20376"/>
                    <a:pt x="1134" y="21018"/>
                  </a:cubicBezTo>
                  <a:cubicBezTo>
                    <a:pt x="429" y="21419"/>
                    <a:pt x="1" y="22133"/>
                    <a:pt x="1" y="22918"/>
                  </a:cubicBezTo>
                  <a:cubicBezTo>
                    <a:pt x="1" y="23703"/>
                    <a:pt x="429" y="24417"/>
                    <a:pt x="1134" y="24818"/>
                  </a:cubicBezTo>
                  <a:cubicBezTo>
                    <a:pt x="2267" y="25461"/>
                    <a:pt x="3962" y="28538"/>
                    <a:pt x="4372" y="31393"/>
                  </a:cubicBezTo>
                  <a:cubicBezTo>
                    <a:pt x="4773" y="34257"/>
                    <a:pt x="6593" y="36255"/>
                    <a:pt x="9377" y="36924"/>
                  </a:cubicBezTo>
                  <a:cubicBezTo>
                    <a:pt x="10162" y="39440"/>
                    <a:pt x="12115" y="41090"/>
                    <a:pt x="14765" y="41465"/>
                  </a:cubicBezTo>
                  <a:cubicBezTo>
                    <a:pt x="17620" y="41875"/>
                    <a:pt x="20697" y="43570"/>
                    <a:pt x="21340" y="44703"/>
                  </a:cubicBezTo>
                  <a:cubicBezTo>
                    <a:pt x="21750" y="45408"/>
                    <a:pt x="22455" y="45836"/>
                    <a:pt x="23249" y="45836"/>
                  </a:cubicBezTo>
                  <a:cubicBezTo>
                    <a:pt x="24034" y="45836"/>
                    <a:pt x="24748" y="45408"/>
                    <a:pt x="25149" y="44703"/>
                  </a:cubicBezTo>
                  <a:cubicBezTo>
                    <a:pt x="25791" y="43570"/>
                    <a:pt x="28869" y="41875"/>
                    <a:pt x="31724" y="41465"/>
                  </a:cubicBezTo>
                  <a:cubicBezTo>
                    <a:pt x="34373" y="41090"/>
                    <a:pt x="36327" y="39440"/>
                    <a:pt x="37112" y="36924"/>
                  </a:cubicBezTo>
                  <a:cubicBezTo>
                    <a:pt x="39896" y="36255"/>
                    <a:pt x="41707" y="34257"/>
                    <a:pt x="42117" y="31393"/>
                  </a:cubicBezTo>
                  <a:cubicBezTo>
                    <a:pt x="42527" y="28538"/>
                    <a:pt x="44222" y="25461"/>
                    <a:pt x="45355" y="24818"/>
                  </a:cubicBezTo>
                  <a:cubicBezTo>
                    <a:pt x="46060" y="24417"/>
                    <a:pt x="46479" y="23703"/>
                    <a:pt x="46479" y="22918"/>
                  </a:cubicBezTo>
                  <a:cubicBezTo>
                    <a:pt x="46479" y="22133"/>
                    <a:pt x="46060" y="21419"/>
                    <a:pt x="45355" y="21018"/>
                  </a:cubicBezTo>
                  <a:cubicBezTo>
                    <a:pt x="44222" y="20376"/>
                    <a:pt x="42527" y="17298"/>
                    <a:pt x="42117" y="14443"/>
                  </a:cubicBezTo>
                  <a:cubicBezTo>
                    <a:pt x="41707" y="11588"/>
                    <a:pt x="39896" y="9590"/>
                    <a:pt x="37112" y="8912"/>
                  </a:cubicBezTo>
                  <a:cubicBezTo>
                    <a:pt x="36327" y="6396"/>
                    <a:pt x="34373" y="4746"/>
                    <a:pt x="31724" y="4371"/>
                  </a:cubicBezTo>
                  <a:cubicBezTo>
                    <a:pt x="28869" y="3961"/>
                    <a:pt x="25791" y="2266"/>
                    <a:pt x="25149" y="1133"/>
                  </a:cubicBezTo>
                  <a:cubicBezTo>
                    <a:pt x="24739" y="428"/>
                    <a:pt x="24034" y="0"/>
                    <a:pt x="23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9"/>
            <p:cNvSpPr/>
            <p:nvPr/>
          </p:nvSpPr>
          <p:spPr>
            <a:xfrm>
              <a:off x="387711" y="4318238"/>
              <a:ext cx="649915" cy="640568"/>
            </a:xfrm>
            <a:custGeom>
              <a:avLst/>
              <a:gdLst/>
              <a:ahLst/>
              <a:cxnLst/>
              <a:rect l="l" t="t" r="r" b="b"/>
              <a:pathLst>
                <a:path w="45401" h="44748" extrusionOk="0">
                  <a:moveTo>
                    <a:pt x="22696" y="0"/>
                  </a:moveTo>
                  <a:cubicBezTo>
                    <a:pt x="22107" y="0"/>
                    <a:pt x="21572" y="321"/>
                    <a:pt x="21269" y="857"/>
                  </a:cubicBezTo>
                  <a:cubicBezTo>
                    <a:pt x="20475" y="2257"/>
                    <a:pt x="17085" y="3961"/>
                    <a:pt x="14301" y="4363"/>
                  </a:cubicBezTo>
                  <a:cubicBezTo>
                    <a:pt x="11741" y="4728"/>
                    <a:pt x="9912" y="6370"/>
                    <a:pt x="9261" y="8832"/>
                  </a:cubicBezTo>
                  <a:cubicBezTo>
                    <a:pt x="6558" y="9367"/>
                    <a:pt x="4756" y="11241"/>
                    <a:pt x="4363" y="13979"/>
                  </a:cubicBezTo>
                  <a:cubicBezTo>
                    <a:pt x="3962" y="16763"/>
                    <a:pt x="2258" y="20144"/>
                    <a:pt x="857" y="20947"/>
                  </a:cubicBezTo>
                  <a:cubicBezTo>
                    <a:pt x="322" y="21250"/>
                    <a:pt x="1" y="21785"/>
                    <a:pt x="1" y="22374"/>
                  </a:cubicBezTo>
                  <a:cubicBezTo>
                    <a:pt x="1" y="22963"/>
                    <a:pt x="322" y="23498"/>
                    <a:pt x="857" y="23801"/>
                  </a:cubicBezTo>
                  <a:cubicBezTo>
                    <a:pt x="2258" y="24604"/>
                    <a:pt x="3962" y="27994"/>
                    <a:pt x="4363" y="30769"/>
                  </a:cubicBezTo>
                  <a:cubicBezTo>
                    <a:pt x="4756" y="33507"/>
                    <a:pt x="6558" y="35381"/>
                    <a:pt x="9261" y="35916"/>
                  </a:cubicBezTo>
                  <a:cubicBezTo>
                    <a:pt x="9921" y="38378"/>
                    <a:pt x="11741" y="40020"/>
                    <a:pt x="14301" y="40386"/>
                  </a:cubicBezTo>
                  <a:cubicBezTo>
                    <a:pt x="17085" y="40787"/>
                    <a:pt x="20475" y="42491"/>
                    <a:pt x="21269" y="43891"/>
                  </a:cubicBezTo>
                  <a:cubicBezTo>
                    <a:pt x="21572" y="44427"/>
                    <a:pt x="22107" y="44748"/>
                    <a:pt x="22705" y="44748"/>
                  </a:cubicBezTo>
                  <a:cubicBezTo>
                    <a:pt x="23294" y="44748"/>
                    <a:pt x="23829" y="44427"/>
                    <a:pt x="24132" y="43891"/>
                  </a:cubicBezTo>
                  <a:cubicBezTo>
                    <a:pt x="24926" y="42491"/>
                    <a:pt x="28316" y="40787"/>
                    <a:pt x="31100" y="40386"/>
                  </a:cubicBezTo>
                  <a:cubicBezTo>
                    <a:pt x="33660" y="40020"/>
                    <a:pt x="35489" y="38378"/>
                    <a:pt x="36140" y="35916"/>
                  </a:cubicBezTo>
                  <a:cubicBezTo>
                    <a:pt x="38843" y="35381"/>
                    <a:pt x="40645" y="33507"/>
                    <a:pt x="41038" y="30778"/>
                  </a:cubicBezTo>
                  <a:cubicBezTo>
                    <a:pt x="41439" y="27994"/>
                    <a:pt x="43143" y="24604"/>
                    <a:pt x="44544" y="23801"/>
                  </a:cubicBezTo>
                  <a:cubicBezTo>
                    <a:pt x="45079" y="23498"/>
                    <a:pt x="45400" y="22963"/>
                    <a:pt x="45400" y="22374"/>
                  </a:cubicBezTo>
                  <a:cubicBezTo>
                    <a:pt x="45400" y="21785"/>
                    <a:pt x="45079" y="21250"/>
                    <a:pt x="44544" y="20947"/>
                  </a:cubicBezTo>
                  <a:cubicBezTo>
                    <a:pt x="43143" y="20144"/>
                    <a:pt x="41439" y="16763"/>
                    <a:pt x="41038" y="13979"/>
                  </a:cubicBezTo>
                  <a:cubicBezTo>
                    <a:pt x="40645" y="11241"/>
                    <a:pt x="38843" y="9367"/>
                    <a:pt x="36140" y="8832"/>
                  </a:cubicBezTo>
                  <a:cubicBezTo>
                    <a:pt x="35480" y="6370"/>
                    <a:pt x="33660" y="4728"/>
                    <a:pt x="31100" y="4363"/>
                  </a:cubicBezTo>
                  <a:cubicBezTo>
                    <a:pt x="28316" y="3961"/>
                    <a:pt x="24926" y="2257"/>
                    <a:pt x="24132" y="857"/>
                  </a:cubicBezTo>
                  <a:cubicBezTo>
                    <a:pt x="23829" y="321"/>
                    <a:pt x="23294" y="0"/>
                    <a:pt x="22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9"/>
            <p:cNvSpPr/>
            <p:nvPr/>
          </p:nvSpPr>
          <p:spPr>
            <a:xfrm>
              <a:off x="405460" y="4336617"/>
              <a:ext cx="614414" cy="603807"/>
            </a:xfrm>
            <a:custGeom>
              <a:avLst/>
              <a:gdLst/>
              <a:ahLst/>
              <a:cxnLst/>
              <a:rect l="l" t="t" r="r" b="b"/>
              <a:pathLst>
                <a:path w="42921" h="42180" extrusionOk="0">
                  <a:moveTo>
                    <a:pt x="21460" y="1"/>
                  </a:moveTo>
                  <a:cubicBezTo>
                    <a:pt x="21351" y="1"/>
                    <a:pt x="21242" y="72"/>
                    <a:pt x="21162" y="215"/>
                  </a:cubicBezTo>
                  <a:cubicBezTo>
                    <a:pt x="20073" y="2133"/>
                    <a:pt x="16210" y="3944"/>
                    <a:pt x="13249" y="4363"/>
                  </a:cubicBezTo>
                  <a:cubicBezTo>
                    <a:pt x="10777" y="4720"/>
                    <a:pt x="9680" y="6344"/>
                    <a:pt x="9270" y="7923"/>
                  </a:cubicBezTo>
                  <a:cubicBezTo>
                    <a:pt x="9145" y="8387"/>
                    <a:pt x="8770" y="8726"/>
                    <a:pt x="8306" y="8824"/>
                  </a:cubicBezTo>
                  <a:cubicBezTo>
                    <a:pt x="6620" y="9163"/>
                    <a:pt x="4791" y="10233"/>
                    <a:pt x="4408" y="12874"/>
                  </a:cubicBezTo>
                  <a:cubicBezTo>
                    <a:pt x="3989" y="15844"/>
                    <a:pt x="2178" y="19698"/>
                    <a:pt x="260" y="20796"/>
                  </a:cubicBezTo>
                  <a:cubicBezTo>
                    <a:pt x="1" y="20947"/>
                    <a:pt x="1" y="21242"/>
                    <a:pt x="260" y="21393"/>
                  </a:cubicBezTo>
                  <a:cubicBezTo>
                    <a:pt x="2178" y="22482"/>
                    <a:pt x="3989" y="26336"/>
                    <a:pt x="4408" y="29306"/>
                  </a:cubicBezTo>
                  <a:cubicBezTo>
                    <a:pt x="4791" y="31947"/>
                    <a:pt x="6620" y="33026"/>
                    <a:pt x="8306" y="33365"/>
                  </a:cubicBezTo>
                  <a:cubicBezTo>
                    <a:pt x="8770" y="33455"/>
                    <a:pt x="9145" y="33794"/>
                    <a:pt x="9270" y="34257"/>
                  </a:cubicBezTo>
                  <a:cubicBezTo>
                    <a:pt x="9680" y="35836"/>
                    <a:pt x="10777" y="37460"/>
                    <a:pt x="13249" y="37817"/>
                  </a:cubicBezTo>
                  <a:cubicBezTo>
                    <a:pt x="16210" y="38236"/>
                    <a:pt x="20073" y="40047"/>
                    <a:pt x="21162" y="41965"/>
                  </a:cubicBezTo>
                  <a:cubicBezTo>
                    <a:pt x="21242" y="42108"/>
                    <a:pt x="21351" y="42179"/>
                    <a:pt x="21460" y="42179"/>
                  </a:cubicBezTo>
                  <a:cubicBezTo>
                    <a:pt x="21570" y="42179"/>
                    <a:pt x="21679" y="42108"/>
                    <a:pt x="21759" y="41965"/>
                  </a:cubicBezTo>
                  <a:cubicBezTo>
                    <a:pt x="22848" y="40047"/>
                    <a:pt x="26702" y="38236"/>
                    <a:pt x="29672" y="37817"/>
                  </a:cubicBezTo>
                  <a:cubicBezTo>
                    <a:pt x="32143" y="37460"/>
                    <a:pt x="33241" y="35836"/>
                    <a:pt x="33651" y="34257"/>
                  </a:cubicBezTo>
                  <a:cubicBezTo>
                    <a:pt x="33776" y="33794"/>
                    <a:pt x="34151" y="33455"/>
                    <a:pt x="34615" y="33365"/>
                  </a:cubicBezTo>
                  <a:cubicBezTo>
                    <a:pt x="36301" y="33026"/>
                    <a:pt x="38129" y="31947"/>
                    <a:pt x="38513" y="29306"/>
                  </a:cubicBezTo>
                  <a:cubicBezTo>
                    <a:pt x="38932" y="26336"/>
                    <a:pt x="40743" y="22482"/>
                    <a:pt x="42661" y="21393"/>
                  </a:cubicBezTo>
                  <a:cubicBezTo>
                    <a:pt x="42920" y="21242"/>
                    <a:pt x="42920" y="20947"/>
                    <a:pt x="42661" y="20796"/>
                  </a:cubicBezTo>
                  <a:cubicBezTo>
                    <a:pt x="40743" y="19698"/>
                    <a:pt x="38932" y="15844"/>
                    <a:pt x="38513" y="12874"/>
                  </a:cubicBezTo>
                  <a:cubicBezTo>
                    <a:pt x="38129" y="10233"/>
                    <a:pt x="36301" y="9163"/>
                    <a:pt x="34615" y="8824"/>
                  </a:cubicBezTo>
                  <a:cubicBezTo>
                    <a:pt x="34151" y="8726"/>
                    <a:pt x="33776" y="8387"/>
                    <a:pt x="33651" y="7923"/>
                  </a:cubicBezTo>
                  <a:cubicBezTo>
                    <a:pt x="33241" y="6344"/>
                    <a:pt x="32143" y="4720"/>
                    <a:pt x="29672" y="4363"/>
                  </a:cubicBezTo>
                  <a:cubicBezTo>
                    <a:pt x="26702" y="3944"/>
                    <a:pt x="22848" y="2133"/>
                    <a:pt x="21759" y="215"/>
                  </a:cubicBezTo>
                  <a:cubicBezTo>
                    <a:pt x="21679" y="72"/>
                    <a:pt x="21570" y="1"/>
                    <a:pt x="214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2" name="Google Shape;3152;p49"/>
          <p:cNvGrpSpPr/>
          <p:nvPr/>
        </p:nvGrpSpPr>
        <p:grpSpPr>
          <a:xfrm>
            <a:off x="-1102288" y="3798860"/>
            <a:ext cx="2415313" cy="2415313"/>
            <a:chOff x="277450" y="4273200"/>
            <a:chExt cx="870289" cy="870289"/>
          </a:xfrm>
        </p:grpSpPr>
        <p:sp>
          <p:nvSpPr>
            <p:cNvPr id="3153" name="Google Shape;3153;p49"/>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9"/>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9"/>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6" name="Google Shape;3156;p49"/>
          <p:cNvGrpSpPr/>
          <p:nvPr/>
        </p:nvGrpSpPr>
        <p:grpSpPr>
          <a:xfrm>
            <a:off x="-247661" y="-453748"/>
            <a:ext cx="3269645" cy="3638804"/>
            <a:chOff x="5179217" y="-358190"/>
            <a:chExt cx="2223341" cy="2474367"/>
          </a:xfrm>
        </p:grpSpPr>
        <p:sp>
          <p:nvSpPr>
            <p:cNvPr id="3157" name="Google Shape;3157;p49"/>
            <p:cNvSpPr/>
            <p:nvPr/>
          </p:nvSpPr>
          <p:spPr>
            <a:xfrm>
              <a:off x="6237289" y="1066355"/>
              <a:ext cx="255953" cy="242920"/>
            </a:xfrm>
            <a:custGeom>
              <a:avLst/>
              <a:gdLst/>
              <a:ahLst/>
              <a:cxnLst/>
              <a:rect l="l" t="t" r="r" b="b"/>
              <a:pathLst>
                <a:path w="5951" h="5648" extrusionOk="0">
                  <a:moveTo>
                    <a:pt x="2971" y="982"/>
                  </a:moveTo>
                  <a:lnTo>
                    <a:pt x="3479" y="2150"/>
                  </a:lnTo>
                  <a:cubicBezTo>
                    <a:pt x="3524" y="2240"/>
                    <a:pt x="3613" y="2311"/>
                    <a:pt x="3711" y="2320"/>
                  </a:cubicBezTo>
                  <a:lnTo>
                    <a:pt x="4987" y="2436"/>
                  </a:lnTo>
                  <a:lnTo>
                    <a:pt x="4024" y="3283"/>
                  </a:lnTo>
                  <a:cubicBezTo>
                    <a:pt x="3952" y="3346"/>
                    <a:pt x="3916" y="3453"/>
                    <a:pt x="3934" y="3551"/>
                  </a:cubicBezTo>
                  <a:lnTo>
                    <a:pt x="4220" y="4800"/>
                  </a:lnTo>
                  <a:lnTo>
                    <a:pt x="3114" y="4149"/>
                  </a:lnTo>
                  <a:cubicBezTo>
                    <a:pt x="3073" y="4122"/>
                    <a:pt x="3024" y="4109"/>
                    <a:pt x="2975" y="4109"/>
                  </a:cubicBezTo>
                  <a:cubicBezTo>
                    <a:pt x="2926" y="4109"/>
                    <a:pt x="2877" y="4122"/>
                    <a:pt x="2837" y="4149"/>
                  </a:cubicBezTo>
                  <a:lnTo>
                    <a:pt x="1731" y="4800"/>
                  </a:lnTo>
                  <a:lnTo>
                    <a:pt x="2007" y="3551"/>
                  </a:lnTo>
                  <a:cubicBezTo>
                    <a:pt x="2034" y="3453"/>
                    <a:pt x="1998" y="3346"/>
                    <a:pt x="1927" y="3283"/>
                  </a:cubicBezTo>
                  <a:lnTo>
                    <a:pt x="964" y="2436"/>
                  </a:lnTo>
                  <a:lnTo>
                    <a:pt x="2239" y="2320"/>
                  </a:lnTo>
                  <a:cubicBezTo>
                    <a:pt x="2337" y="2311"/>
                    <a:pt x="2427" y="2240"/>
                    <a:pt x="2462" y="2150"/>
                  </a:cubicBezTo>
                  <a:lnTo>
                    <a:pt x="2971" y="982"/>
                  </a:lnTo>
                  <a:close/>
                  <a:moveTo>
                    <a:pt x="2971" y="1"/>
                  </a:moveTo>
                  <a:cubicBezTo>
                    <a:pt x="2864" y="1"/>
                    <a:pt x="2766" y="63"/>
                    <a:pt x="2721" y="170"/>
                  </a:cubicBezTo>
                  <a:lnTo>
                    <a:pt x="2025" y="1776"/>
                  </a:lnTo>
                  <a:lnTo>
                    <a:pt x="277" y="1945"/>
                  </a:lnTo>
                  <a:cubicBezTo>
                    <a:pt x="161" y="1954"/>
                    <a:pt x="72" y="2026"/>
                    <a:pt x="36" y="2133"/>
                  </a:cubicBezTo>
                  <a:cubicBezTo>
                    <a:pt x="0" y="2240"/>
                    <a:pt x="36" y="2356"/>
                    <a:pt x="116" y="2427"/>
                  </a:cubicBezTo>
                  <a:lnTo>
                    <a:pt x="1428" y="3596"/>
                  </a:lnTo>
                  <a:lnTo>
                    <a:pt x="1053" y="5309"/>
                  </a:lnTo>
                  <a:cubicBezTo>
                    <a:pt x="1026" y="5416"/>
                    <a:pt x="1071" y="5523"/>
                    <a:pt x="1160" y="5594"/>
                  </a:cubicBezTo>
                  <a:cubicBezTo>
                    <a:pt x="1204" y="5630"/>
                    <a:pt x="1267" y="5648"/>
                    <a:pt x="1320" y="5648"/>
                  </a:cubicBezTo>
                  <a:cubicBezTo>
                    <a:pt x="1374" y="5648"/>
                    <a:pt x="1419" y="5630"/>
                    <a:pt x="1463" y="5603"/>
                  </a:cubicBezTo>
                  <a:lnTo>
                    <a:pt x="2971" y="4711"/>
                  </a:lnTo>
                  <a:lnTo>
                    <a:pt x="4487" y="5603"/>
                  </a:lnTo>
                  <a:cubicBezTo>
                    <a:pt x="4533" y="5632"/>
                    <a:pt x="4582" y="5646"/>
                    <a:pt x="4631" y="5646"/>
                  </a:cubicBezTo>
                  <a:cubicBezTo>
                    <a:pt x="4688" y="5646"/>
                    <a:pt x="4743" y="5627"/>
                    <a:pt x="4791" y="5594"/>
                  </a:cubicBezTo>
                  <a:cubicBezTo>
                    <a:pt x="4880" y="5523"/>
                    <a:pt x="4925" y="5416"/>
                    <a:pt x="4898" y="5309"/>
                  </a:cubicBezTo>
                  <a:lnTo>
                    <a:pt x="4514" y="3596"/>
                  </a:lnTo>
                  <a:lnTo>
                    <a:pt x="5834" y="2427"/>
                  </a:lnTo>
                  <a:cubicBezTo>
                    <a:pt x="5915" y="2356"/>
                    <a:pt x="5950" y="2240"/>
                    <a:pt x="5915" y="2133"/>
                  </a:cubicBezTo>
                  <a:cubicBezTo>
                    <a:pt x="5879" y="2026"/>
                    <a:pt x="5790" y="1954"/>
                    <a:pt x="5674" y="1945"/>
                  </a:cubicBezTo>
                  <a:lnTo>
                    <a:pt x="3925" y="1776"/>
                  </a:lnTo>
                  <a:lnTo>
                    <a:pt x="3230" y="170"/>
                  </a:lnTo>
                  <a:cubicBezTo>
                    <a:pt x="3185" y="63"/>
                    <a:pt x="3087" y="1"/>
                    <a:pt x="2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9"/>
            <p:cNvSpPr/>
            <p:nvPr/>
          </p:nvSpPr>
          <p:spPr>
            <a:xfrm>
              <a:off x="6342404" y="276355"/>
              <a:ext cx="45720" cy="744374"/>
            </a:xfrm>
            <a:custGeom>
              <a:avLst/>
              <a:gdLst/>
              <a:ahLst/>
              <a:cxnLst/>
              <a:rect l="l" t="t" r="r" b="b"/>
              <a:pathLst>
                <a:path w="1063" h="17307" extrusionOk="0">
                  <a:moveTo>
                    <a:pt x="527" y="0"/>
                  </a:moveTo>
                  <a:cubicBezTo>
                    <a:pt x="232" y="0"/>
                    <a:pt x="1" y="232"/>
                    <a:pt x="1" y="527"/>
                  </a:cubicBezTo>
                  <a:cubicBezTo>
                    <a:pt x="1" y="821"/>
                    <a:pt x="232" y="1062"/>
                    <a:pt x="527" y="1062"/>
                  </a:cubicBezTo>
                  <a:cubicBezTo>
                    <a:pt x="821" y="1062"/>
                    <a:pt x="1062" y="821"/>
                    <a:pt x="1062" y="527"/>
                  </a:cubicBezTo>
                  <a:cubicBezTo>
                    <a:pt x="1062" y="232"/>
                    <a:pt x="821" y="0"/>
                    <a:pt x="527" y="0"/>
                  </a:cubicBezTo>
                  <a:close/>
                  <a:moveTo>
                    <a:pt x="527" y="2320"/>
                  </a:moveTo>
                  <a:cubicBezTo>
                    <a:pt x="232" y="2320"/>
                    <a:pt x="1" y="2561"/>
                    <a:pt x="1" y="2846"/>
                  </a:cubicBezTo>
                  <a:cubicBezTo>
                    <a:pt x="1" y="3140"/>
                    <a:pt x="232" y="3381"/>
                    <a:pt x="527" y="3381"/>
                  </a:cubicBezTo>
                  <a:cubicBezTo>
                    <a:pt x="821" y="3381"/>
                    <a:pt x="1062" y="3140"/>
                    <a:pt x="1062" y="2846"/>
                  </a:cubicBezTo>
                  <a:cubicBezTo>
                    <a:pt x="1062" y="2561"/>
                    <a:pt x="821" y="2320"/>
                    <a:pt x="527" y="2320"/>
                  </a:cubicBezTo>
                  <a:close/>
                  <a:moveTo>
                    <a:pt x="527" y="4639"/>
                  </a:moveTo>
                  <a:cubicBezTo>
                    <a:pt x="232" y="4639"/>
                    <a:pt x="1" y="4880"/>
                    <a:pt x="1" y="5174"/>
                  </a:cubicBezTo>
                  <a:cubicBezTo>
                    <a:pt x="1" y="5469"/>
                    <a:pt x="232" y="5701"/>
                    <a:pt x="527" y="5701"/>
                  </a:cubicBezTo>
                  <a:cubicBezTo>
                    <a:pt x="821" y="5701"/>
                    <a:pt x="1062" y="5469"/>
                    <a:pt x="1062" y="5174"/>
                  </a:cubicBezTo>
                  <a:cubicBezTo>
                    <a:pt x="1062" y="4880"/>
                    <a:pt x="821" y="4639"/>
                    <a:pt x="527" y="4639"/>
                  </a:cubicBezTo>
                  <a:close/>
                  <a:moveTo>
                    <a:pt x="527" y="6959"/>
                  </a:moveTo>
                  <a:cubicBezTo>
                    <a:pt x="232" y="6959"/>
                    <a:pt x="1" y="7199"/>
                    <a:pt x="1" y="7494"/>
                  </a:cubicBezTo>
                  <a:cubicBezTo>
                    <a:pt x="1" y="7788"/>
                    <a:pt x="232" y="8020"/>
                    <a:pt x="527" y="8020"/>
                  </a:cubicBezTo>
                  <a:cubicBezTo>
                    <a:pt x="821" y="8020"/>
                    <a:pt x="1062" y="7788"/>
                    <a:pt x="1062" y="7494"/>
                  </a:cubicBezTo>
                  <a:cubicBezTo>
                    <a:pt x="1062" y="7199"/>
                    <a:pt x="821" y="6959"/>
                    <a:pt x="527" y="6959"/>
                  </a:cubicBezTo>
                  <a:close/>
                  <a:moveTo>
                    <a:pt x="527" y="9287"/>
                  </a:moveTo>
                  <a:cubicBezTo>
                    <a:pt x="232" y="9287"/>
                    <a:pt x="1" y="9519"/>
                    <a:pt x="1" y="9813"/>
                  </a:cubicBezTo>
                  <a:cubicBezTo>
                    <a:pt x="1" y="10108"/>
                    <a:pt x="232" y="10349"/>
                    <a:pt x="527" y="10349"/>
                  </a:cubicBezTo>
                  <a:cubicBezTo>
                    <a:pt x="821" y="10349"/>
                    <a:pt x="1062" y="10108"/>
                    <a:pt x="1062" y="9813"/>
                  </a:cubicBezTo>
                  <a:cubicBezTo>
                    <a:pt x="1062" y="9519"/>
                    <a:pt x="821" y="9287"/>
                    <a:pt x="527" y="9287"/>
                  </a:cubicBezTo>
                  <a:close/>
                  <a:moveTo>
                    <a:pt x="527" y="11606"/>
                  </a:moveTo>
                  <a:cubicBezTo>
                    <a:pt x="232" y="11606"/>
                    <a:pt x="1" y="11838"/>
                    <a:pt x="1" y="12133"/>
                  </a:cubicBezTo>
                  <a:cubicBezTo>
                    <a:pt x="1" y="12427"/>
                    <a:pt x="232" y="12668"/>
                    <a:pt x="527" y="12668"/>
                  </a:cubicBezTo>
                  <a:cubicBezTo>
                    <a:pt x="821" y="12668"/>
                    <a:pt x="1062" y="12427"/>
                    <a:pt x="1062" y="12133"/>
                  </a:cubicBezTo>
                  <a:cubicBezTo>
                    <a:pt x="1062" y="11838"/>
                    <a:pt x="821" y="11606"/>
                    <a:pt x="527" y="11606"/>
                  </a:cubicBezTo>
                  <a:close/>
                  <a:moveTo>
                    <a:pt x="527" y="13926"/>
                  </a:moveTo>
                  <a:cubicBezTo>
                    <a:pt x="232" y="13926"/>
                    <a:pt x="1" y="14167"/>
                    <a:pt x="1" y="14461"/>
                  </a:cubicBezTo>
                  <a:cubicBezTo>
                    <a:pt x="1" y="14747"/>
                    <a:pt x="232" y="14987"/>
                    <a:pt x="527" y="14987"/>
                  </a:cubicBezTo>
                  <a:cubicBezTo>
                    <a:pt x="821" y="14987"/>
                    <a:pt x="1062" y="14747"/>
                    <a:pt x="1062" y="14461"/>
                  </a:cubicBezTo>
                  <a:cubicBezTo>
                    <a:pt x="1062" y="14167"/>
                    <a:pt x="821" y="13926"/>
                    <a:pt x="527" y="13926"/>
                  </a:cubicBezTo>
                  <a:close/>
                  <a:moveTo>
                    <a:pt x="527" y="16245"/>
                  </a:moveTo>
                  <a:cubicBezTo>
                    <a:pt x="232" y="16245"/>
                    <a:pt x="1" y="16486"/>
                    <a:pt x="1" y="16781"/>
                  </a:cubicBezTo>
                  <a:cubicBezTo>
                    <a:pt x="1" y="17075"/>
                    <a:pt x="232" y="17307"/>
                    <a:pt x="527" y="17307"/>
                  </a:cubicBezTo>
                  <a:cubicBezTo>
                    <a:pt x="821" y="17307"/>
                    <a:pt x="1062" y="17075"/>
                    <a:pt x="1062" y="16781"/>
                  </a:cubicBezTo>
                  <a:cubicBezTo>
                    <a:pt x="1062" y="16486"/>
                    <a:pt x="821" y="16245"/>
                    <a:pt x="527" y="16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9"/>
            <p:cNvSpPr/>
            <p:nvPr/>
          </p:nvSpPr>
          <p:spPr>
            <a:xfrm>
              <a:off x="6358920" y="298978"/>
              <a:ext cx="12688" cy="785836"/>
            </a:xfrm>
            <a:custGeom>
              <a:avLst/>
              <a:gdLst/>
              <a:ahLst/>
              <a:cxnLst/>
              <a:rect l="l" t="t" r="r" b="b"/>
              <a:pathLst>
                <a:path w="295" h="18271" extrusionOk="0">
                  <a:moveTo>
                    <a:pt x="0" y="1"/>
                  </a:moveTo>
                  <a:lnTo>
                    <a:pt x="0" y="18271"/>
                  </a:lnTo>
                  <a:lnTo>
                    <a:pt x="295" y="18271"/>
                  </a:lnTo>
                  <a:lnTo>
                    <a:pt x="2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9"/>
            <p:cNvSpPr/>
            <p:nvPr/>
          </p:nvSpPr>
          <p:spPr>
            <a:xfrm>
              <a:off x="5706637" y="537251"/>
              <a:ext cx="255953" cy="242662"/>
            </a:xfrm>
            <a:custGeom>
              <a:avLst/>
              <a:gdLst/>
              <a:ahLst/>
              <a:cxnLst/>
              <a:rect l="l" t="t" r="r" b="b"/>
              <a:pathLst>
                <a:path w="5951" h="5642" extrusionOk="0">
                  <a:moveTo>
                    <a:pt x="2971" y="973"/>
                  </a:moveTo>
                  <a:lnTo>
                    <a:pt x="3480" y="2150"/>
                  </a:lnTo>
                  <a:cubicBezTo>
                    <a:pt x="3515" y="2240"/>
                    <a:pt x="3604" y="2302"/>
                    <a:pt x="3711" y="2311"/>
                  </a:cubicBezTo>
                  <a:lnTo>
                    <a:pt x="4978" y="2436"/>
                  </a:lnTo>
                  <a:lnTo>
                    <a:pt x="4024" y="3283"/>
                  </a:lnTo>
                  <a:cubicBezTo>
                    <a:pt x="3943" y="3346"/>
                    <a:pt x="3917" y="3453"/>
                    <a:pt x="3935" y="3551"/>
                  </a:cubicBezTo>
                  <a:lnTo>
                    <a:pt x="4211" y="4800"/>
                  </a:lnTo>
                  <a:lnTo>
                    <a:pt x="3114" y="4149"/>
                  </a:lnTo>
                  <a:cubicBezTo>
                    <a:pt x="3069" y="4122"/>
                    <a:pt x="3025" y="4113"/>
                    <a:pt x="2971" y="4113"/>
                  </a:cubicBezTo>
                  <a:cubicBezTo>
                    <a:pt x="2926" y="4113"/>
                    <a:pt x="2873" y="4122"/>
                    <a:pt x="2828" y="4149"/>
                  </a:cubicBezTo>
                  <a:lnTo>
                    <a:pt x="1731" y="4800"/>
                  </a:lnTo>
                  <a:lnTo>
                    <a:pt x="2008" y="3551"/>
                  </a:lnTo>
                  <a:cubicBezTo>
                    <a:pt x="2034" y="3453"/>
                    <a:pt x="1999" y="3346"/>
                    <a:pt x="1918" y="3283"/>
                  </a:cubicBezTo>
                  <a:lnTo>
                    <a:pt x="964" y="2436"/>
                  </a:lnTo>
                  <a:lnTo>
                    <a:pt x="2231" y="2311"/>
                  </a:lnTo>
                  <a:cubicBezTo>
                    <a:pt x="2338" y="2302"/>
                    <a:pt x="2427" y="2240"/>
                    <a:pt x="2463" y="2150"/>
                  </a:cubicBezTo>
                  <a:lnTo>
                    <a:pt x="2971" y="973"/>
                  </a:lnTo>
                  <a:close/>
                  <a:moveTo>
                    <a:pt x="2971" y="0"/>
                  </a:moveTo>
                  <a:cubicBezTo>
                    <a:pt x="2864" y="0"/>
                    <a:pt x="2757" y="63"/>
                    <a:pt x="2712" y="161"/>
                  </a:cubicBezTo>
                  <a:lnTo>
                    <a:pt x="2016" y="1776"/>
                  </a:lnTo>
                  <a:lnTo>
                    <a:pt x="268" y="1945"/>
                  </a:lnTo>
                  <a:cubicBezTo>
                    <a:pt x="161" y="1954"/>
                    <a:pt x="63" y="2026"/>
                    <a:pt x="27" y="2133"/>
                  </a:cubicBezTo>
                  <a:cubicBezTo>
                    <a:pt x="0" y="2240"/>
                    <a:pt x="27" y="2356"/>
                    <a:pt x="116" y="2427"/>
                  </a:cubicBezTo>
                  <a:lnTo>
                    <a:pt x="1428" y="3587"/>
                  </a:lnTo>
                  <a:lnTo>
                    <a:pt x="1044" y="5300"/>
                  </a:lnTo>
                  <a:cubicBezTo>
                    <a:pt x="1026" y="5416"/>
                    <a:pt x="1062" y="5523"/>
                    <a:pt x="1151" y="5594"/>
                  </a:cubicBezTo>
                  <a:cubicBezTo>
                    <a:pt x="1197" y="5626"/>
                    <a:pt x="1253" y="5642"/>
                    <a:pt x="1310" y="5642"/>
                  </a:cubicBezTo>
                  <a:cubicBezTo>
                    <a:pt x="1363" y="5642"/>
                    <a:pt x="1416" y="5629"/>
                    <a:pt x="1463" y="5603"/>
                  </a:cubicBezTo>
                  <a:lnTo>
                    <a:pt x="2971" y="4711"/>
                  </a:lnTo>
                  <a:lnTo>
                    <a:pt x="4488" y="5603"/>
                  </a:lnTo>
                  <a:cubicBezTo>
                    <a:pt x="4523" y="5630"/>
                    <a:pt x="4577" y="5639"/>
                    <a:pt x="4621" y="5639"/>
                  </a:cubicBezTo>
                  <a:cubicBezTo>
                    <a:pt x="4684" y="5639"/>
                    <a:pt x="4737" y="5621"/>
                    <a:pt x="4791" y="5594"/>
                  </a:cubicBezTo>
                  <a:cubicBezTo>
                    <a:pt x="4880" y="5523"/>
                    <a:pt x="4925" y="5416"/>
                    <a:pt x="4898" y="5300"/>
                  </a:cubicBezTo>
                  <a:lnTo>
                    <a:pt x="4514" y="3587"/>
                  </a:lnTo>
                  <a:lnTo>
                    <a:pt x="5835" y="2427"/>
                  </a:lnTo>
                  <a:cubicBezTo>
                    <a:pt x="5915" y="2356"/>
                    <a:pt x="5951" y="2240"/>
                    <a:pt x="5915" y="2133"/>
                  </a:cubicBezTo>
                  <a:cubicBezTo>
                    <a:pt x="5879" y="2026"/>
                    <a:pt x="5781" y="1954"/>
                    <a:pt x="5674" y="1945"/>
                  </a:cubicBezTo>
                  <a:lnTo>
                    <a:pt x="3926" y="1776"/>
                  </a:lnTo>
                  <a:lnTo>
                    <a:pt x="3230" y="161"/>
                  </a:lnTo>
                  <a:cubicBezTo>
                    <a:pt x="3185" y="63"/>
                    <a:pt x="308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9"/>
            <p:cNvSpPr/>
            <p:nvPr/>
          </p:nvSpPr>
          <p:spPr>
            <a:xfrm>
              <a:off x="5811365" y="87930"/>
              <a:ext cx="46107" cy="445154"/>
            </a:xfrm>
            <a:custGeom>
              <a:avLst/>
              <a:gdLst/>
              <a:ahLst/>
              <a:cxnLst/>
              <a:rect l="l" t="t" r="r" b="b"/>
              <a:pathLst>
                <a:path w="1072" h="10350" extrusionOk="0">
                  <a:moveTo>
                    <a:pt x="536" y="1"/>
                  </a:moveTo>
                  <a:cubicBezTo>
                    <a:pt x="242" y="1"/>
                    <a:pt x="1" y="242"/>
                    <a:pt x="1" y="536"/>
                  </a:cubicBezTo>
                  <a:cubicBezTo>
                    <a:pt x="1" y="831"/>
                    <a:pt x="242" y="1063"/>
                    <a:pt x="536" y="1063"/>
                  </a:cubicBezTo>
                  <a:cubicBezTo>
                    <a:pt x="830" y="1063"/>
                    <a:pt x="1071" y="831"/>
                    <a:pt x="1071" y="536"/>
                  </a:cubicBezTo>
                  <a:cubicBezTo>
                    <a:pt x="1071" y="242"/>
                    <a:pt x="830" y="1"/>
                    <a:pt x="536" y="1"/>
                  </a:cubicBezTo>
                  <a:close/>
                  <a:moveTo>
                    <a:pt x="536" y="2320"/>
                  </a:moveTo>
                  <a:cubicBezTo>
                    <a:pt x="242" y="2320"/>
                    <a:pt x="1" y="2561"/>
                    <a:pt x="1" y="2856"/>
                  </a:cubicBezTo>
                  <a:cubicBezTo>
                    <a:pt x="1" y="3150"/>
                    <a:pt x="242" y="3382"/>
                    <a:pt x="536" y="3382"/>
                  </a:cubicBezTo>
                  <a:cubicBezTo>
                    <a:pt x="830" y="3382"/>
                    <a:pt x="1071" y="3150"/>
                    <a:pt x="1071" y="2856"/>
                  </a:cubicBezTo>
                  <a:cubicBezTo>
                    <a:pt x="1071" y="2561"/>
                    <a:pt x="830" y="2320"/>
                    <a:pt x="536" y="2320"/>
                  </a:cubicBezTo>
                  <a:close/>
                  <a:moveTo>
                    <a:pt x="536" y="4640"/>
                  </a:moveTo>
                  <a:cubicBezTo>
                    <a:pt x="242" y="4640"/>
                    <a:pt x="1" y="4881"/>
                    <a:pt x="1" y="5175"/>
                  </a:cubicBezTo>
                  <a:cubicBezTo>
                    <a:pt x="1" y="5470"/>
                    <a:pt x="242" y="5710"/>
                    <a:pt x="536" y="5710"/>
                  </a:cubicBezTo>
                  <a:cubicBezTo>
                    <a:pt x="830" y="5710"/>
                    <a:pt x="1071" y="5470"/>
                    <a:pt x="1071" y="5175"/>
                  </a:cubicBezTo>
                  <a:cubicBezTo>
                    <a:pt x="1071" y="4881"/>
                    <a:pt x="830" y="4640"/>
                    <a:pt x="536" y="4640"/>
                  </a:cubicBezTo>
                  <a:close/>
                  <a:moveTo>
                    <a:pt x="536" y="6968"/>
                  </a:moveTo>
                  <a:cubicBezTo>
                    <a:pt x="242" y="6968"/>
                    <a:pt x="1" y="7200"/>
                    <a:pt x="1" y="7495"/>
                  </a:cubicBezTo>
                  <a:cubicBezTo>
                    <a:pt x="1" y="7789"/>
                    <a:pt x="242" y="8030"/>
                    <a:pt x="536" y="8030"/>
                  </a:cubicBezTo>
                  <a:cubicBezTo>
                    <a:pt x="830" y="8030"/>
                    <a:pt x="1071" y="7789"/>
                    <a:pt x="1071" y="7495"/>
                  </a:cubicBezTo>
                  <a:cubicBezTo>
                    <a:pt x="1071" y="7200"/>
                    <a:pt x="830" y="6968"/>
                    <a:pt x="536" y="6968"/>
                  </a:cubicBezTo>
                  <a:close/>
                  <a:moveTo>
                    <a:pt x="536" y="9288"/>
                  </a:moveTo>
                  <a:cubicBezTo>
                    <a:pt x="242" y="9288"/>
                    <a:pt x="1" y="9520"/>
                    <a:pt x="1" y="9814"/>
                  </a:cubicBezTo>
                  <a:cubicBezTo>
                    <a:pt x="1" y="10108"/>
                    <a:pt x="242" y="10349"/>
                    <a:pt x="536" y="10349"/>
                  </a:cubicBezTo>
                  <a:cubicBezTo>
                    <a:pt x="830" y="10349"/>
                    <a:pt x="1071" y="10108"/>
                    <a:pt x="1071" y="9814"/>
                  </a:cubicBezTo>
                  <a:cubicBezTo>
                    <a:pt x="1071" y="9520"/>
                    <a:pt x="830" y="9288"/>
                    <a:pt x="536" y="92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9"/>
            <p:cNvSpPr/>
            <p:nvPr/>
          </p:nvSpPr>
          <p:spPr>
            <a:xfrm>
              <a:off x="5828268" y="110984"/>
              <a:ext cx="12301" cy="444336"/>
            </a:xfrm>
            <a:custGeom>
              <a:avLst/>
              <a:gdLst/>
              <a:ahLst/>
              <a:cxnLst/>
              <a:rect l="l" t="t" r="r" b="b"/>
              <a:pathLst>
                <a:path w="286" h="10331" extrusionOk="0">
                  <a:moveTo>
                    <a:pt x="0" y="0"/>
                  </a:moveTo>
                  <a:lnTo>
                    <a:pt x="0" y="10331"/>
                  </a:lnTo>
                  <a:lnTo>
                    <a:pt x="286" y="10331"/>
                  </a:lnTo>
                  <a:lnTo>
                    <a:pt x="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9"/>
            <p:cNvSpPr/>
            <p:nvPr/>
          </p:nvSpPr>
          <p:spPr>
            <a:xfrm>
              <a:off x="6088390" y="217647"/>
              <a:ext cx="46107" cy="1144195"/>
            </a:xfrm>
            <a:custGeom>
              <a:avLst/>
              <a:gdLst/>
              <a:ahLst/>
              <a:cxnLst/>
              <a:rect l="l" t="t" r="r" b="b"/>
              <a:pathLst>
                <a:path w="1072" h="26603" extrusionOk="0">
                  <a:moveTo>
                    <a:pt x="536" y="0"/>
                  </a:moveTo>
                  <a:cubicBezTo>
                    <a:pt x="242" y="0"/>
                    <a:pt x="1" y="241"/>
                    <a:pt x="1" y="536"/>
                  </a:cubicBezTo>
                  <a:cubicBezTo>
                    <a:pt x="1" y="830"/>
                    <a:pt x="242" y="1062"/>
                    <a:pt x="536" y="1062"/>
                  </a:cubicBezTo>
                  <a:cubicBezTo>
                    <a:pt x="830" y="1062"/>
                    <a:pt x="1071" y="830"/>
                    <a:pt x="1071" y="536"/>
                  </a:cubicBezTo>
                  <a:cubicBezTo>
                    <a:pt x="1071" y="241"/>
                    <a:pt x="830" y="0"/>
                    <a:pt x="536" y="0"/>
                  </a:cubicBezTo>
                  <a:close/>
                  <a:moveTo>
                    <a:pt x="536" y="2320"/>
                  </a:moveTo>
                  <a:cubicBezTo>
                    <a:pt x="242" y="2320"/>
                    <a:pt x="1" y="2561"/>
                    <a:pt x="1" y="2855"/>
                  </a:cubicBezTo>
                  <a:cubicBezTo>
                    <a:pt x="1" y="3149"/>
                    <a:pt x="242" y="3381"/>
                    <a:pt x="536" y="3381"/>
                  </a:cubicBezTo>
                  <a:cubicBezTo>
                    <a:pt x="830" y="3381"/>
                    <a:pt x="1071" y="3149"/>
                    <a:pt x="1071" y="2855"/>
                  </a:cubicBezTo>
                  <a:cubicBezTo>
                    <a:pt x="1071" y="2561"/>
                    <a:pt x="830" y="2320"/>
                    <a:pt x="536" y="2320"/>
                  </a:cubicBezTo>
                  <a:close/>
                  <a:moveTo>
                    <a:pt x="536" y="4639"/>
                  </a:moveTo>
                  <a:cubicBezTo>
                    <a:pt x="242" y="4639"/>
                    <a:pt x="1" y="4880"/>
                    <a:pt x="1" y="5174"/>
                  </a:cubicBezTo>
                  <a:cubicBezTo>
                    <a:pt x="1" y="5469"/>
                    <a:pt x="242" y="5710"/>
                    <a:pt x="536" y="5710"/>
                  </a:cubicBezTo>
                  <a:cubicBezTo>
                    <a:pt x="830" y="5710"/>
                    <a:pt x="1071" y="5469"/>
                    <a:pt x="1071" y="5174"/>
                  </a:cubicBezTo>
                  <a:cubicBezTo>
                    <a:pt x="1071" y="4880"/>
                    <a:pt x="830" y="4639"/>
                    <a:pt x="536" y="4639"/>
                  </a:cubicBezTo>
                  <a:close/>
                  <a:moveTo>
                    <a:pt x="536" y="6968"/>
                  </a:moveTo>
                  <a:cubicBezTo>
                    <a:pt x="242" y="6968"/>
                    <a:pt x="1" y="7200"/>
                    <a:pt x="1" y="7494"/>
                  </a:cubicBezTo>
                  <a:cubicBezTo>
                    <a:pt x="1" y="7788"/>
                    <a:pt x="242" y="8029"/>
                    <a:pt x="536" y="8029"/>
                  </a:cubicBezTo>
                  <a:cubicBezTo>
                    <a:pt x="830" y="8029"/>
                    <a:pt x="1071" y="7788"/>
                    <a:pt x="1071" y="7494"/>
                  </a:cubicBezTo>
                  <a:cubicBezTo>
                    <a:pt x="1071" y="7200"/>
                    <a:pt x="830" y="6968"/>
                    <a:pt x="536" y="6968"/>
                  </a:cubicBezTo>
                  <a:close/>
                  <a:moveTo>
                    <a:pt x="536" y="9287"/>
                  </a:moveTo>
                  <a:cubicBezTo>
                    <a:pt x="242" y="9287"/>
                    <a:pt x="1" y="9519"/>
                    <a:pt x="1" y="9813"/>
                  </a:cubicBezTo>
                  <a:cubicBezTo>
                    <a:pt x="1" y="10108"/>
                    <a:pt x="242" y="10349"/>
                    <a:pt x="536" y="10349"/>
                  </a:cubicBezTo>
                  <a:cubicBezTo>
                    <a:pt x="830" y="10349"/>
                    <a:pt x="1071" y="10108"/>
                    <a:pt x="1071" y="9813"/>
                  </a:cubicBezTo>
                  <a:cubicBezTo>
                    <a:pt x="1071" y="9519"/>
                    <a:pt x="830" y="9287"/>
                    <a:pt x="536" y="9287"/>
                  </a:cubicBezTo>
                  <a:close/>
                  <a:moveTo>
                    <a:pt x="536" y="11607"/>
                  </a:moveTo>
                  <a:cubicBezTo>
                    <a:pt x="242" y="11607"/>
                    <a:pt x="1" y="11847"/>
                    <a:pt x="1" y="12142"/>
                  </a:cubicBezTo>
                  <a:cubicBezTo>
                    <a:pt x="1" y="12436"/>
                    <a:pt x="242" y="12668"/>
                    <a:pt x="536" y="12668"/>
                  </a:cubicBezTo>
                  <a:cubicBezTo>
                    <a:pt x="830" y="12668"/>
                    <a:pt x="1071" y="12436"/>
                    <a:pt x="1071" y="12142"/>
                  </a:cubicBezTo>
                  <a:cubicBezTo>
                    <a:pt x="1071" y="11847"/>
                    <a:pt x="830" y="11607"/>
                    <a:pt x="536" y="11607"/>
                  </a:cubicBezTo>
                  <a:close/>
                  <a:moveTo>
                    <a:pt x="536" y="13926"/>
                  </a:moveTo>
                  <a:cubicBezTo>
                    <a:pt x="242" y="13926"/>
                    <a:pt x="1" y="14167"/>
                    <a:pt x="1" y="14461"/>
                  </a:cubicBezTo>
                  <a:cubicBezTo>
                    <a:pt x="1" y="14756"/>
                    <a:pt x="242" y="14988"/>
                    <a:pt x="536" y="14988"/>
                  </a:cubicBezTo>
                  <a:cubicBezTo>
                    <a:pt x="830" y="14988"/>
                    <a:pt x="1071" y="14756"/>
                    <a:pt x="1071" y="14461"/>
                  </a:cubicBezTo>
                  <a:cubicBezTo>
                    <a:pt x="1071" y="14167"/>
                    <a:pt x="830" y="13926"/>
                    <a:pt x="536" y="13926"/>
                  </a:cubicBezTo>
                  <a:close/>
                  <a:moveTo>
                    <a:pt x="536" y="16245"/>
                  </a:moveTo>
                  <a:cubicBezTo>
                    <a:pt x="242" y="16245"/>
                    <a:pt x="1" y="16486"/>
                    <a:pt x="1" y="16781"/>
                  </a:cubicBezTo>
                  <a:cubicBezTo>
                    <a:pt x="1" y="17075"/>
                    <a:pt x="242" y="17316"/>
                    <a:pt x="536" y="17316"/>
                  </a:cubicBezTo>
                  <a:cubicBezTo>
                    <a:pt x="830" y="17316"/>
                    <a:pt x="1071" y="17075"/>
                    <a:pt x="1071" y="16781"/>
                  </a:cubicBezTo>
                  <a:cubicBezTo>
                    <a:pt x="1071" y="16486"/>
                    <a:pt x="830" y="16245"/>
                    <a:pt x="536" y="16245"/>
                  </a:cubicBezTo>
                  <a:close/>
                  <a:moveTo>
                    <a:pt x="536" y="18574"/>
                  </a:moveTo>
                  <a:cubicBezTo>
                    <a:pt x="242" y="18574"/>
                    <a:pt x="1" y="18806"/>
                    <a:pt x="1" y="19100"/>
                  </a:cubicBezTo>
                  <a:cubicBezTo>
                    <a:pt x="1" y="19395"/>
                    <a:pt x="242" y="19635"/>
                    <a:pt x="536" y="19635"/>
                  </a:cubicBezTo>
                  <a:cubicBezTo>
                    <a:pt x="830" y="19635"/>
                    <a:pt x="1071" y="19395"/>
                    <a:pt x="1071" y="19100"/>
                  </a:cubicBezTo>
                  <a:cubicBezTo>
                    <a:pt x="1071" y="18806"/>
                    <a:pt x="830" y="18574"/>
                    <a:pt x="536" y="18574"/>
                  </a:cubicBezTo>
                  <a:close/>
                  <a:moveTo>
                    <a:pt x="536" y="20893"/>
                  </a:moveTo>
                  <a:cubicBezTo>
                    <a:pt x="242" y="20893"/>
                    <a:pt x="1" y="21134"/>
                    <a:pt x="1" y="21420"/>
                  </a:cubicBezTo>
                  <a:cubicBezTo>
                    <a:pt x="1" y="21714"/>
                    <a:pt x="242" y="21955"/>
                    <a:pt x="536" y="21955"/>
                  </a:cubicBezTo>
                  <a:cubicBezTo>
                    <a:pt x="830" y="21955"/>
                    <a:pt x="1071" y="21714"/>
                    <a:pt x="1071" y="21420"/>
                  </a:cubicBezTo>
                  <a:cubicBezTo>
                    <a:pt x="1071" y="21134"/>
                    <a:pt x="830" y="20893"/>
                    <a:pt x="536" y="20893"/>
                  </a:cubicBezTo>
                  <a:close/>
                  <a:moveTo>
                    <a:pt x="536" y="23213"/>
                  </a:moveTo>
                  <a:cubicBezTo>
                    <a:pt x="242" y="23213"/>
                    <a:pt x="1" y="23454"/>
                    <a:pt x="1" y="23748"/>
                  </a:cubicBezTo>
                  <a:cubicBezTo>
                    <a:pt x="1" y="24042"/>
                    <a:pt x="242" y="24274"/>
                    <a:pt x="536" y="24274"/>
                  </a:cubicBezTo>
                  <a:cubicBezTo>
                    <a:pt x="830" y="24274"/>
                    <a:pt x="1071" y="24042"/>
                    <a:pt x="1071" y="23748"/>
                  </a:cubicBezTo>
                  <a:cubicBezTo>
                    <a:pt x="1071" y="23454"/>
                    <a:pt x="830" y="23213"/>
                    <a:pt x="536" y="23213"/>
                  </a:cubicBezTo>
                  <a:close/>
                  <a:moveTo>
                    <a:pt x="536" y="25532"/>
                  </a:moveTo>
                  <a:cubicBezTo>
                    <a:pt x="242" y="25532"/>
                    <a:pt x="1" y="25773"/>
                    <a:pt x="1" y="26067"/>
                  </a:cubicBezTo>
                  <a:cubicBezTo>
                    <a:pt x="1" y="26362"/>
                    <a:pt x="242" y="26603"/>
                    <a:pt x="536" y="26603"/>
                  </a:cubicBezTo>
                  <a:cubicBezTo>
                    <a:pt x="830" y="26603"/>
                    <a:pt x="1071" y="26362"/>
                    <a:pt x="1071" y="26067"/>
                  </a:cubicBezTo>
                  <a:cubicBezTo>
                    <a:pt x="1071" y="25773"/>
                    <a:pt x="830" y="25532"/>
                    <a:pt x="536" y="255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9"/>
            <p:cNvSpPr/>
            <p:nvPr/>
          </p:nvSpPr>
          <p:spPr>
            <a:xfrm>
              <a:off x="6105292" y="240657"/>
              <a:ext cx="12301" cy="1184108"/>
            </a:xfrm>
            <a:custGeom>
              <a:avLst/>
              <a:gdLst/>
              <a:ahLst/>
              <a:cxnLst/>
              <a:rect l="l" t="t" r="r" b="b"/>
              <a:pathLst>
                <a:path w="286" h="27531" extrusionOk="0">
                  <a:moveTo>
                    <a:pt x="0" y="1"/>
                  </a:moveTo>
                  <a:lnTo>
                    <a:pt x="0" y="27531"/>
                  </a:lnTo>
                  <a:lnTo>
                    <a:pt x="286" y="27531"/>
                  </a:lnTo>
                  <a:lnTo>
                    <a:pt x="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9"/>
            <p:cNvSpPr/>
            <p:nvPr/>
          </p:nvSpPr>
          <p:spPr>
            <a:xfrm>
              <a:off x="5928007" y="1409356"/>
              <a:ext cx="367262" cy="191524"/>
            </a:xfrm>
            <a:custGeom>
              <a:avLst/>
              <a:gdLst/>
              <a:ahLst/>
              <a:cxnLst/>
              <a:rect l="l" t="t" r="r" b="b"/>
              <a:pathLst>
                <a:path w="8539" h="4453" extrusionOk="0">
                  <a:moveTo>
                    <a:pt x="4265" y="376"/>
                  </a:moveTo>
                  <a:cubicBezTo>
                    <a:pt x="4729" y="724"/>
                    <a:pt x="6094" y="1446"/>
                    <a:pt x="7048" y="1749"/>
                  </a:cubicBezTo>
                  <a:cubicBezTo>
                    <a:pt x="7566" y="1910"/>
                    <a:pt x="7941" y="2311"/>
                    <a:pt x="8065" y="2847"/>
                  </a:cubicBezTo>
                  <a:cubicBezTo>
                    <a:pt x="8181" y="3320"/>
                    <a:pt x="8074" y="3810"/>
                    <a:pt x="7798" y="4122"/>
                  </a:cubicBezTo>
                  <a:lnTo>
                    <a:pt x="741" y="4122"/>
                  </a:lnTo>
                  <a:cubicBezTo>
                    <a:pt x="465" y="3810"/>
                    <a:pt x="358" y="3320"/>
                    <a:pt x="465" y="2847"/>
                  </a:cubicBezTo>
                  <a:cubicBezTo>
                    <a:pt x="598" y="2311"/>
                    <a:pt x="964" y="1910"/>
                    <a:pt x="1482" y="1749"/>
                  </a:cubicBezTo>
                  <a:cubicBezTo>
                    <a:pt x="2436" y="1446"/>
                    <a:pt x="3810" y="724"/>
                    <a:pt x="4265" y="376"/>
                  </a:cubicBezTo>
                  <a:close/>
                  <a:moveTo>
                    <a:pt x="4265" y="1"/>
                  </a:moveTo>
                  <a:cubicBezTo>
                    <a:pt x="4220" y="10"/>
                    <a:pt x="4167" y="28"/>
                    <a:pt x="4140" y="72"/>
                  </a:cubicBezTo>
                  <a:cubicBezTo>
                    <a:pt x="3988" y="188"/>
                    <a:pt x="2588" y="1054"/>
                    <a:pt x="1384" y="1428"/>
                  </a:cubicBezTo>
                  <a:cubicBezTo>
                    <a:pt x="750" y="1633"/>
                    <a:pt x="295" y="2115"/>
                    <a:pt x="144" y="2766"/>
                  </a:cubicBezTo>
                  <a:cubicBezTo>
                    <a:pt x="1" y="3382"/>
                    <a:pt x="161" y="4024"/>
                    <a:pt x="554" y="4408"/>
                  </a:cubicBezTo>
                  <a:cubicBezTo>
                    <a:pt x="590" y="4435"/>
                    <a:pt x="625" y="4452"/>
                    <a:pt x="670" y="4452"/>
                  </a:cubicBezTo>
                  <a:lnTo>
                    <a:pt x="7860" y="4452"/>
                  </a:lnTo>
                  <a:cubicBezTo>
                    <a:pt x="7905" y="4452"/>
                    <a:pt x="7949" y="4435"/>
                    <a:pt x="7976" y="4408"/>
                  </a:cubicBezTo>
                  <a:cubicBezTo>
                    <a:pt x="8369" y="4024"/>
                    <a:pt x="8538" y="3382"/>
                    <a:pt x="8387" y="2775"/>
                  </a:cubicBezTo>
                  <a:cubicBezTo>
                    <a:pt x="8235" y="2115"/>
                    <a:pt x="7789" y="1633"/>
                    <a:pt x="7147" y="1428"/>
                  </a:cubicBezTo>
                  <a:cubicBezTo>
                    <a:pt x="5951" y="1054"/>
                    <a:pt x="4542" y="188"/>
                    <a:pt x="4399" y="72"/>
                  </a:cubicBezTo>
                  <a:cubicBezTo>
                    <a:pt x="4372" y="28"/>
                    <a:pt x="4319" y="1"/>
                    <a:pt x="4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9"/>
            <p:cNvSpPr/>
            <p:nvPr/>
          </p:nvSpPr>
          <p:spPr>
            <a:xfrm>
              <a:off x="6006672" y="1409356"/>
              <a:ext cx="209932" cy="191524"/>
            </a:xfrm>
            <a:custGeom>
              <a:avLst/>
              <a:gdLst/>
              <a:ahLst/>
              <a:cxnLst/>
              <a:rect l="l" t="t" r="r" b="b"/>
              <a:pathLst>
                <a:path w="4881" h="4453" extrusionOk="0">
                  <a:moveTo>
                    <a:pt x="2436" y="456"/>
                  </a:moveTo>
                  <a:cubicBezTo>
                    <a:pt x="2730" y="822"/>
                    <a:pt x="3373" y="1446"/>
                    <a:pt x="3846" y="1732"/>
                  </a:cubicBezTo>
                  <a:cubicBezTo>
                    <a:pt x="4381" y="2053"/>
                    <a:pt x="4532" y="3435"/>
                    <a:pt x="4229" y="4122"/>
                  </a:cubicBezTo>
                  <a:lnTo>
                    <a:pt x="643" y="4122"/>
                  </a:lnTo>
                  <a:cubicBezTo>
                    <a:pt x="349" y="3435"/>
                    <a:pt x="491" y="2053"/>
                    <a:pt x="1027" y="1732"/>
                  </a:cubicBezTo>
                  <a:cubicBezTo>
                    <a:pt x="1508" y="1446"/>
                    <a:pt x="2142" y="822"/>
                    <a:pt x="2436" y="456"/>
                  </a:cubicBezTo>
                  <a:close/>
                  <a:moveTo>
                    <a:pt x="2436" y="1"/>
                  </a:moveTo>
                  <a:cubicBezTo>
                    <a:pt x="2374" y="1"/>
                    <a:pt x="2311" y="46"/>
                    <a:pt x="2284" y="108"/>
                  </a:cubicBezTo>
                  <a:cubicBezTo>
                    <a:pt x="2204" y="233"/>
                    <a:pt x="1473" y="1080"/>
                    <a:pt x="857" y="1446"/>
                  </a:cubicBezTo>
                  <a:cubicBezTo>
                    <a:pt x="81" y="1910"/>
                    <a:pt x="1" y="3632"/>
                    <a:pt x="393" y="4363"/>
                  </a:cubicBezTo>
                  <a:cubicBezTo>
                    <a:pt x="429" y="4417"/>
                    <a:pt x="482" y="4452"/>
                    <a:pt x="545" y="4452"/>
                  </a:cubicBezTo>
                  <a:lnTo>
                    <a:pt x="4336" y="4452"/>
                  </a:lnTo>
                  <a:cubicBezTo>
                    <a:pt x="4399" y="4452"/>
                    <a:pt x="4452" y="4417"/>
                    <a:pt x="4479" y="4363"/>
                  </a:cubicBezTo>
                  <a:cubicBezTo>
                    <a:pt x="4880" y="3632"/>
                    <a:pt x="4800" y="1910"/>
                    <a:pt x="4015" y="1446"/>
                  </a:cubicBezTo>
                  <a:cubicBezTo>
                    <a:pt x="3400" y="1080"/>
                    <a:pt x="2668" y="233"/>
                    <a:pt x="2597" y="108"/>
                  </a:cubicBezTo>
                  <a:cubicBezTo>
                    <a:pt x="2570" y="46"/>
                    <a:pt x="2507" y="1"/>
                    <a:pt x="2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9"/>
            <p:cNvSpPr/>
            <p:nvPr/>
          </p:nvSpPr>
          <p:spPr>
            <a:xfrm>
              <a:off x="5928007" y="1925041"/>
              <a:ext cx="367262" cy="191136"/>
            </a:xfrm>
            <a:custGeom>
              <a:avLst/>
              <a:gdLst/>
              <a:ahLst/>
              <a:cxnLst/>
              <a:rect l="l" t="t" r="r" b="b"/>
              <a:pathLst>
                <a:path w="8539" h="4444" extrusionOk="0">
                  <a:moveTo>
                    <a:pt x="7798" y="331"/>
                  </a:moveTo>
                  <a:cubicBezTo>
                    <a:pt x="8074" y="634"/>
                    <a:pt x="8181" y="1125"/>
                    <a:pt x="8065" y="1606"/>
                  </a:cubicBezTo>
                  <a:cubicBezTo>
                    <a:pt x="7941" y="2142"/>
                    <a:pt x="7566" y="2543"/>
                    <a:pt x="7048" y="2704"/>
                  </a:cubicBezTo>
                  <a:cubicBezTo>
                    <a:pt x="6103" y="3007"/>
                    <a:pt x="4729" y="3730"/>
                    <a:pt x="4265" y="4069"/>
                  </a:cubicBezTo>
                  <a:cubicBezTo>
                    <a:pt x="3801" y="3721"/>
                    <a:pt x="2436" y="3007"/>
                    <a:pt x="1482" y="2704"/>
                  </a:cubicBezTo>
                  <a:cubicBezTo>
                    <a:pt x="964" y="2543"/>
                    <a:pt x="598" y="2142"/>
                    <a:pt x="465" y="1606"/>
                  </a:cubicBezTo>
                  <a:cubicBezTo>
                    <a:pt x="358" y="1134"/>
                    <a:pt x="465" y="643"/>
                    <a:pt x="741" y="331"/>
                  </a:cubicBezTo>
                  <a:close/>
                  <a:moveTo>
                    <a:pt x="670" y="1"/>
                  </a:moveTo>
                  <a:cubicBezTo>
                    <a:pt x="625" y="1"/>
                    <a:pt x="590" y="19"/>
                    <a:pt x="554" y="45"/>
                  </a:cubicBezTo>
                  <a:cubicBezTo>
                    <a:pt x="161" y="429"/>
                    <a:pt x="1" y="1071"/>
                    <a:pt x="144" y="1678"/>
                  </a:cubicBezTo>
                  <a:cubicBezTo>
                    <a:pt x="295" y="2329"/>
                    <a:pt x="750" y="2820"/>
                    <a:pt x="1384" y="3025"/>
                  </a:cubicBezTo>
                  <a:cubicBezTo>
                    <a:pt x="2588" y="3400"/>
                    <a:pt x="3988" y="4256"/>
                    <a:pt x="4140" y="4381"/>
                  </a:cubicBezTo>
                  <a:cubicBezTo>
                    <a:pt x="4167" y="4417"/>
                    <a:pt x="4212" y="4443"/>
                    <a:pt x="4265" y="4443"/>
                  </a:cubicBezTo>
                  <a:cubicBezTo>
                    <a:pt x="4319" y="4443"/>
                    <a:pt x="4363" y="4426"/>
                    <a:pt x="4399" y="4381"/>
                  </a:cubicBezTo>
                  <a:cubicBezTo>
                    <a:pt x="4542" y="4265"/>
                    <a:pt x="5951" y="3400"/>
                    <a:pt x="7147" y="3025"/>
                  </a:cubicBezTo>
                  <a:cubicBezTo>
                    <a:pt x="7789" y="2820"/>
                    <a:pt x="8235" y="2329"/>
                    <a:pt x="8387" y="1678"/>
                  </a:cubicBezTo>
                  <a:cubicBezTo>
                    <a:pt x="8538" y="1071"/>
                    <a:pt x="8369" y="429"/>
                    <a:pt x="7976" y="45"/>
                  </a:cubicBezTo>
                  <a:cubicBezTo>
                    <a:pt x="7949" y="19"/>
                    <a:pt x="7905" y="1"/>
                    <a:pt x="78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9"/>
            <p:cNvSpPr/>
            <p:nvPr/>
          </p:nvSpPr>
          <p:spPr>
            <a:xfrm>
              <a:off x="6006672" y="1925041"/>
              <a:ext cx="209932" cy="191136"/>
            </a:xfrm>
            <a:custGeom>
              <a:avLst/>
              <a:gdLst/>
              <a:ahLst/>
              <a:cxnLst/>
              <a:rect l="l" t="t" r="r" b="b"/>
              <a:pathLst>
                <a:path w="4881" h="4444" extrusionOk="0">
                  <a:moveTo>
                    <a:pt x="4229" y="331"/>
                  </a:moveTo>
                  <a:cubicBezTo>
                    <a:pt x="4532" y="1018"/>
                    <a:pt x="4381" y="2400"/>
                    <a:pt x="3846" y="2722"/>
                  </a:cubicBezTo>
                  <a:cubicBezTo>
                    <a:pt x="3373" y="3007"/>
                    <a:pt x="2730" y="3632"/>
                    <a:pt x="2436" y="3997"/>
                  </a:cubicBezTo>
                  <a:cubicBezTo>
                    <a:pt x="2142" y="3632"/>
                    <a:pt x="1508" y="3007"/>
                    <a:pt x="1027" y="2722"/>
                  </a:cubicBezTo>
                  <a:cubicBezTo>
                    <a:pt x="491" y="2400"/>
                    <a:pt x="349" y="1018"/>
                    <a:pt x="643" y="331"/>
                  </a:cubicBezTo>
                  <a:close/>
                  <a:moveTo>
                    <a:pt x="545" y="1"/>
                  </a:moveTo>
                  <a:cubicBezTo>
                    <a:pt x="482" y="1"/>
                    <a:pt x="429" y="36"/>
                    <a:pt x="393" y="90"/>
                  </a:cubicBezTo>
                  <a:cubicBezTo>
                    <a:pt x="1" y="821"/>
                    <a:pt x="81" y="2534"/>
                    <a:pt x="857" y="3007"/>
                  </a:cubicBezTo>
                  <a:cubicBezTo>
                    <a:pt x="1473" y="3373"/>
                    <a:pt x="2204" y="4220"/>
                    <a:pt x="2284" y="4345"/>
                  </a:cubicBezTo>
                  <a:cubicBezTo>
                    <a:pt x="2311" y="4408"/>
                    <a:pt x="2374" y="4443"/>
                    <a:pt x="2436" y="4443"/>
                  </a:cubicBezTo>
                  <a:cubicBezTo>
                    <a:pt x="2507" y="4443"/>
                    <a:pt x="2570" y="4408"/>
                    <a:pt x="2597" y="4345"/>
                  </a:cubicBezTo>
                  <a:cubicBezTo>
                    <a:pt x="2668" y="4220"/>
                    <a:pt x="3400" y="3373"/>
                    <a:pt x="4015" y="3007"/>
                  </a:cubicBezTo>
                  <a:cubicBezTo>
                    <a:pt x="4800" y="2534"/>
                    <a:pt x="4880" y="821"/>
                    <a:pt x="4479" y="90"/>
                  </a:cubicBezTo>
                  <a:cubicBezTo>
                    <a:pt x="4452" y="36"/>
                    <a:pt x="4399" y="1"/>
                    <a:pt x="4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9"/>
            <p:cNvSpPr/>
            <p:nvPr/>
          </p:nvSpPr>
          <p:spPr>
            <a:xfrm>
              <a:off x="5900395" y="1604663"/>
              <a:ext cx="422487" cy="316210"/>
            </a:xfrm>
            <a:custGeom>
              <a:avLst/>
              <a:gdLst/>
              <a:ahLst/>
              <a:cxnLst/>
              <a:rect l="l" t="t" r="r" b="b"/>
              <a:pathLst>
                <a:path w="9823" h="7352" extrusionOk="0">
                  <a:moveTo>
                    <a:pt x="8217" y="340"/>
                  </a:moveTo>
                  <a:cubicBezTo>
                    <a:pt x="8235" y="375"/>
                    <a:pt x="8270" y="429"/>
                    <a:pt x="8306" y="491"/>
                  </a:cubicBezTo>
                  <a:cubicBezTo>
                    <a:pt x="8377" y="598"/>
                    <a:pt x="8449" y="714"/>
                    <a:pt x="8538" y="839"/>
                  </a:cubicBezTo>
                  <a:cubicBezTo>
                    <a:pt x="8939" y="1419"/>
                    <a:pt x="9484" y="2213"/>
                    <a:pt x="9484" y="3676"/>
                  </a:cubicBezTo>
                  <a:cubicBezTo>
                    <a:pt x="9484" y="5139"/>
                    <a:pt x="8939" y="5942"/>
                    <a:pt x="8538" y="6522"/>
                  </a:cubicBezTo>
                  <a:cubicBezTo>
                    <a:pt x="8449" y="6647"/>
                    <a:pt x="8377" y="6763"/>
                    <a:pt x="8306" y="6870"/>
                  </a:cubicBezTo>
                  <a:cubicBezTo>
                    <a:pt x="8270" y="6932"/>
                    <a:pt x="8235" y="6986"/>
                    <a:pt x="8217" y="7022"/>
                  </a:cubicBezTo>
                  <a:lnTo>
                    <a:pt x="1606" y="7022"/>
                  </a:lnTo>
                  <a:cubicBezTo>
                    <a:pt x="1579" y="6986"/>
                    <a:pt x="1544" y="6932"/>
                    <a:pt x="1508" y="6870"/>
                  </a:cubicBezTo>
                  <a:cubicBezTo>
                    <a:pt x="1446" y="6763"/>
                    <a:pt x="1365" y="6647"/>
                    <a:pt x="1285" y="6522"/>
                  </a:cubicBezTo>
                  <a:cubicBezTo>
                    <a:pt x="884" y="5942"/>
                    <a:pt x="331" y="5139"/>
                    <a:pt x="331" y="3676"/>
                  </a:cubicBezTo>
                  <a:cubicBezTo>
                    <a:pt x="331" y="2213"/>
                    <a:pt x="884" y="1419"/>
                    <a:pt x="1285" y="839"/>
                  </a:cubicBezTo>
                  <a:cubicBezTo>
                    <a:pt x="1365" y="714"/>
                    <a:pt x="1446" y="598"/>
                    <a:pt x="1508" y="491"/>
                  </a:cubicBezTo>
                  <a:cubicBezTo>
                    <a:pt x="1544" y="429"/>
                    <a:pt x="1579" y="375"/>
                    <a:pt x="1606" y="340"/>
                  </a:cubicBezTo>
                  <a:close/>
                  <a:moveTo>
                    <a:pt x="1517" y="1"/>
                  </a:moveTo>
                  <a:cubicBezTo>
                    <a:pt x="1464" y="1"/>
                    <a:pt x="1410" y="27"/>
                    <a:pt x="1374" y="81"/>
                  </a:cubicBezTo>
                  <a:cubicBezTo>
                    <a:pt x="1374" y="81"/>
                    <a:pt x="1321" y="161"/>
                    <a:pt x="1223" y="322"/>
                  </a:cubicBezTo>
                  <a:cubicBezTo>
                    <a:pt x="1169" y="420"/>
                    <a:pt x="1089" y="527"/>
                    <a:pt x="1009" y="652"/>
                  </a:cubicBezTo>
                  <a:cubicBezTo>
                    <a:pt x="607" y="1232"/>
                    <a:pt x="0" y="2115"/>
                    <a:pt x="0" y="3676"/>
                  </a:cubicBezTo>
                  <a:cubicBezTo>
                    <a:pt x="0" y="5246"/>
                    <a:pt x="607" y="6129"/>
                    <a:pt x="1009" y="6709"/>
                  </a:cubicBezTo>
                  <a:cubicBezTo>
                    <a:pt x="1089" y="6834"/>
                    <a:pt x="1169" y="6941"/>
                    <a:pt x="1223" y="7039"/>
                  </a:cubicBezTo>
                  <a:cubicBezTo>
                    <a:pt x="1321" y="7191"/>
                    <a:pt x="1374" y="7280"/>
                    <a:pt x="1374" y="7280"/>
                  </a:cubicBezTo>
                  <a:cubicBezTo>
                    <a:pt x="1410" y="7325"/>
                    <a:pt x="1464" y="7352"/>
                    <a:pt x="1517" y="7352"/>
                  </a:cubicBezTo>
                  <a:lnTo>
                    <a:pt x="8306" y="7352"/>
                  </a:lnTo>
                  <a:cubicBezTo>
                    <a:pt x="8359" y="7352"/>
                    <a:pt x="8413" y="7325"/>
                    <a:pt x="8440" y="7280"/>
                  </a:cubicBezTo>
                  <a:cubicBezTo>
                    <a:pt x="8440" y="7280"/>
                    <a:pt x="8502" y="7191"/>
                    <a:pt x="8591" y="7039"/>
                  </a:cubicBezTo>
                  <a:cubicBezTo>
                    <a:pt x="8654" y="6941"/>
                    <a:pt x="8725" y="6834"/>
                    <a:pt x="8814" y="6709"/>
                  </a:cubicBezTo>
                  <a:cubicBezTo>
                    <a:pt x="9216" y="6129"/>
                    <a:pt x="9823" y="5246"/>
                    <a:pt x="9823" y="3676"/>
                  </a:cubicBezTo>
                  <a:cubicBezTo>
                    <a:pt x="9823" y="2115"/>
                    <a:pt x="9216" y="1232"/>
                    <a:pt x="8814" y="652"/>
                  </a:cubicBezTo>
                  <a:cubicBezTo>
                    <a:pt x="8725" y="527"/>
                    <a:pt x="8654" y="420"/>
                    <a:pt x="8591" y="322"/>
                  </a:cubicBezTo>
                  <a:cubicBezTo>
                    <a:pt x="8502" y="161"/>
                    <a:pt x="8440" y="72"/>
                    <a:pt x="8440" y="72"/>
                  </a:cubicBezTo>
                  <a:cubicBezTo>
                    <a:pt x="8413" y="27"/>
                    <a:pt x="8359" y="1"/>
                    <a:pt x="8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9"/>
            <p:cNvSpPr/>
            <p:nvPr/>
          </p:nvSpPr>
          <p:spPr>
            <a:xfrm>
              <a:off x="5992865" y="1604663"/>
              <a:ext cx="237544" cy="316210"/>
            </a:xfrm>
            <a:custGeom>
              <a:avLst/>
              <a:gdLst/>
              <a:ahLst/>
              <a:cxnLst/>
              <a:rect l="l" t="t" r="r" b="b"/>
              <a:pathLst>
                <a:path w="5523" h="7352" extrusionOk="0">
                  <a:moveTo>
                    <a:pt x="4523" y="340"/>
                  </a:moveTo>
                  <a:cubicBezTo>
                    <a:pt x="4675" y="634"/>
                    <a:pt x="5192" y="1776"/>
                    <a:pt x="5192" y="3676"/>
                  </a:cubicBezTo>
                  <a:cubicBezTo>
                    <a:pt x="5192" y="5585"/>
                    <a:pt x="4675" y="6727"/>
                    <a:pt x="4523" y="7022"/>
                  </a:cubicBezTo>
                  <a:lnTo>
                    <a:pt x="1000" y="7022"/>
                  </a:lnTo>
                  <a:cubicBezTo>
                    <a:pt x="848" y="6727"/>
                    <a:pt x="331" y="5585"/>
                    <a:pt x="331" y="3676"/>
                  </a:cubicBezTo>
                  <a:cubicBezTo>
                    <a:pt x="331" y="1776"/>
                    <a:pt x="848" y="634"/>
                    <a:pt x="1000" y="340"/>
                  </a:cubicBezTo>
                  <a:close/>
                  <a:moveTo>
                    <a:pt x="901" y="1"/>
                  </a:moveTo>
                  <a:cubicBezTo>
                    <a:pt x="839" y="1"/>
                    <a:pt x="785" y="36"/>
                    <a:pt x="759" y="81"/>
                  </a:cubicBezTo>
                  <a:cubicBezTo>
                    <a:pt x="732" y="135"/>
                    <a:pt x="0" y="1348"/>
                    <a:pt x="0" y="3676"/>
                  </a:cubicBezTo>
                  <a:cubicBezTo>
                    <a:pt x="0" y="6013"/>
                    <a:pt x="732" y="7227"/>
                    <a:pt x="759" y="7271"/>
                  </a:cubicBezTo>
                  <a:cubicBezTo>
                    <a:pt x="785" y="7325"/>
                    <a:pt x="839" y="7352"/>
                    <a:pt x="901" y="7352"/>
                  </a:cubicBezTo>
                  <a:lnTo>
                    <a:pt x="4622" y="7352"/>
                  </a:lnTo>
                  <a:cubicBezTo>
                    <a:pt x="4675" y="7352"/>
                    <a:pt x="4729" y="7325"/>
                    <a:pt x="4755" y="7271"/>
                  </a:cubicBezTo>
                  <a:cubicBezTo>
                    <a:pt x="4791" y="7227"/>
                    <a:pt x="5523" y="6013"/>
                    <a:pt x="5523" y="3676"/>
                  </a:cubicBezTo>
                  <a:cubicBezTo>
                    <a:pt x="5523" y="1348"/>
                    <a:pt x="4791" y="135"/>
                    <a:pt x="4755" y="81"/>
                  </a:cubicBezTo>
                  <a:cubicBezTo>
                    <a:pt x="4729" y="36"/>
                    <a:pt x="4675" y="1"/>
                    <a:pt x="4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9"/>
            <p:cNvSpPr/>
            <p:nvPr/>
          </p:nvSpPr>
          <p:spPr>
            <a:xfrm>
              <a:off x="5943749" y="1589308"/>
              <a:ext cx="335779" cy="28430"/>
            </a:xfrm>
            <a:custGeom>
              <a:avLst/>
              <a:gdLst/>
              <a:ahLst/>
              <a:cxnLst/>
              <a:rect l="l" t="t" r="r" b="b"/>
              <a:pathLst>
                <a:path w="7807" h="661" extrusionOk="0">
                  <a:moveTo>
                    <a:pt x="331" y="1"/>
                  </a:moveTo>
                  <a:cubicBezTo>
                    <a:pt x="143" y="1"/>
                    <a:pt x="1" y="144"/>
                    <a:pt x="1" y="331"/>
                  </a:cubicBezTo>
                  <a:cubicBezTo>
                    <a:pt x="1" y="420"/>
                    <a:pt x="36" y="500"/>
                    <a:pt x="99" y="563"/>
                  </a:cubicBezTo>
                  <a:cubicBezTo>
                    <a:pt x="152" y="625"/>
                    <a:pt x="241" y="661"/>
                    <a:pt x="331" y="661"/>
                  </a:cubicBezTo>
                  <a:lnTo>
                    <a:pt x="7476" y="661"/>
                  </a:lnTo>
                  <a:cubicBezTo>
                    <a:pt x="7655" y="661"/>
                    <a:pt x="7806" y="509"/>
                    <a:pt x="7806" y="331"/>
                  </a:cubicBezTo>
                  <a:cubicBezTo>
                    <a:pt x="7806" y="242"/>
                    <a:pt x="7771" y="153"/>
                    <a:pt x="7708" y="99"/>
                  </a:cubicBezTo>
                  <a:cubicBezTo>
                    <a:pt x="7646" y="37"/>
                    <a:pt x="7566"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9"/>
            <p:cNvSpPr/>
            <p:nvPr/>
          </p:nvSpPr>
          <p:spPr>
            <a:xfrm>
              <a:off x="5943749" y="1908955"/>
              <a:ext cx="335779" cy="28430"/>
            </a:xfrm>
            <a:custGeom>
              <a:avLst/>
              <a:gdLst/>
              <a:ahLst/>
              <a:cxnLst/>
              <a:rect l="l" t="t" r="r" b="b"/>
              <a:pathLst>
                <a:path w="7807" h="661" extrusionOk="0">
                  <a:moveTo>
                    <a:pt x="331" y="0"/>
                  </a:moveTo>
                  <a:cubicBezTo>
                    <a:pt x="143" y="0"/>
                    <a:pt x="1" y="143"/>
                    <a:pt x="1" y="330"/>
                  </a:cubicBezTo>
                  <a:cubicBezTo>
                    <a:pt x="1" y="419"/>
                    <a:pt x="36" y="509"/>
                    <a:pt x="99" y="562"/>
                  </a:cubicBezTo>
                  <a:cubicBezTo>
                    <a:pt x="152" y="625"/>
                    <a:pt x="241" y="660"/>
                    <a:pt x="331" y="660"/>
                  </a:cubicBezTo>
                  <a:lnTo>
                    <a:pt x="7476" y="660"/>
                  </a:lnTo>
                  <a:cubicBezTo>
                    <a:pt x="7655" y="660"/>
                    <a:pt x="7806" y="517"/>
                    <a:pt x="7806" y="330"/>
                  </a:cubicBezTo>
                  <a:cubicBezTo>
                    <a:pt x="7806" y="241"/>
                    <a:pt x="7771" y="152"/>
                    <a:pt x="7708" y="98"/>
                  </a:cubicBezTo>
                  <a:cubicBezTo>
                    <a:pt x="7646" y="36"/>
                    <a:pt x="7566" y="0"/>
                    <a:pt x="7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9"/>
            <p:cNvSpPr/>
            <p:nvPr/>
          </p:nvSpPr>
          <p:spPr>
            <a:xfrm>
              <a:off x="6097207" y="1402475"/>
              <a:ext cx="28473" cy="28430"/>
            </a:xfrm>
            <a:custGeom>
              <a:avLst/>
              <a:gdLst/>
              <a:ahLst/>
              <a:cxnLst/>
              <a:rect l="l" t="t" r="r" b="b"/>
              <a:pathLst>
                <a:path w="662" h="661" extrusionOk="0">
                  <a:moveTo>
                    <a:pt x="331" y="0"/>
                  </a:moveTo>
                  <a:cubicBezTo>
                    <a:pt x="153" y="0"/>
                    <a:pt x="1" y="152"/>
                    <a:pt x="1" y="330"/>
                  </a:cubicBezTo>
                  <a:cubicBezTo>
                    <a:pt x="1" y="518"/>
                    <a:pt x="153" y="660"/>
                    <a:pt x="331" y="660"/>
                  </a:cubicBezTo>
                  <a:cubicBezTo>
                    <a:pt x="518" y="660"/>
                    <a:pt x="661" y="518"/>
                    <a:pt x="661" y="330"/>
                  </a:cubicBezTo>
                  <a:cubicBezTo>
                    <a:pt x="661" y="152"/>
                    <a:pt x="518"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4" name="Google Shape;3174;p49"/>
            <p:cNvGrpSpPr/>
            <p:nvPr/>
          </p:nvGrpSpPr>
          <p:grpSpPr>
            <a:xfrm rot="384758">
              <a:off x="5201814" y="-238201"/>
              <a:ext cx="2178146" cy="526674"/>
              <a:chOff x="1031200" y="3184325"/>
              <a:chExt cx="1425150" cy="344600"/>
            </a:xfrm>
          </p:grpSpPr>
          <p:sp>
            <p:nvSpPr>
              <p:cNvPr id="3175" name="Google Shape;3175;p49"/>
              <p:cNvSpPr/>
              <p:nvPr/>
            </p:nvSpPr>
            <p:spPr>
              <a:xfrm>
                <a:off x="1031200" y="3184325"/>
                <a:ext cx="1425150" cy="333225"/>
              </a:xfrm>
              <a:custGeom>
                <a:avLst/>
                <a:gdLst/>
                <a:ahLst/>
                <a:cxnLst/>
                <a:rect l="l" t="t" r="r" b="b"/>
                <a:pathLst>
                  <a:path w="57006" h="13329" extrusionOk="0">
                    <a:moveTo>
                      <a:pt x="321" y="0"/>
                    </a:moveTo>
                    <a:lnTo>
                      <a:pt x="0" y="89"/>
                    </a:lnTo>
                    <a:cubicBezTo>
                      <a:pt x="36" y="223"/>
                      <a:pt x="937" y="3453"/>
                      <a:pt x="4916" y="6736"/>
                    </a:cubicBezTo>
                    <a:cubicBezTo>
                      <a:pt x="8573" y="9742"/>
                      <a:pt x="15630" y="13328"/>
                      <a:pt x="28503" y="13328"/>
                    </a:cubicBezTo>
                    <a:cubicBezTo>
                      <a:pt x="41376" y="13328"/>
                      <a:pt x="48433" y="9742"/>
                      <a:pt x="52090" y="6736"/>
                    </a:cubicBezTo>
                    <a:cubicBezTo>
                      <a:pt x="56069" y="3453"/>
                      <a:pt x="56970" y="223"/>
                      <a:pt x="57006" y="89"/>
                    </a:cubicBezTo>
                    <a:lnTo>
                      <a:pt x="56676" y="0"/>
                    </a:lnTo>
                    <a:cubicBezTo>
                      <a:pt x="56667" y="27"/>
                      <a:pt x="55757" y="3283"/>
                      <a:pt x="51849" y="6486"/>
                    </a:cubicBezTo>
                    <a:cubicBezTo>
                      <a:pt x="48236" y="9456"/>
                      <a:pt x="41251" y="12989"/>
                      <a:pt x="28503" y="12989"/>
                    </a:cubicBezTo>
                    <a:cubicBezTo>
                      <a:pt x="15755" y="12989"/>
                      <a:pt x="8770" y="9456"/>
                      <a:pt x="5157" y="6486"/>
                    </a:cubicBezTo>
                    <a:cubicBezTo>
                      <a:pt x="1249" y="3283"/>
                      <a:pt x="330" y="27"/>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9"/>
              <p:cNvSpPr/>
              <p:nvPr/>
            </p:nvSpPr>
            <p:spPr>
              <a:xfrm>
                <a:off x="1031200" y="3184325"/>
                <a:ext cx="1425150" cy="333225"/>
              </a:xfrm>
              <a:custGeom>
                <a:avLst/>
                <a:gdLst/>
                <a:ahLst/>
                <a:cxnLst/>
                <a:rect l="l" t="t" r="r" b="b"/>
                <a:pathLst>
                  <a:path w="57006" h="13329" extrusionOk="0">
                    <a:moveTo>
                      <a:pt x="321" y="0"/>
                    </a:moveTo>
                    <a:lnTo>
                      <a:pt x="0" y="89"/>
                    </a:lnTo>
                    <a:cubicBezTo>
                      <a:pt x="36" y="223"/>
                      <a:pt x="937" y="3453"/>
                      <a:pt x="4916" y="6736"/>
                    </a:cubicBezTo>
                    <a:cubicBezTo>
                      <a:pt x="8573" y="9742"/>
                      <a:pt x="15630" y="13328"/>
                      <a:pt x="28503" y="13328"/>
                    </a:cubicBezTo>
                    <a:cubicBezTo>
                      <a:pt x="41376" y="13328"/>
                      <a:pt x="48433" y="9742"/>
                      <a:pt x="52090" y="6736"/>
                    </a:cubicBezTo>
                    <a:cubicBezTo>
                      <a:pt x="56069" y="3453"/>
                      <a:pt x="56970" y="223"/>
                      <a:pt x="57006" y="89"/>
                    </a:cubicBezTo>
                    <a:lnTo>
                      <a:pt x="56676" y="0"/>
                    </a:lnTo>
                    <a:cubicBezTo>
                      <a:pt x="56667" y="27"/>
                      <a:pt x="55757" y="3283"/>
                      <a:pt x="51849" y="6486"/>
                    </a:cubicBezTo>
                    <a:cubicBezTo>
                      <a:pt x="48236" y="9456"/>
                      <a:pt x="41251" y="12989"/>
                      <a:pt x="28503" y="12989"/>
                    </a:cubicBezTo>
                    <a:cubicBezTo>
                      <a:pt x="15755" y="12989"/>
                      <a:pt x="8770" y="9456"/>
                      <a:pt x="5157" y="6486"/>
                    </a:cubicBezTo>
                    <a:cubicBezTo>
                      <a:pt x="1249" y="3283"/>
                      <a:pt x="330" y="27"/>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9"/>
              <p:cNvSpPr/>
              <p:nvPr/>
            </p:nvSpPr>
            <p:spPr>
              <a:xfrm>
                <a:off x="1047475" y="3231700"/>
                <a:ext cx="1392150" cy="297225"/>
              </a:xfrm>
              <a:custGeom>
                <a:avLst/>
                <a:gdLst/>
                <a:ahLst/>
                <a:cxnLst/>
                <a:rect l="l" t="t" r="r" b="b"/>
                <a:pathLst>
                  <a:path w="55686" h="11889" extrusionOk="0">
                    <a:moveTo>
                      <a:pt x="710" y="0"/>
                    </a:moveTo>
                    <a:cubicBezTo>
                      <a:pt x="596" y="0"/>
                      <a:pt x="480" y="31"/>
                      <a:pt x="375" y="95"/>
                    </a:cubicBezTo>
                    <a:cubicBezTo>
                      <a:pt x="90" y="282"/>
                      <a:pt x="0" y="666"/>
                      <a:pt x="188" y="960"/>
                    </a:cubicBezTo>
                    <a:cubicBezTo>
                      <a:pt x="304" y="1147"/>
                      <a:pt x="500" y="1245"/>
                      <a:pt x="714" y="1245"/>
                    </a:cubicBezTo>
                    <a:cubicBezTo>
                      <a:pt x="821" y="1245"/>
                      <a:pt x="937" y="1210"/>
                      <a:pt x="1044" y="1147"/>
                    </a:cubicBezTo>
                    <a:cubicBezTo>
                      <a:pt x="1330" y="969"/>
                      <a:pt x="1419" y="585"/>
                      <a:pt x="1232" y="291"/>
                    </a:cubicBezTo>
                    <a:cubicBezTo>
                      <a:pt x="1117" y="101"/>
                      <a:pt x="917" y="0"/>
                      <a:pt x="710" y="0"/>
                    </a:cubicBezTo>
                    <a:close/>
                    <a:moveTo>
                      <a:pt x="54975" y="32"/>
                    </a:moveTo>
                    <a:cubicBezTo>
                      <a:pt x="54769" y="32"/>
                      <a:pt x="54569" y="134"/>
                      <a:pt x="54455" y="318"/>
                    </a:cubicBezTo>
                    <a:cubicBezTo>
                      <a:pt x="54267" y="612"/>
                      <a:pt x="54356" y="996"/>
                      <a:pt x="54642" y="1174"/>
                    </a:cubicBezTo>
                    <a:cubicBezTo>
                      <a:pt x="54749" y="1245"/>
                      <a:pt x="54865" y="1272"/>
                      <a:pt x="54972" y="1272"/>
                    </a:cubicBezTo>
                    <a:cubicBezTo>
                      <a:pt x="55177" y="1272"/>
                      <a:pt x="55382" y="1174"/>
                      <a:pt x="55498" y="987"/>
                    </a:cubicBezTo>
                    <a:cubicBezTo>
                      <a:pt x="55686" y="692"/>
                      <a:pt x="55596" y="309"/>
                      <a:pt x="55311" y="130"/>
                    </a:cubicBezTo>
                    <a:cubicBezTo>
                      <a:pt x="55206" y="63"/>
                      <a:pt x="55089" y="32"/>
                      <a:pt x="54975" y="32"/>
                    </a:cubicBezTo>
                    <a:close/>
                    <a:moveTo>
                      <a:pt x="2384" y="2189"/>
                    </a:moveTo>
                    <a:cubicBezTo>
                      <a:pt x="2235" y="2189"/>
                      <a:pt x="2084" y="2243"/>
                      <a:pt x="1963" y="2352"/>
                    </a:cubicBezTo>
                    <a:cubicBezTo>
                      <a:pt x="1713" y="2584"/>
                      <a:pt x="1695" y="2976"/>
                      <a:pt x="1927" y="3235"/>
                    </a:cubicBezTo>
                    <a:cubicBezTo>
                      <a:pt x="2043" y="3369"/>
                      <a:pt x="2213" y="3431"/>
                      <a:pt x="2382" y="3431"/>
                    </a:cubicBezTo>
                    <a:cubicBezTo>
                      <a:pt x="2393" y="3432"/>
                      <a:pt x="2404" y="3432"/>
                      <a:pt x="2415" y="3432"/>
                    </a:cubicBezTo>
                    <a:cubicBezTo>
                      <a:pt x="2554" y="3432"/>
                      <a:pt x="2686" y="3379"/>
                      <a:pt x="2802" y="3279"/>
                    </a:cubicBezTo>
                    <a:cubicBezTo>
                      <a:pt x="3051" y="3047"/>
                      <a:pt x="3078" y="2655"/>
                      <a:pt x="2846" y="2396"/>
                    </a:cubicBezTo>
                    <a:cubicBezTo>
                      <a:pt x="2723" y="2259"/>
                      <a:pt x="2554" y="2189"/>
                      <a:pt x="2384" y="2189"/>
                    </a:cubicBezTo>
                    <a:close/>
                    <a:moveTo>
                      <a:pt x="53297" y="2216"/>
                    </a:moveTo>
                    <a:cubicBezTo>
                      <a:pt x="53127" y="2216"/>
                      <a:pt x="52958" y="2285"/>
                      <a:pt x="52840" y="2423"/>
                    </a:cubicBezTo>
                    <a:cubicBezTo>
                      <a:pt x="52608" y="2673"/>
                      <a:pt x="52626" y="3065"/>
                      <a:pt x="52876" y="3297"/>
                    </a:cubicBezTo>
                    <a:cubicBezTo>
                      <a:pt x="53000" y="3404"/>
                      <a:pt x="53143" y="3458"/>
                      <a:pt x="53295" y="3458"/>
                    </a:cubicBezTo>
                    <a:cubicBezTo>
                      <a:pt x="53464" y="3458"/>
                      <a:pt x="53634" y="3395"/>
                      <a:pt x="53759" y="3253"/>
                    </a:cubicBezTo>
                    <a:cubicBezTo>
                      <a:pt x="53991" y="3003"/>
                      <a:pt x="53973" y="2610"/>
                      <a:pt x="53714" y="2378"/>
                    </a:cubicBezTo>
                    <a:cubicBezTo>
                      <a:pt x="53597" y="2270"/>
                      <a:pt x="53447" y="2216"/>
                      <a:pt x="53297" y="2216"/>
                    </a:cubicBezTo>
                    <a:close/>
                    <a:moveTo>
                      <a:pt x="4384" y="4090"/>
                    </a:moveTo>
                    <a:cubicBezTo>
                      <a:pt x="4205" y="4090"/>
                      <a:pt x="4025" y="4168"/>
                      <a:pt x="3899" y="4314"/>
                    </a:cubicBezTo>
                    <a:cubicBezTo>
                      <a:pt x="3685" y="4582"/>
                      <a:pt x="3721" y="4974"/>
                      <a:pt x="3988" y="5188"/>
                    </a:cubicBezTo>
                    <a:cubicBezTo>
                      <a:pt x="4104" y="5287"/>
                      <a:pt x="4238" y="5331"/>
                      <a:pt x="4381" y="5331"/>
                    </a:cubicBezTo>
                    <a:cubicBezTo>
                      <a:pt x="4559" y="5331"/>
                      <a:pt x="4738" y="5260"/>
                      <a:pt x="4862" y="5108"/>
                    </a:cubicBezTo>
                    <a:cubicBezTo>
                      <a:pt x="5077" y="4841"/>
                      <a:pt x="5041" y="4448"/>
                      <a:pt x="4773" y="4234"/>
                    </a:cubicBezTo>
                    <a:cubicBezTo>
                      <a:pt x="4661" y="4137"/>
                      <a:pt x="4522" y="4090"/>
                      <a:pt x="4384" y="4090"/>
                    </a:cubicBezTo>
                    <a:close/>
                    <a:moveTo>
                      <a:pt x="51293" y="4113"/>
                    </a:moveTo>
                    <a:cubicBezTo>
                      <a:pt x="51155" y="4113"/>
                      <a:pt x="51017" y="4159"/>
                      <a:pt x="50904" y="4252"/>
                    </a:cubicBezTo>
                    <a:cubicBezTo>
                      <a:pt x="50636" y="4475"/>
                      <a:pt x="50601" y="4858"/>
                      <a:pt x="50815" y="5126"/>
                    </a:cubicBezTo>
                    <a:cubicBezTo>
                      <a:pt x="50940" y="5278"/>
                      <a:pt x="51118" y="5358"/>
                      <a:pt x="51296" y="5358"/>
                    </a:cubicBezTo>
                    <a:cubicBezTo>
                      <a:pt x="51430" y="5358"/>
                      <a:pt x="51573" y="5313"/>
                      <a:pt x="51689" y="5215"/>
                    </a:cubicBezTo>
                    <a:cubicBezTo>
                      <a:pt x="51957" y="5001"/>
                      <a:pt x="51992" y="4609"/>
                      <a:pt x="51778" y="4341"/>
                    </a:cubicBezTo>
                    <a:cubicBezTo>
                      <a:pt x="51652" y="4190"/>
                      <a:pt x="51472" y="4113"/>
                      <a:pt x="51293" y="4113"/>
                    </a:cubicBezTo>
                    <a:close/>
                    <a:moveTo>
                      <a:pt x="6620" y="5697"/>
                    </a:moveTo>
                    <a:cubicBezTo>
                      <a:pt x="6413" y="5697"/>
                      <a:pt x="6209" y="5801"/>
                      <a:pt x="6094" y="5991"/>
                    </a:cubicBezTo>
                    <a:cubicBezTo>
                      <a:pt x="5906" y="6286"/>
                      <a:pt x="5995" y="6669"/>
                      <a:pt x="6290" y="6848"/>
                    </a:cubicBezTo>
                    <a:cubicBezTo>
                      <a:pt x="6388" y="6910"/>
                      <a:pt x="6504" y="6946"/>
                      <a:pt x="6620" y="6946"/>
                    </a:cubicBezTo>
                    <a:cubicBezTo>
                      <a:pt x="6825" y="6946"/>
                      <a:pt x="7030" y="6839"/>
                      <a:pt x="7146" y="6652"/>
                    </a:cubicBezTo>
                    <a:cubicBezTo>
                      <a:pt x="7325" y="6366"/>
                      <a:pt x="7244" y="5982"/>
                      <a:pt x="6950" y="5795"/>
                    </a:cubicBezTo>
                    <a:cubicBezTo>
                      <a:pt x="6849" y="5729"/>
                      <a:pt x="6734" y="5697"/>
                      <a:pt x="6620" y="5697"/>
                    </a:cubicBezTo>
                    <a:close/>
                    <a:moveTo>
                      <a:pt x="49056" y="5719"/>
                    </a:moveTo>
                    <a:cubicBezTo>
                      <a:pt x="48943" y="5719"/>
                      <a:pt x="48829" y="5749"/>
                      <a:pt x="48727" y="5813"/>
                    </a:cubicBezTo>
                    <a:cubicBezTo>
                      <a:pt x="48433" y="5991"/>
                      <a:pt x="48344" y="6375"/>
                      <a:pt x="48531" y="6669"/>
                    </a:cubicBezTo>
                    <a:cubicBezTo>
                      <a:pt x="48647" y="6857"/>
                      <a:pt x="48852" y="6964"/>
                      <a:pt x="49057" y="6964"/>
                    </a:cubicBezTo>
                    <a:cubicBezTo>
                      <a:pt x="49173" y="6964"/>
                      <a:pt x="49280" y="6928"/>
                      <a:pt x="49387" y="6866"/>
                    </a:cubicBezTo>
                    <a:cubicBezTo>
                      <a:pt x="49673" y="6687"/>
                      <a:pt x="49762" y="6304"/>
                      <a:pt x="49584" y="6009"/>
                    </a:cubicBezTo>
                    <a:cubicBezTo>
                      <a:pt x="49463" y="5820"/>
                      <a:pt x="49261" y="5719"/>
                      <a:pt x="49056" y="5719"/>
                    </a:cubicBezTo>
                    <a:close/>
                    <a:moveTo>
                      <a:pt x="9027" y="7033"/>
                    </a:moveTo>
                    <a:cubicBezTo>
                      <a:pt x="8797" y="7033"/>
                      <a:pt x="8577" y="7161"/>
                      <a:pt x="8475" y="7383"/>
                    </a:cubicBezTo>
                    <a:cubicBezTo>
                      <a:pt x="8324" y="7695"/>
                      <a:pt x="8449" y="8070"/>
                      <a:pt x="8761" y="8213"/>
                    </a:cubicBezTo>
                    <a:cubicBezTo>
                      <a:pt x="8850" y="8257"/>
                      <a:pt x="8939" y="8275"/>
                      <a:pt x="9029" y="8275"/>
                    </a:cubicBezTo>
                    <a:cubicBezTo>
                      <a:pt x="9261" y="8275"/>
                      <a:pt x="9484" y="8150"/>
                      <a:pt x="9591" y="7927"/>
                    </a:cubicBezTo>
                    <a:cubicBezTo>
                      <a:pt x="9742" y="7615"/>
                      <a:pt x="9608" y="7249"/>
                      <a:pt x="9305" y="7098"/>
                    </a:cubicBezTo>
                    <a:cubicBezTo>
                      <a:pt x="9215" y="7054"/>
                      <a:pt x="9120" y="7033"/>
                      <a:pt x="9027" y="7033"/>
                    </a:cubicBezTo>
                    <a:close/>
                    <a:moveTo>
                      <a:pt x="46639" y="7048"/>
                    </a:moveTo>
                    <a:cubicBezTo>
                      <a:pt x="46550" y="7048"/>
                      <a:pt x="46459" y="7067"/>
                      <a:pt x="46372" y="7107"/>
                    </a:cubicBezTo>
                    <a:cubicBezTo>
                      <a:pt x="46060" y="7258"/>
                      <a:pt x="45935" y="7633"/>
                      <a:pt x="46078" y="7936"/>
                    </a:cubicBezTo>
                    <a:cubicBezTo>
                      <a:pt x="46185" y="8159"/>
                      <a:pt x="46408" y="8293"/>
                      <a:pt x="46640" y="8293"/>
                    </a:cubicBezTo>
                    <a:cubicBezTo>
                      <a:pt x="46729" y="8293"/>
                      <a:pt x="46827" y="8275"/>
                      <a:pt x="46907" y="8231"/>
                    </a:cubicBezTo>
                    <a:cubicBezTo>
                      <a:pt x="47220" y="8079"/>
                      <a:pt x="47353" y="7704"/>
                      <a:pt x="47202" y="7401"/>
                    </a:cubicBezTo>
                    <a:cubicBezTo>
                      <a:pt x="47092" y="7176"/>
                      <a:pt x="46871" y="7048"/>
                      <a:pt x="46639" y="7048"/>
                    </a:cubicBezTo>
                    <a:close/>
                    <a:moveTo>
                      <a:pt x="11561" y="8117"/>
                    </a:moveTo>
                    <a:cubicBezTo>
                      <a:pt x="11312" y="8117"/>
                      <a:pt x="11078" y="8269"/>
                      <a:pt x="10982" y="8516"/>
                    </a:cubicBezTo>
                    <a:cubicBezTo>
                      <a:pt x="10866" y="8846"/>
                      <a:pt x="11027" y="9203"/>
                      <a:pt x="11348" y="9319"/>
                    </a:cubicBezTo>
                    <a:cubicBezTo>
                      <a:pt x="11419" y="9346"/>
                      <a:pt x="11500" y="9355"/>
                      <a:pt x="11571" y="9355"/>
                    </a:cubicBezTo>
                    <a:cubicBezTo>
                      <a:pt x="11821" y="9355"/>
                      <a:pt x="12053" y="9203"/>
                      <a:pt x="12151" y="8953"/>
                    </a:cubicBezTo>
                    <a:cubicBezTo>
                      <a:pt x="12276" y="8632"/>
                      <a:pt x="12106" y="8275"/>
                      <a:pt x="11785" y="8159"/>
                    </a:cubicBezTo>
                    <a:cubicBezTo>
                      <a:pt x="11711" y="8130"/>
                      <a:pt x="11635" y="8117"/>
                      <a:pt x="11561" y="8117"/>
                    </a:cubicBezTo>
                    <a:close/>
                    <a:moveTo>
                      <a:pt x="44106" y="8127"/>
                    </a:moveTo>
                    <a:cubicBezTo>
                      <a:pt x="44033" y="8127"/>
                      <a:pt x="43957" y="8140"/>
                      <a:pt x="43883" y="8168"/>
                    </a:cubicBezTo>
                    <a:cubicBezTo>
                      <a:pt x="43562" y="8284"/>
                      <a:pt x="43401" y="8641"/>
                      <a:pt x="43517" y="8962"/>
                    </a:cubicBezTo>
                    <a:cubicBezTo>
                      <a:pt x="43615" y="9212"/>
                      <a:pt x="43847" y="9372"/>
                      <a:pt x="44106" y="9372"/>
                    </a:cubicBezTo>
                    <a:cubicBezTo>
                      <a:pt x="44177" y="9372"/>
                      <a:pt x="44249" y="9355"/>
                      <a:pt x="44320" y="9328"/>
                    </a:cubicBezTo>
                    <a:cubicBezTo>
                      <a:pt x="44641" y="9212"/>
                      <a:pt x="44802" y="8855"/>
                      <a:pt x="44686" y="8534"/>
                    </a:cubicBezTo>
                    <a:cubicBezTo>
                      <a:pt x="44596" y="8285"/>
                      <a:pt x="44361" y="8127"/>
                      <a:pt x="44106" y="8127"/>
                    </a:cubicBezTo>
                    <a:close/>
                    <a:moveTo>
                      <a:pt x="14192" y="8967"/>
                    </a:moveTo>
                    <a:cubicBezTo>
                      <a:pt x="13924" y="8967"/>
                      <a:pt x="13670" y="9142"/>
                      <a:pt x="13596" y="9417"/>
                    </a:cubicBezTo>
                    <a:cubicBezTo>
                      <a:pt x="13498" y="9747"/>
                      <a:pt x="13694" y="10095"/>
                      <a:pt x="14024" y="10184"/>
                    </a:cubicBezTo>
                    <a:cubicBezTo>
                      <a:pt x="14078" y="10202"/>
                      <a:pt x="14131" y="10211"/>
                      <a:pt x="14194" y="10211"/>
                    </a:cubicBezTo>
                    <a:cubicBezTo>
                      <a:pt x="14461" y="10211"/>
                      <a:pt x="14711" y="10033"/>
                      <a:pt x="14792" y="9756"/>
                    </a:cubicBezTo>
                    <a:cubicBezTo>
                      <a:pt x="14881" y="9426"/>
                      <a:pt x="14685" y="9087"/>
                      <a:pt x="14354" y="8989"/>
                    </a:cubicBezTo>
                    <a:cubicBezTo>
                      <a:pt x="14300" y="8974"/>
                      <a:pt x="14246" y="8967"/>
                      <a:pt x="14192" y="8967"/>
                    </a:cubicBezTo>
                    <a:close/>
                    <a:moveTo>
                      <a:pt x="41475" y="8976"/>
                    </a:moveTo>
                    <a:cubicBezTo>
                      <a:pt x="41422" y="8976"/>
                      <a:pt x="41368" y="8983"/>
                      <a:pt x="41314" y="8998"/>
                    </a:cubicBezTo>
                    <a:cubicBezTo>
                      <a:pt x="40984" y="9096"/>
                      <a:pt x="40787" y="9435"/>
                      <a:pt x="40886" y="9765"/>
                    </a:cubicBezTo>
                    <a:cubicBezTo>
                      <a:pt x="40957" y="10042"/>
                      <a:pt x="41207" y="10220"/>
                      <a:pt x="41483" y="10220"/>
                    </a:cubicBezTo>
                    <a:cubicBezTo>
                      <a:pt x="41537" y="10220"/>
                      <a:pt x="41590" y="10211"/>
                      <a:pt x="41644" y="10193"/>
                    </a:cubicBezTo>
                    <a:cubicBezTo>
                      <a:pt x="41983" y="10104"/>
                      <a:pt x="42170" y="9765"/>
                      <a:pt x="42081" y="9435"/>
                    </a:cubicBezTo>
                    <a:cubicBezTo>
                      <a:pt x="41999" y="9159"/>
                      <a:pt x="41748" y="8976"/>
                      <a:pt x="41475" y="8976"/>
                    </a:cubicBezTo>
                    <a:close/>
                    <a:moveTo>
                      <a:pt x="16868" y="9618"/>
                    </a:moveTo>
                    <a:cubicBezTo>
                      <a:pt x="16579" y="9618"/>
                      <a:pt x="16326" y="9824"/>
                      <a:pt x="16264" y="10113"/>
                    </a:cubicBezTo>
                    <a:cubicBezTo>
                      <a:pt x="16192" y="10452"/>
                      <a:pt x="16406" y="10782"/>
                      <a:pt x="16745" y="10853"/>
                    </a:cubicBezTo>
                    <a:cubicBezTo>
                      <a:pt x="16790" y="10862"/>
                      <a:pt x="16826" y="10862"/>
                      <a:pt x="16870" y="10862"/>
                    </a:cubicBezTo>
                    <a:cubicBezTo>
                      <a:pt x="17156" y="10862"/>
                      <a:pt x="17414" y="10657"/>
                      <a:pt x="17477" y="10372"/>
                    </a:cubicBezTo>
                    <a:cubicBezTo>
                      <a:pt x="17548" y="10033"/>
                      <a:pt x="17334" y="9703"/>
                      <a:pt x="16995" y="9631"/>
                    </a:cubicBezTo>
                    <a:cubicBezTo>
                      <a:pt x="16952" y="9622"/>
                      <a:pt x="16910" y="9618"/>
                      <a:pt x="16868" y="9618"/>
                    </a:cubicBezTo>
                    <a:close/>
                    <a:moveTo>
                      <a:pt x="38804" y="9626"/>
                    </a:moveTo>
                    <a:cubicBezTo>
                      <a:pt x="38761" y="9626"/>
                      <a:pt x="38717" y="9631"/>
                      <a:pt x="38673" y="9640"/>
                    </a:cubicBezTo>
                    <a:cubicBezTo>
                      <a:pt x="38343" y="9711"/>
                      <a:pt x="38120" y="10033"/>
                      <a:pt x="38191" y="10372"/>
                    </a:cubicBezTo>
                    <a:cubicBezTo>
                      <a:pt x="38254" y="10666"/>
                      <a:pt x="38513" y="10871"/>
                      <a:pt x="38798" y="10871"/>
                    </a:cubicBezTo>
                    <a:cubicBezTo>
                      <a:pt x="38843" y="10871"/>
                      <a:pt x="38887" y="10862"/>
                      <a:pt x="38923" y="10853"/>
                    </a:cubicBezTo>
                    <a:cubicBezTo>
                      <a:pt x="39262" y="10782"/>
                      <a:pt x="39476" y="10461"/>
                      <a:pt x="39414" y="10122"/>
                    </a:cubicBezTo>
                    <a:cubicBezTo>
                      <a:pt x="39352" y="9827"/>
                      <a:pt x="39093" y="9626"/>
                      <a:pt x="38804" y="9626"/>
                    </a:cubicBezTo>
                    <a:close/>
                    <a:moveTo>
                      <a:pt x="19588" y="10090"/>
                    </a:moveTo>
                    <a:cubicBezTo>
                      <a:pt x="19283" y="10090"/>
                      <a:pt x="19016" y="10311"/>
                      <a:pt x="18976" y="10630"/>
                    </a:cubicBezTo>
                    <a:cubicBezTo>
                      <a:pt x="18922" y="10969"/>
                      <a:pt x="19163" y="11282"/>
                      <a:pt x="19502" y="11335"/>
                    </a:cubicBezTo>
                    <a:lnTo>
                      <a:pt x="19502" y="11326"/>
                    </a:lnTo>
                    <a:cubicBezTo>
                      <a:pt x="19529" y="11335"/>
                      <a:pt x="19555" y="11335"/>
                      <a:pt x="19591" y="11335"/>
                    </a:cubicBezTo>
                    <a:cubicBezTo>
                      <a:pt x="19894" y="11335"/>
                      <a:pt x="20153" y="11112"/>
                      <a:pt x="20198" y="10800"/>
                    </a:cubicBezTo>
                    <a:cubicBezTo>
                      <a:pt x="20251" y="10461"/>
                      <a:pt x="20010" y="10149"/>
                      <a:pt x="19671" y="10095"/>
                    </a:cubicBezTo>
                    <a:cubicBezTo>
                      <a:pt x="19643" y="10091"/>
                      <a:pt x="19616" y="10090"/>
                      <a:pt x="19588" y="10090"/>
                    </a:cubicBezTo>
                    <a:close/>
                    <a:moveTo>
                      <a:pt x="36091" y="10097"/>
                    </a:moveTo>
                    <a:cubicBezTo>
                      <a:pt x="36060" y="10097"/>
                      <a:pt x="36029" y="10099"/>
                      <a:pt x="35997" y="10104"/>
                    </a:cubicBezTo>
                    <a:cubicBezTo>
                      <a:pt x="35658" y="10149"/>
                      <a:pt x="35417" y="10470"/>
                      <a:pt x="35471" y="10809"/>
                    </a:cubicBezTo>
                    <a:cubicBezTo>
                      <a:pt x="35515" y="11112"/>
                      <a:pt x="35783" y="11344"/>
                      <a:pt x="36086" y="11344"/>
                    </a:cubicBezTo>
                    <a:cubicBezTo>
                      <a:pt x="36113" y="11344"/>
                      <a:pt x="36140" y="11335"/>
                      <a:pt x="36175" y="11335"/>
                    </a:cubicBezTo>
                    <a:cubicBezTo>
                      <a:pt x="36514" y="11290"/>
                      <a:pt x="36746" y="10969"/>
                      <a:pt x="36702" y="10630"/>
                    </a:cubicBezTo>
                    <a:cubicBezTo>
                      <a:pt x="36653" y="10323"/>
                      <a:pt x="36392" y="10097"/>
                      <a:pt x="36091" y="10097"/>
                    </a:cubicBezTo>
                    <a:close/>
                    <a:moveTo>
                      <a:pt x="22319" y="10413"/>
                    </a:moveTo>
                    <a:cubicBezTo>
                      <a:pt x="22007" y="10413"/>
                      <a:pt x="21739" y="10653"/>
                      <a:pt x="21705" y="10978"/>
                    </a:cubicBezTo>
                    <a:cubicBezTo>
                      <a:pt x="21679" y="11317"/>
                      <a:pt x="21928" y="11621"/>
                      <a:pt x="22267" y="11647"/>
                    </a:cubicBezTo>
                    <a:cubicBezTo>
                      <a:pt x="22294" y="11656"/>
                      <a:pt x="22312" y="11656"/>
                      <a:pt x="22330" y="11656"/>
                    </a:cubicBezTo>
                    <a:cubicBezTo>
                      <a:pt x="22642" y="11656"/>
                      <a:pt x="22919" y="11406"/>
                      <a:pt x="22945" y="11085"/>
                    </a:cubicBezTo>
                    <a:cubicBezTo>
                      <a:pt x="22972" y="10746"/>
                      <a:pt x="22722" y="10443"/>
                      <a:pt x="22383" y="10416"/>
                    </a:cubicBezTo>
                    <a:cubicBezTo>
                      <a:pt x="22362" y="10414"/>
                      <a:pt x="22340" y="10413"/>
                      <a:pt x="22319" y="10413"/>
                    </a:cubicBezTo>
                    <a:close/>
                    <a:moveTo>
                      <a:pt x="33356" y="10413"/>
                    </a:moveTo>
                    <a:cubicBezTo>
                      <a:pt x="33336" y="10413"/>
                      <a:pt x="33315" y="10414"/>
                      <a:pt x="33294" y="10416"/>
                    </a:cubicBezTo>
                    <a:cubicBezTo>
                      <a:pt x="32946" y="10443"/>
                      <a:pt x="32696" y="10746"/>
                      <a:pt x="32723" y="11085"/>
                    </a:cubicBezTo>
                    <a:cubicBezTo>
                      <a:pt x="32750" y="11415"/>
                      <a:pt x="33026" y="11656"/>
                      <a:pt x="33347" y="11656"/>
                    </a:cubicBezTo>
                    <a:lnTo>
                      <a:pt x="33401" y="11656"/>
                    </a:lnTo>
                    <a:cubicBezTo>
                      <a:pt x="33740" y="11621"/>
                      <a:pt x="33999" y="11317"/>
                      <a:pt x="33963" y="10978"/>
                    </a:cubicBezTo>
                    <a:cubicBezTo>
                      <a:pt x="33938" y="10660"/>
                      <a:pt x="33669" y="10413"/>
                      <a:pt x="33356" y="10413"/>
                    </a:cubicBezTo>
                    <a:close/>
                    <a:moveTo>
                      <a:pt x="25087" y="10585"/>
                    </a:moveTo>
                    <a:cubicBezTo>
                      <a:pt x="24747" y="10585"/>
                      <a:pt x="24471" y="10850"/>
                      <a:pt x="24453" y="11183"/>
                    </a:cubicBezTo>
                    <a:cubicBezTo>
                      <a:pt x="24444" y="11531"/>
                      <a:pt x="24712" y="11817"/>
                      <a:pt x="25051" y="11835"/>
                    </a:cubicBezTo>
                    <a:lnTo>
                      <a:pt x="25078" y="11835"/>
                    </a:lnTo>
                    <a:cubicBezTo>
                      <a:pt x="25408" y="11835"/>
                      <a:pt x="25684" y="11567"/>
                      <a:pt x="25702" y="11237"/>
                    </a:cubicBezTo>
                    <a:cubicBezTo>
                      <a:pt x="25711" y="10889"/>
                      <a:pt x="25452" y="10604"/>
                      <a:pt x="25104" y="10586"/>
                    </a:cubicBezTo>
                    <a:cubicBezTo>
                      <a:pt x="25099" y="10586"/>
                      <a:pt x="25093" y="10585"/>
                      <a:pt x="25087" y="10585"/>
                    </a:cubicBezTo>
                    <a:close/>
                    <a:moveTo>
                      <a:pt x="30581" y="10585"/>
                    </a:moveTo>
                    <a:cubicBezTo>
                      <a:pt x="30575" y="10585"/>
                      <a:pt x="30570" y="10586"/>
                      <a:pt x="30564" y="10586"/>
                    </a:cubicBezTo>
                    <a:cubicBezTo>
                      <a:pt x="30225" y="10604"/>
                      <a:pt x="29957" y="10898"/>
                      <a:pt x="29975" y="11237"/>
                    </a:cubicBezTo>
                    <a:cubicBezTo>
                      <a:pt x="29984" y="11576"/>
                      <a:pt x="30261" y="11835"/>
                      <a:pt x="30591" y="11835"/>
                    </a:cubicBezTo>
                    <a:lnTo>
                      <a:pt x="30618" y="11835"/>
                    </a:lnTo>
                    <a:cubicBezTo>
                      <a:pt x="30957" y="11817"/>
                      <a:pt x="31233" y="11531"/>
                      <a:pt x="31215" y="11183"/>
                    </a:cubicBezTo>
                    <a:cubicBezTo>
                      <a:pt x="31198" y="10850"/>
                      <a:pt x="30921" y="10585"/>
                      <a:pt x="30581" y="10585"/>
                    </a:cubicBezTo>
                    <a:close/>
                    <a:moveTo>
                      <a:pt x="27834" y="10648"/>
                    </a:moveTo>
                    <a:cubicBezTo>
                      <a:pt x="27495" y="10648"/>
                      <a:pt x="27219" y="10925"/>
                      <a:pt x="27219" y="11264"/>
                    </a:cubicBezTo>
                    <a:cubicBezTo>
                      <a:pt x="27219" y="11612"/>
                      <a:pt x="27495" y="11888"/>
                      <a:pt x="27834" y="11888"/>
                    </a:cubicBezTo>
                    <a:cubicBezTo>
                      <a:pt x="28182" y="11888"/>
                      <a:pt x="28459" y="11612"/>
                      <a:pt x="28459" y="11264"/>
                    </a:cubicBezTo>
                    <a:cubicBezTo>
                      <a:pt x="28459" y="10925"/>
                      <a:pt x="28182" y="10648"/>
                      <a:pt x="27834" y="106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78" name="Google Shape;3178;p49"/>
          <p:cNvSpPr txBox="1">
            <a:spLocks noGrp="1"/>
          </p:cNvSpPr>
          <p:nvPr>
            <p:ph type="title"/>
          </p:nvPr>
        </p:nvSpPr>
        <p:spPr>
          <a:xfrm>
            <a:off x="3269650" y="1258625"/>
            <a:ext cx="5161800" cy="254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1">
  <p:cSld name="CUSTOM_6">
    <p:spTree>
      <p:nvGrpSpPr>
        <p:cNvPr id="1" name="Shape 3179"/>
        <p:cNvGrpSpPr/>
        <p:nvPr/>
      </p:nvGrpSpPr>
      <p:grpSpPr>
        <a:xfrm>
          <a:off x="0" y="0"/>
          <a:ext cx="0" cy="0"/>
          <a:chOff x="0" y="0"/>
          <a:chExt cx="0" cy="0"/>
        </a:xfrm>
      </p:grpSpPr>
      <p:sp>
        <p:nvSpPr>
          <p:cNvPr id="3180" name="Google Shape;3180;p50"/>
          <p:cNvSpPr txBox="1">
            <a:spLocks noGrp="1"/>
          </p:cNvSpPr>
          <p:nvPr>
            <p:ph type="title"/>
          </p:nvPr>
        </p:nvSpPr>
        <p:spPr>
          <a:xfrm>
            <a:off x="712600" y="1143750"/>
            <a:ext cx="3800400" cy="2856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300"/>
              <a:buNone/>
              <a:defRPr sz="4600"/>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grpSp>
        <p:nvGrpSpPr>
          <p:cNvPr id="3181" name="Google Shape;3181;p50"/>
          <p:cNvGrpSpPr/>
          <p:nvPr/>
        </p:nvGrpSpPr>
        <p:grpSpPr>
          <a:xfrm>
            <a:off x="-1102288" y="-1104765"/>
            <a:ext cx="2415313" cy="2415313"/>
            <a:chOff x="277450" y="4273200"/>
            <a:chExt cx="870289" cy="870289"/>
          </a:xfrm>
        </p:grpSpPr>
        <p:sp>
          <p:nvSpPr>
            <p:cNvPr id="3182" name="Google Shape;3182;p50"/>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0"/>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0"/>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5" name="Google Shape;3185;p50"/>
          <p:cNvGrpSpPr/>
          <p:nvPr/>
        </p:nvGrpSpPr>
        <p:grpSpPr>
          <a:xfrm>
            <a:off x="4239324" y="4277151"/>
            <a:ext cx="665361" cy="656157"/>
            <a:chOff x="379924" y="4310451"/>
            <a:chExt cx="665361" cy="656157"/>
          </a:xfrm>
        </p:grpSpPr>
        <p:sp>
          <p:nvSpPr>
            <p:cNvPr id="3186" name="Google Shape;3186;p50"/>
            <p:cNvSpPr/>
            <p:nvPr/>
          </p:nvSpPr>
          <p:spPr>
            <a:xfrm>
              <a:off x="379924" y="4310451"/>
              <a:ext cx="665361" cy="656157"/>
            </a:xfrm>
            <a:custGeom>
              <a:avLst/>
              <a:gdLst/>
              <a:ahLst/>
              <a:cxnLst/>
              <a:rect l="l" t="t" r="r" b="b"/>
              <a:pathLst>
                <a:path w="46480" h="45837" extrusionOk="0">
                  <a:moveTo>
                    <a:pt x="23240" y="0"/>
                  </a:moveTo>
                  <a:cubicBezTo>
                    <a:pt x="22455" y="0"/>
                    <a:pt x="21741" y="428"/>
                    <a:pt x="21340" y="1133"/>
                  </a:cubicBezTo>
                  <a:cubicBezTo>
                    <a:pt x="20697" y="2266"/>
                    <a:pt x="17620" y="3961"/>
                    <a:pt x="14765" y="4371"/>
                  </a:cubicBezTo>
                  <a:cubicBezTo>
                    <a:pt x="12115" y="4746"/>
                    <a:pt x="10162" y="6396"/>
                    <a:pt x="9377" y="8912"/>
                  </a:cubicBezTo>
                  <a:cubicBezTo>
                    <a:pt x="6593" y="9590"/>
                    <a:pt x="4782" y="11588"/>
                    <a:pt x="4372" y="14443"/>
                  </a:cubicBezTo>
                  <a:cubicBezTo>
                    <a:pt x="3962" y="17298"/>
                    <a:pt x="2267" y="20376"/>
                    <a:pt x="1134" y="21018"/>
                  </a:cubicBezTo>
                  <a:cubicBezTo>
                    <a:pt x="429" y="21419"/>
                    <a:pt x="1" y="22133"/>
                    <a:pt x="1" y="22918"/>
                  </a:cubicBezTo>
                  <a:cubicBezTo>
                    <a:pt x="1" y="23703"/>
                    <a:pt x="429" y="24417"/>
                    <a:pt x="1134" y="24818"/>
                  </a:cubicBezTo>
                  <a:cubicBezTo>
                    <a:pt x="2267" y="25461"/>
                    <a:pt x="3962" y="28538"/>
                    <a:pt x="4372" y="31393"/>
                  </a:cubicBezTo>
                  <a:cubicBezTo>
                    <a:pt x="4773" y="34257"/>
                    <a:pt x="6593" y="36255"/>
                    <a:pt x="9377" y="36924"/>
                  </a:cubicBezTo>
                  <a:cubicBezTo>
                    <a:pt x="10162" y="39440"/>
                    <a:pt x="12115" y="41090"/>
                    <a:pt x="14765" y="41465"/>
                  </a:cubicBezTo>
                  <a:cubicBezTo>
                    <a:pt x="17620" y="41875"/>
                    <a:pt x="20697" y="43570"/>
                    <a:pt x="21340" y="44703"/>
                  </a:cubicBezTo>
                  <a:cubicBezTo>
                    <a:pt x="21750" y="45408"/>
                    <a:pt x="22455" y="45836"/>
                    <a:pt x="23249" y="45836"/>
                  </a:cubicBezTo>
                  <a:cubicBezTo>
                    <a:pt x="24034" y="45836"/>
                    <a:pt x="24748" y="45408"/>
                    <a:pt x="25149" y="44703"/>
                  </a:cubicBezTo>
                  <a:cubicBezTo>
                    <a:pt x="25791" y="43570"/>
                    <a:pt x="28869" y="41875"/>
                    <a:pt x="31724" y="41465"/>
                  </a:cubicBezTo>
                  <a:cubicBezTo>
                    <a:pt x="34373" y="41090"/>
                    <a:pt x="36327" y="39440"/>
                    <a:pt x="37112" y="36924"/>
                  </a:cubicBezTo>
                  <a:cubicBezTo>
                    <a:pt x="39896" y="36255"/>
                    <a:pt x="41707" y="34257"/>
                    <a:pt x="42117" y="31393"/>
                  </a:cubicBezTo>
                  <a:cubicBezTo>
                    <a:pt x="42527" y="28538"/>
                    <a:pt x="44222" y="25461"/>
                    <a:pt x="45355" y="24818"/>
                  </a:cubicBezTo>
                  <a:cubicBezTo>
                    <a:pt x="46060" y="24417"/>
                    <a:pt x="46479" y="23703"/>
                    <a:pt x="46479" y="22918"/>
                  </a:cubicBezTo>
                  <a:cubicBezTo>
                    <a:pt x="46479" y="22133"/>
                    <a:pt x="46060" y="21419"/>
                    <a:pt x="45355" y="21018"/>
                  </a:cubicBezTo>
                  <a:cubicBezTo>
                    <a:pt x="44222" y="20376"/>
                    <a:pt x="42527" y="17298"/>
                    <a:pt x="42117" y="14443"/>
                  </a:cubicBezTo>
                  <a:cubicBezTo>
                    <a:pt x="41707" y="11588"/>
                    <a:pt x="39896" y="9590"/>
                    <a:pt x="37112" y="8912"/>
                  </a:cubicBezTo>
                  <a:cubicBezTo>
                    <a:pt x="36327" y="6396"/>
                    <a:pt x="34373" y="4746"/>
                    <a:pt x="31724" y="4371"/>
                  </a:cubicBezTo>
                  <a:cubicBezTo>
                    <a:pt x="28869" y="3961"/>
                    <a:pt x="25791" y="2266"/>
                    <a:pt x="25149" y="1133"/>
                  </a:cubicBezTo>
                  <a:cubicBezTo>
                    <a:pt x="24739" y="428"/>
                    <a:pt x="24034" y="0"/>
                    <a:pt x="23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0"/>
            <p:cNvSpPr/>
            <p:nvPr/>
          </p:nvSpPr>
          <p:spPr>
            <a:xfrm>
              <a:off x="387711" y="4318238"/>
              <a:ext cx="649915" cy="640568"/>
            </a:xfrm>
            <a:custGeom>
              <a:avLst/>
              <a:gdLst/>
              <a:ahLst/>
              <a:cxnLst/>
              <a:rect l="l" t="t" r="r" b="b"/>
              <a:pathLst>
                <a:path w="45401" h="44748" extrusionOk="0">
                  <a:moveTo>
                    <a:pt x="22696" y="0"/>
                  </a:moveTo>
                  <a:cubicBezTo>
                    <a:pt x="22107" y="0"/>
                    <a:pt x="21572" y="321"/>
                    <a:pt x="21269" y="857"/>
                  </a:cubicBezTo>
                  <a:cubicBezTo>
                    <a:pt x="20475" y="2257"/>
                    <a:pt x="17085" y="3961"/>
                    <a:pt x="14301" y="4363"/>
                  </a:cubicBezTo>
                  <a:cubicBezTo>
                    <a:pt x="11741" y="4728"/>
                    <a:pt x="9912" y="6370"/>
                    <a:pt x="9261" y="8832"/>
                  </a:cubicBezTo>
                  <a:cubicBezTo>
                    <a:pt x="6558" y="9367"/>
                    <a:pt x="4756" y="11241"/>
                    <a:pt x="4363" y="13979"/>
                  </a:cubicBezTo>
                  <a:cubicBezTo>
                    <a:pt x="3962" y="16763"/>
                    <a:pt x="2258" y="20144"/>
                    <a:pt x="857" y="20947"/>
                  </a:cubicBezTo>
                  <a:cubicBezTo>
                    <a:pt x="322" y="21250"/>
                    <a:pt x="1" y="21785"/>
                    <a:pt x="1" y="22374"/>
                  </a:cubicBezTo>
                  <a:cubicBezTo>
                    <a:pt x="1" y="22963"/>
                    <a:pt x="322" y="23498"/>
                    <a:pt x="857" y="23801"/>
                  </a:cubicBezTo>
                  <a:cubicBezTo>
                    <a:pt x="2258" y="24604"/>
                    <a:pt x="3962" y="27994"/>
                    <a:pt x="4363" y="30769"/>
                  </a:cubicBezTo>
                  <a:cubicBezTo>
                    <a:pt x="4756" y="33507"/>
                    <a:pt x="6558" y="35381"/>
                    <a:pt x="9261" y="35916"/>
                  </a:cubicBezTo>
                  <a:cubicBezTo>
                    <a:pt x="9921" y="38378"/>
                    <a:pt x="11741" y="40020"/>
                    <a:pt x="14301" y="40386"/>
                  </a:cubicBezTo>
                  <a:cubicBezTo>
                    <a:pt x="17085" y="40787"/>
                    <a:pt x="20475" y="42491"/>
                    <a:pt x="21269" y="43891"/>
                  </a:cubicBezTo>
                  <a:cubicBezTo>
                    <a:pt x="21572" y="44427"/>
                    <a:pt x="22107" y="44748"/>
                    <a:pt x="22705" y="44748"/>
                  </a:cubicBezTo>
                  <a:cubicBezTo>
                    <a:pt x="23294" y="44748"/>
                    <a:pt x="23829" y="44427"/>
                    <a:pt x="24132" y="43891"/>
                  </a:cubicBezTo>
                  <a:cubicBezTo>
                    <a:pt x="24926" y="42491"/>
                    <a:pt x="28316" y="40787"/>
                    <a:pt x="31100" y="40386"/>
                  </a:cubicBezTo>
                  <a:cubicBezTo>
                    <a:pt x="33660" y="40020"/>
                    <a:pt x="35489" y="38378"/>
                    <a:pt x="36140" y="35916"/>
                  </a:cubicBezTo>
                  <a:cubicBezTo>
                    <a:pt x="38843" y="35381"/>
                    <a:pt x="40645" y="33507"/>
                    <a:pt x="41038" y="30778"/>
                  </a:cubicBezTo>
                  <a:cubicBezTo>
                    <a:pt x="41439" y="27994"/>
                    <a:pt x="43143" y="24604"/>
                    <a:pt x="44544" y="23801"/>
                  </a:cubicBezTo>
                  <a:cubicBezTo>
                    <a:pt x="45079" y="23498"/>
                    <a:pt x="45400" y="22963"/>
                    <a:pt x="45400" y="22374"/>
                  </a:cubicBezTo>
                  <a:cubicBezTo>
                    <a:pt x="45400" y="21785"/>
                    <a:pt x="45079" y="21250"/>
                    <a:pt x="44544" y="20947"/>
                  </a:cubicBezTo>
                  <a:cubicBezTo>
                    <a:pt x="43143" y="20144"/>
                    <a:pt x="41439" y="16763"/>
                    <a:pt x="41038" y="13979"/>
                  </a:cubicBezTo>
                  <a:cubicBezTo>
                    <a:pt x="40645" y="11241"/>
                    <a:pt x="38843" y="9367"/>
                    <a:pt x="36140" y="8832"/>
                  </a:cubicBezTo>
                  <a:cubicBezTo>
                    <a:pt x="35480" y="6370"/>
                    <a:pt x="33660" y="4728"/>
                    <a:pt x="31100" y="4363"/>
                  </a:cubicBezTo>
                  <a:cubicBezTo>
                    <a:pt x="28316" y="3961"/>
                    <a:pt x="24926" y="2257"/>
                    <a:pt x="24132" y="857"/>
                  </a:cubicBezTo>
                  <a:cubicBezTo>
                    <a:pt x="23829" y="321"/>
                    <a:pt x="23294" y="0"/>
                    <a:pt x="22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0"/>
            <p:cNvSpPr/>
            <p:nvPr/>
          </p:nvSpPr>
          <p:spPr>
            <a:xfrm>
              <a:off x="405460" y="4336617"/>
              <a:ext cx="614414" cy="603807"/>
            </a:xfrm>
            <a:custGeom>
              <a:avLst/>
              <a:gdLst/>
              <a:ahLst/>
              <a:cxnLst/>
              <a:rect l="l" t="t" r="r" b="b"/>
              <a:pathLst>
                <a:path w="42921" h="42180" extrusionOk="0">
                  <a:moveTo>
                    <a:pt x="21460" y="1"/>
                  </a:moveTo>
                  <a:cubicBezTo>
                    <a:pt x="21351" y="1"/>
                    <a:pt x="21242" y="72"/>
                    <a:pt x="21162" y="215"/>
                  </a:cubicBezTo>
                  <a:cubicBezTo>
                    <a:pt x="20073" y="2133"/>
                    <a:pt x="16210" y="3944"/>
                    <a:pt x="13249" y="4363"/>
                  </a:cubicBezTo>
                  <a:cubicBezTo>
                    <a:pt x="10777" y="4720"/>
                    <a:pt x="9680" y="6344"/>
                    <a:pt x="9270" y="7923"/>
                  </a:cubicBezTo>
                  <a:cubicBezTo>
                    <a:pt x="9145" y="8387"/>
                    <a:pt x="8770" y="8726"/>
                    <a:pt x="8306" y="8824"/>
                  </a:cubicBezTo>
                  <a:cubicBezTo>
                    <a:pt x="6620" y="9163"/>
                    <a:pt x="4791" y="10233"/>
                    <a:pt x="4408" y="12874"/>
                  </a:cubicBezTo>
                  <a:cubicBezTo>
                    <a:pt x="3989" y="15844"/>
                    <a:pt x="2178" y="19698"/>
                    <a:pt x="260" y="20796"/>
                  </a:cubicBezTo>
                  <a:cubicBezTo>
                    <a:pt x="1" y="20947"/>
                    <a:pt x="1" y="21242"/>
                    <a:pt x="260" y="21393"/>
                  </a:cubicBezTo>
                  <a:cubicBezTo>
                    <a:pt x="2178" y="22482"/>
                    <a:pt x="3989" y="26336"/>
                    <a:pt x="4408" y="29306"/>
                  </a:cubicBezTo>
                  <a:cubicBezTo>
                    <a:pt x="4791" y="31947"/>
                    <a:pt x="6620" y="33026"/>
                    <a:pt x="8306" y="33365"/>
                  </a:cubicBezTo>
                  <a:cubicBezTo>
                    <a:pt x="8770" y="33455"/>
                    <a:pt x="9145" y="33794"/>
                    <a:pt x="9270" y="34257"/>
                  </a:cubicBezTo>
                  <a:cubicBezTo>
                    <a:pt x="9680" y="35836"/>
                    <a:pt x="10777" y="37460"/>
                    <a:pt x="13249" y="37817"/>
                  </a:cubicBezTo>
                  <a:cubicBezTo>
                    <a:pt x="16210" y="38236"/>
                    <a:pt x="20073" y="40047"/>
                    <a:pt x="21162" y="41965"/>
                  </a:cubicBezTo>
                  <a:cubicBezTo>
                    <a:pt x="21242" y="42108"/>
                    <a:pt x="21351" y="42179"/>
                    <a:pt x="21460" y="42179"/>
                  </a:cubicBezTo>
                  <a:cubicBezTo>
                    <a:pt x="21570" y="42179"/>
                    <a:pt x="21679" y="42108"/>
                    <a:pt x="21759" y="41965"/>
                  </a:cubicBezTo>
                  <a:cubicBezTo>
                    <a:pt x="22848" y="40047"/>
                    <a:pt x="26702" y="38236"/>
                    <a:pt x="29672" y="37817"/>
                  </a:cubicBezTo>
                  <a:cubicBezTo>
                    <a:pt x="32143" y="37460"/>
                    <a:pt x="33241" y="35836"/>
                    <a:pt x="33651" y="34257"/>
                  </a:cubicBezTo>
                  <a:cubicBezTo>
                    <a:pt x="33776" y="33794"/>
                    <a:pt x="34151" y="33455"/>
                    <a:pt x="34615" y="33365"/>
                  </a:cubicBezTo>
                  <a:cubicBezTo>
                    <a:pt x="36301" y="33026"/>
                    <a:pt x="38129" y="31947"/>
                    <a:pt x="38513" y="29306"/>
                  </a:cubicBezTo>
                  <a:cubicBezTo>
                    <a:pt x="38932" y="26336"/>
                    <a:pt x="40743" y="22482"/>
                    <a:pt x="42661" y="21393"/>
                  </a:cubicBezTo>
                  <a:cubicBezTo>
                    <a:pt x="42920" y="21242"/>
                    <a:pt x="42920" y="20947"/>
                    <a:pt x="42661" y="20796"/>
                  </a:cubicBezTo>
                  <a:cubicBezTo>
                    <a:pt x="40743" y="19698"/>
                    <a:pt x="38932" y="15844"/>
                    <a:pt x="38513" y="12874"/>
                  </a:cubicBezTo>
                  <a:cubicBezTo>
                    <a:pt x="38129" y="10233"/>
                    <a:pt x="36301" y="9163"/>
                    <a:pt x="34615" y="8824"/>
                  </a:cubicBezTo>
                  <a:cubicBezTo>
                    <a:pt x="34151" y="8726"/>
                    <a:pt x="33776" y="8387"/>
                    <a:pt x="33651" y="7923"/>
                  </a:cubicBezTo>
                  <a:cubicBezTo>
                    <a:pt x="33241" y="6344"/>
                    <a:pt x="32143" y="4720"/>
                    <a:pt x="29672" y="4363"/>
                  </a:cubicBezTo>
                  <a:cubicBezTo>
                    <a:pt x="26702" y="3944"/>
                    <a:pt x="22848" y="2133"/>
                    <a:pt x="21759" y="215"/>
                  </a:cubicBezTo>
                  <a:cubicBezTo>
                    <a:pt x="21679" y="72"/>
                    <a:pt x="21570" y="1"/>
                    <a:pt x="214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9" name="Google Shape;3189;p50"/>
          <p:cNvGrpSpPr/>
          <p:nvPr/>
        </p:nvGrpSpPr>
        <p:grpSpPr>
          <a:xfrm>
            <a:off x="4572007" y="-829274"/>
            <a:ext cx="282290" cy="2005722"/>
            <a:chOff x="4378150" y="1221025"/>
            <a:chExt cx="351500" cy="2497475"/>
          </a:xfrm>
        </p:grpSpPr>
        <p:sp>
          <p:nvSpPr>
            <p:cNvPr id="3190" name="Google Shape;3190;p50"/>
            <p:cNvSpPr/>
            <p:nvPr/>
          </p:nvSpPr>
          <p:spPr>
            <a:xfrm>
              <a:off x="4378150" y="3385050"/>
              <a:ext cx="351500" cy="333450"/>
            </a:xfrm>
            <a:custGeom>
              <a:avLst/>
              <a:gdLst/>
              <a:ahLst/>
              <a:cxnLst/>
              <a:rect l="l" t="t" r="r" b="b"/>
              <a:pathLst>
                <a:path w="14060" h="13338" extrusionOk="0">
                  <a:moveTo>
                    <a:pt x="7030" y="2311"/>
                  </a:moveTo>
                  <a:lnTo>
                    <a:pt x="8226" y="5076"/>
                  </a:lnTo>
                  <a:cubicBezTo>
                    <a:pt x="8324" y="5299"/>
                    <a:pt x="8529" y="5451"/>
                    <a:pt x="8770" y="5478"/>
                  </a:cubicBezTo>
                  <a:lnTo>
                    <a:pt x="11776" y="5763"/>
                  </a:lnTo>
                  <a:lnTo>
                    <a:pt x="9510" y="7752"/>
                  </a:lnTo>
                  <a:cubicBezTo>
                    <a:pt x="9332" y="7913"/>
                    <a:pt x="9251" y="8154"/>
                    <a:pt x="9305" y="8395"/>
                  </a:cubicBezTo>
                  <a:lnTo>
                    <a:pt x="9965" y="11339"/>
                  </a:lnTo>
                  <a:lnTo>
                    <a:pt x="7360" y="9804"/>
                  </a:lnTo>
                  <a:cubicBezTo>
                    <a:pt x="7262" y="9742"/>
                    <a:pt x="7146" y="9706"/>
                    <a:pt x="7030" y="9706"/>
                  </a:cubicBezTo>
                  <a:cubicBezTo>
                    <a:pt x="6914" y="9706"/>
                    <a:pt x="6798" y="9742"/>
                    <a:pt x="6691" y="9804"/>
                  </a:cubicBezTo>
                  <a:lnTo>
                    <a:pt x="4095" y="11339"/>
                  </a:lnTo>
                  <a:lnTo>
                    <a:pt x="4755" y="8395"/>
                  </a:lnTo>
                  <a:cubicBezTo>
                    <a:pt x="4809" y="8154"/>
                    <a:pt x="4729" y="7913"/>
                    <a:pt x="4550" y="7752"/>
                  </a:cubicBezTo>
                  <a:lnTo>
                    <a:pt x="2284" y="5763"/>
                  </a:lnTo>
                  <a:lnTo>
                    <a:pt x="5291" y="5478"/>
                  </a:lnTo>
                  <a:cubicBezTo>
                    <a:pt x="5531" y="5451"/>
                    <a:pt x="5737" y="5299"/>
                    <a:pt x="5835" y="5076"/>
                  </a:cubicBezTo>
                  <a:lnTo>
                    <a:pt x="7030" y="2311"/>
                  </a:lnTo>
                  <a:close/>
                  <a:moveTo>
                    <a:pt x="7030" y="0"/>
                  </a:moveTo>
                  <a:cubicBezTo>
                    <a:pt x="6771" y="0"/>
                    <a:pt x="6531" y="152"/>
                    <a:pt x="6424" y="393"/>
                  </a:cubicBezTo>
                  <a:lnTo>
                    <a:pt x="4773" y="4202"/>
                  </a:lnTo>
                  <a:lnTo>
                    <a:pt x="643" y="4594"/>
                  </a:lnTo>
                  <a:cubicBezTo>
                    <a:pt x="384" y="4612"/>
                    <a:pt x="161" y="4791"/>
                    <a:pt x="81" y="5040"/>
                  </a:cubicBezTo>
                  <a:cubicBezTo>
                    <a:pt x="0" y="5290"/>
                    <a:pt x="81" y="5567"/>
                    <a:pt x="277" y="5736"/>
                  </a:cubicBezTo>
                  <a:lnTo>
                    <a:pt x="3381" y="8484"/>
                  </a:lnTo>
                  <a:lnTo>
                    <a:pt x="2480" y="12534"/>
                  </a:lnTo>
                  <a:cubicBezTo>
                    <a:pt x="2427" y="12793"/>
                    <a:pt x="2525" y="13060"/>
                    <a:pt x="2739" y="13212"/>
                  </a:cubicBezTo>
                  <a:cubicBezTo>
                    <a:pt x="2851" y="13295"/>
                    <a:pt x="2987" y="13338"/>
                    <a:pt x="3126" y="13338"/>
                  </a:cubicBezTo>
                  <a:cubicBezTo>
                    <a:pt x="3240" y="13338"/>
                    <a:pt x="3357" y="13308"/>
                    <a:pt x="3462" y="13248"/>
                  </a:cubicBezTo>
                  <a:lnTo>
                    <a:pt x="7030" y="11134"/>
                  </a:lnTo>
                  <a:lnTo>
                    <a:pt x="10599" y="13248"/>
                  </a:lnTo>
                  <a:cubicBezTo>
                    <a:pt x="10706" y="13310"/>
                    <a:pt x="10822" y="13337"/>
                    <a:pt x="10938" y="13337"/>
                  </a:cubicBezTo>
                  <a:cubicBezTo>
                    <a:pt x="11071" y="13337"/>
                    <a:pt x="11205" y="13292"/>
                    <a:pt x="11321" y="13212"/>
                  </a:cubicBezTo>
                  <a:cubicBezTo>
                    <a:pt x="11535" y="13060"/>
                    <a:pt x="11633" y="12793"/>
                    <a:pt x="11580" y="12534"/>
                  </a:cubicBezTo>
                  <a:lnTo>
                    <a:pt x="10679" y="8484"/>
                  </a:lnTo>
                  <a:lnTo>
                    <a:pt x="13783" y="5736"/>
                  </a:lnTo>
                  <a:cubicBezTo>
                    <a:pt x="13980" y="5567"/>
                    <a:pt x="14060" y="5290"/>
                    <a:pt x="13980" y="5040"/>
                  </a:cubicBezTo>
                  <a:cubicBezTo>
                    <a:pt x="13899" y="4791"/>
                    <a:pt x="13676" y="4612"/>
                    <a:pt x="13418" y="4594"/>
                  </a:cubicBezTo>
                  <a:lnTo>
                    <a:pt x="9278" y="4202"/>
                  </a:lnTo>
                  <a:lnTo>
                    <a:pt x="7637" y="393"/>
                  </a:lnTo>
                  <a:cubicBezTo>
                    <a:pt x="7530" y="152"/>
                    <a:pt x="7289" y="0"/>
                    <a:pt x="7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0"/>
            <p:cNvSpPr/>
            <p:nvPr/>
          </p:nvSpPr>
          <p:spPr>
            <a:xfrm>
              <a:off x="4522450" y="2299800"/>
              <a:ext cx="62925" cy="1022600"/>
            </a:xfrm>
            <a:custGeom>
              <a:avLst/>
              <a:gdLst/>
              <a:ahLst/>
              <a:cxnLst/>
              <a:rect l="l" t="t" r="r" b="b"/>
              <a:pathLst>
                <a:path w="2517" h="40904" extrusionOk="0">
                  <a:moveTo>
                    <a:pt x="1258" y="1"/>
                  </a:moveTo>
                  <a:cubicBezTo>
                    <a:pt x="562" y="1"/>
                    <a:pt x="0" y="563"/>
                    <a:pt x="0" y="1258"/>
                  </a:cubicBezTo>
                  <a:cubicBezTo>
                    <a:pt x="0" y="1954"/>
                    <a:pt x="562" y="2516"/>
                    <a:pt x="1258" y="2516"/>
                  </a:cubicBezTo>
                  <a:cubicBezTo>
                    <a:pt x="1954" y="2516"/>
                    <a:pt x="2516" y="1954"/>
                    <a:pt x="2516" y="1258"/>
                  </a:cubicBezTo>
                  <a:cubicBezTo>
                    <a:pt x="2516" y="563"/>
                    <a:pt x="1954" y="1"/>
                    <a:pt x="1258" y="1"/>
                  </a:cubicBezTo>
                  <a:close/>
                  <a:moveTo>
                    <a:pt x="1258" y="5487"/>
                  </a:moveTo>
                  <a:cubicBezTo>
                    <a:pt x="562" y="5487"/>
                    <a:pt x="0" y="6049"/>
                    <a:pt x="0" y="6745"/>
                  </a:cubicBezTo>
                  <a:cubicBezTo>
                    <a:pt x="0" y="7441"/>
                    <a:pt x="562" y="8003"/>
                    <a:pt x="1258" y="8003"/>
                  </a:cubicBezTo>
                  <a:cubicBezTo>
                    <a:pt x="1954" y="8003"/>
                    <a:pt x="2516" y="7441"/>
                    <a:pt x="2516" y="6745"/>
                  </a:cubicBezTo>
                  <a:cubicBezTo>
                    <a:pt x="2516" y="6049"/>
                    <a:pt x="1954" y="5487"/>
                    <a:pt x="1258" y="5487"/>
                  </a:cubicBezTo>
                  <a:close/>
                  <a:moveTo>
                    <a:pt x="1258" y="10973"/>
                  </a:moveTo>
                  <a:cubicBezTo>
                    <a:pt x="562" y="10973"/>
                    <a:pt x="0" y="11535"/>
                    <a:pt x="0" y="12231"/>
                  </a:cubicBezTo>
                  <a:cubicBezTo>
                    <a:pt x="0" y="12927"/>
                    <a:pt x="562" y="13480"/>
                    <a:pt x="1258" y="13480"/>
                  </a:cubicBezTo>
                  <a:cubicBezTo>
                    <a:pt x="1954" y="13480"/>
                    <a:pt x="2516" y="12927"/>
                    <a:pt x="2516" y="12231"/>
                  </a:cubicBezTo>
                  <a:cubicBezTo>
                    <a:pt x="2516" y="11535"/>
                    <a:pt x="1954" y="10973"/>
                    <a:pt x="1258" y="10973"/>
                  </a:cubicBezTo>
                  <a:close/>
                  <a:moveTo>
                    <a:pt x="1258" y="16451"/>
                  </a:moveTo>
                  <a:cubicBezTo>
                    <a:pt x="562" y="16451"/>
                    <a:pt x="0" y="17022"/>
                    <a:pt x="0" y="17709"/>
                  </a:cubicBezTo>
                  <a:cubicBezTo>
                    <a:pt x="0" y="18405"/>
                    <a:pt x="562" y="18976"/>
                    <a:pt x="1258" y="18976"/>
                  </a:cubicBezTo>
                  <a:cubicBezTo>
                    <a:pt x="1954" y="18976"/>
                    <a:pt x="2516" y="18405"/>
                    <a:pt x="2516" y="17709"/>
                  </a:cubicBezTo>
                  <a:cubicBezTo>
                    <a:pt x="2516" y="17022"/>
                    <a:pt x="1954" y="16451"/>
                    <a:pt x="1258" y="16451"/>
                  </a:cubicBezTo>
                  <a:close/>
                  <a:moveTo>
                    <a:pt x="1258" y="21946"/>
                  </a:moveTo>
                  <a:cubicBezTo>
                    <a:pt x="562" y="21946"/>
                    <a:pt x="0" y="22499"/>
                    <a:pt x="0" y="23195"/>
                  </a:cubicBezTo>
                  <a:cubicBezTo>
                    <a:pt x="0" y="23891"/>
                    <a:pt x="562" y="24453"/>
                    <a:pt x="1258" y="24453"/>
                  </a:cubicBezTo>
                  <a:cubicBezTo>
                    <a:pt x="1954" y="24453"/>
                    <a:pt x="2516" y="23891"/>
                    <a:pt x="2516" y="23195"/>
                  </a:cubicBezTo>
                  <a:cubicBezTo>
                    <a:pt x="2516" y="22499"/>
                    <a:pt x="1954" y="21946"/>
                    <a:pt x="1258" y="21946"/>
                  </a:cubicBezTo>
                  <a:close/>
                  <a:moveTo>
                    <a:pt x="1258" y="27424"/>
                  </a:moveTo>
                  <a:cubicBezTo>
                    <a:pt x="562" y="27424"/>
                    <a:pt x="0" y="27986"/>
                    <a:pt x="0" y="28682"/>
                  </a:cubicBezTo>
                  <a:cubicBezTo>
                    <a:pt x="0" y="29377"/>
                    <a:pt x="562" y="29939"/>
                    <a:pt x="1258" y="29939"/>
                  </a:cubicBezTo>
                  <a:cubicBezTo>
                    <a:pt x="1954" y="29939"/>
                    <a:pt x="2516" y="29377"/>
                    <a:pt x="2516" y="28682"/>
                  </a:cubicBezTo>
                  <a:cubicBezTo>
                    <a:pt x="2516" y="27986"/>
                    <a:pt x="1954" y="27424"/>
                    <a:pt x="1258" y="27424"/>
                  </a:cubicBezTo>
                  <a:close/>
                  <a:moveTo>
                    <a:pt x="1258" y="32910"/>
                  </a:moveTo>
                  <a:cubicBezTo>
                    <a:pt x="562" y="32910"/>
                    <a:pt x="0" y="33472"/>
                    <a:pt x="0" y="34168"/>
                  </a:cubicBezTo>
                  <a:cubicBezTo>
                    <a:pt x="0" y="34855"/>
                    <a:pt x="562" y="35426"/>
                    <a:pt x="1258" y="35426"/>
                  </a:cubicBezTo>
                  <a:cubicBezTo>
                    <a:pt x="1954" y="35426"/>
                    <a:pt x="2516" y="34855"/>
                    <a:pt x="2516" y="34168"/>
                  </a:cubicBezTo>
                  <a:cubicBezTo>
                    <a:pt x="2516" y="33472"/>
                    <a:pt x="1954" y="32910"/>
                    <a:pt x="1258" y="32910"/>
                  </a:cubicBezTo>
                  <a:close/>
                  <a:moveTo>
                    <a:pt x="1258" y="38397"/>
                  </a:moveTo>
                  <a:cubicBezTo>
                    <a:pt x="562" y="38397"/>
                    <a:pt x="0" y="38959"/>
                    <a:pt x="0" y="39654"/>
                  </a:cubicBezTo>
                  <a:cubicBezTo>
                    <a:pt x="0" y="40350"/>
                    <a:pt x="562" y="40903"/>
                    <a:pt x="1258" y="40903"/>
                  </a:cubicBezTo>
                  <a:cubicBezTo>
                    <a:pt x="1954" y="40903"/>
                    <a:pt x="2516" y="40350"/>
                    <a:pt x="2516" y="39654"/>
                  </a:cubicBezTo>
                  <a:cubicBezTo>
                    <a:pt x="2516" y="38959"/>
                    <a:pt x="1954" y="38397"/>
                    <a:pt x="1258" y="383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50"/>
            <p:cNvSpPr/>
            <p:nvPr/>
          </p:nvSpPr>
          <p:spPr>
            <a:xfrm>
              <a:off x="4545425" y="2331250"/>
              <a:ext cx="16975" cy="1079025"/>
            </a:xfrm>
            <a:custGeom>
              <a:avLst/>
              <a:gdLst/>
              <a:ahLst/>
              <a:cxnLst/>
              <a:rect l="l" t="t" r="r" b="b"/>
              <a:pathLst>
                <a:path w="679" h="43161" extrusionOk="0">
                  <a:moveTo>
                    <a:pt x="0" y="0"/>
                  </a:moveTo>
                  <a:lnTo>
                    <a:pt x="0" y="43160"/>
                  </a:lnTo>
                  <a:lnTo>
                    <a:pt x="678" y="43160"/>
                  </a:lnTo>
                  <a:lnTo>
                    <a:pt x="6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50"/>
            <p:cNvSpPr/>
            <p:nvPr/>
          </p:nvSpPr>
          <p:spPr>
            <a:xfrm>
              <a:off x="4522450" y="1221025"/>
              <a:ext cx="62925" cy="1022600"/>
            </a:xfrm>
            <a:custGeom>
              <a:avLst/>
              <a:gdLst/>
              <a:ahLst/>
              <a:cxnLst/>
              <a:rect l="l" t="t" r="r" b="b"/>
              <a:pathLst>
                <a:path w="2517" h="40904" extrusionOk="0">
                  <a:moveTo>
                    <a:pt x="1258" y="1"/>
                  </a:moveTo>
                  <a:cubicBezTo>
                    <a:pt x="562" y="1"/>
                    <a:pt x="0" y="554"/>
                    <a:pt x="0" y="1250"/>
                  </a:cubicBezTo>
                  <a:cubicBezTo>
                    <a:pt x="0" y="1945"/>
                    <a:pt x="562" y="2507"/>
                    <a:pt x="1258" y="2507"/>
                  </a:cubicBezTo>
                  <a:cubicBezTo>
                    <a:pt x="1954" y="2507"/>
                    <a:pt x="2516" y="1945"/>
                    <a:pt x="2516" y="1250"/>
                  </a:cubicBezTo>
                  <a:cubicBezTo>
                    <a:pt x="2516" y="554"/>
                    <a:pt x="1954" y="1"/>
                    <a:pt x="1258" y="1"/>
                  </a:cubicBezTo>
                  <a:close/>
                  <a:moveTo>
                    <a:pt x="1258" y="5478"/>
                  </a:moveTo>
                  <a:cubicBezTo>
                    <a:pt x="562" y="5478"/>
                    <a:pt x="0" y="6049"/>
                    <a:pt x="0" y="6745"/>
                  </a:cubicBezTo>
                  <a:cubicBezTo>
                    <a:pt x="0" y="7432"/>
                    <a:pt x="562" y="7994"/>
                    <a:pt x="1258" y="7994"/>
                  </a:cubicBezTo>
                  <a:cubicBezTo>
                    <a:pt x="1954" y="7994"/>
                    <a:pt x="2516" y="7432"/>
                    <a:pt x="2516" y="6745"/>
                  </a:cubicBezTo>
                  <a:cubicBezTo>
                    <a:pt x="2516" y="6049"/>
                    <a:pt x="1954" y="5478"/>
                    <a:pt x="1258" y="5478"/>
                  </a:cubicBezTo>
                  <a:close/>
                  <a:moveTo>
                    <a:pt x="1258" y="10965"/>
                  </a:moveTo>
                  <a:cubicBezTo>
                    <a:pt x="562" y="10965"/>
                    <a:pt x="0" y="11527"/>
                    <a:pt x="0" y="12222"/>
                  </a:cubicBezTo>
                  <a:cubicBezTo>
                    <a:pt x="0" y="12918"/>
                    <a:pt x="562" y="13480"/>
                    <a:pt x="1258" y="13480"/>
                  </a:cubicBezTo>
                  <a:cubicBezTo>
                    <a:pt x="1954" y="13480"/>
                    <a:pt x="2516" y="12918"/>
                    <a:pt x="2516" y="12222"/>
                  </a:cubicBezTo>
                  <a:cubicBezTo>
                    <a:pt x="2516" y="11527"/>
                    <a:pt x="1954" y="10965"/>
                    <a:pt x="1258" y="10965"/>
                  </a:cubicBezTo>
                  <a:close/>
                  <a:moveTo>
                    <a:pt x="1258" y="16451"/>
                  </a:moveTo>
                  <a:cubicBezTo>
                    <a:pt x="562" y="16451"/>
                    <a:pt x="0" y="17013"/>
                    <a:pt x="0" y="17709"/>
                  </a:cubicBezTo>
                  <a:cubicBezTo>
                    <a:pt x="0" y="18405"/>
                    <a:pt x="562" y="18967"/>
                    <a:pt x="1258" y="18967"/>
                  </a:cubicBezTo>
                  <a:cubicBezTo>
                    <a:pt x="1954" y="18967"/>
                    <a:pt x="2516" y="18405"/>
                    <a:pt x="2516" y="17709"/>
                  </a:cubicBezTo>
                  <a:cubicBezTo>
                    <a:pt x="2516" y="17013"/>
                    <a:pt x="1954" y="16451"/>
                    <a:pt x="1258" y="16451"/>
                  </a:cubicBezTo>
                  <a:close/>
                  <a:moveTo>
                    <a:pt x="1258" y="21937"/>
                  </a:moveTo>
                  <a:cubicBezTo>
                    <a:pt x="562" y="21937"/>
                    <a:pt x="0" y="22499"/>
                    <a:pt x="0" y="23195"/>
                  </a:cubicBezTo>
                  <a:cubicBezTo>
                    <a:pt x="0" y="23891"/>
                    <a:pt x="562" y="24453"/>
                    <a:pt x="1258" y="24453"/>
                  </a:cubicBezTo>
                  <a:cubicBezTo>
                    <a:pt x="1954" y="24453"/>
                    <a:pt x="2516" y="23891"/>
                    <a:pt x="2516" y="23195"/>
                  </a:cubicBezTo>
                  <a:cubicBezTo>
                    <a:pt x="2516" y="22499"/>
                    <a:pt x="1954" y="21937"/>
                    <a:pt x="1258" y="21937"/>
                  </a:cubicBezTo>
                  <a:close/>
                  <a:moveTo>
                    <a:pt x="1258" y="27424"/>
                  </a:moveTo>
                  <a:cubicBezTo>
                    <a:pt x="562" y="27424"/>
                    <a:pt x="0" y="27986"/>
                    <a:pt x="0" y="28673"/>
                  </a:cubicBezTo>
                  <a:cubicBezTo>
                    <a:pt x="0" y="29369"/>
                    <a:pt x="562" y="29940"/>
                    <a:pt x="1258" y="29940"/>
                  </a:cubicBezTo>
                  <a:cubicBezTo>
                    <a:pt x="1954" y="29940"/>
                    <a:pt x="2516" y="29369"/>
                    <a:pt x="2516" y="28673"/>
                  </a:cubicBezTo>
                  <a:cubicBezTo>
                    <a:pt x="2516" y="27986"/>
                    <a:pt x="1954" y="27424"/>
                    <a:pt x="1258" y="27424"/>
                  </a:cubicBezTo>
                  <a:close/>
                  <a:moveTo>
                    <a:pt x="1258" y="32910"/>
                  </a:moveTo>
                  <a:cubicBezTo>
                    <a:pt x="562" y="32910"/>
                    <a:pt x="0" y="33463"/>
                    <a:pt x="0" y="34159"/>
                  </a:cubicBezTo>
                  <a:cubicBezTo>
                    <a:pt x="0" y="34855"/>
                    <a:pt x="562" y="35417"/>
                    <a:pt x="1258" y="35417"/>
                  </a:cubicBezTo>
                  <a:cubicBezTo>
                    <a:pt x="1954" y="35417"/>
                    <a:pt x="2516" y="34855"/>
                    <a:pt x="2516" y="34159"/>
                  </a:cubicBezTo>
                  <a:cubicBezTo>
                    <a:pt x="2516" y="33463"/>
                    <a:pt x="1954" y="32910"/>
                    <a:pt x="1258" y="32910"/>
                  </a:cubicBezTo>
                  <a:close/>
                  <a:moveTo>
                    <a:pt x="1258" y="38388"/>
                  </a:moveTo>
                  <a:cubicBezTo>
                    <a:pt x="562" y="38388"/>
                    <a:pt x="0" y="38950"/>
                    <a:pt x="0" y="39646"/>
                  </a:cubicBezTo>
                  <a:cubicBezTo>
                    <a:pt x="0" y="40341"/>
                    <a:pt x="562" y="40903"/>
                    <a:pt x="1258" y="40903"/>
                  </a:cubicBezTo>
                  <a:cubicBezTo>
                    <a:pt x="1954" y="40903"/>
                    <a:pt x="2516" y="40341"/>
                    <a:pt x="2516" y="39646"/>
                  </a:cubicBezTo>
                  <a:cubicBezTo>
                    <a:pt x="2516" y="38950"/>
                    <a:pt x="1954" y="38388"/>
                    <a:pt x="1258" y="383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0"/>
            <p:cNvSpPr/>
            <p:nvPr/>
          </p:nvSpPr>
          <p:spPr>
            <a:xfrm>
              <a:off x="4545425" y="1252250"/>
              <a:ext cx="16975" cy="1079025"/>
            </a:xfrm>
            <a:custGeom>
              <a:avLst/>
              <a:gdLst/>
              <a:ahLst/>
              <a:cxnLst/>
              <a:rect l="l" t="t" r="r" b="b"/>
              <a:pathLst>
                <a:path w="679" h="43161" extrusionOk="0">
                  <a:moveTo>
                    <a:pt x="0" y="1"/>
                  </a:moveTo>
                  <a:lnTo>
                    <a:pt x="0" y="43160"/>
                  </a:lnTo>
                  <a:lnTo>
                    <a:pt x="678" y="43160"/>
                  </a:lnTo>
                  <a:lnTo>
                    <a:pt x="6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39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395"/>
        <p:cNvGrpSpPr/>
        <p:nvPr/>
      </p:nvGrpSpPr>
      <p:grpSpPr>
        <a:xfrm>
          <a:off x="0" y="0"/>
          <a:ext cx="0" cy="0"/>
          <a:chOff x="0" y="0"/>
          <a:chExt cx="0" cy="0"/>
        </a:xfrm>
      </p:grpSpPr>
      <p:grpSp>
        <p:nvGrpSpPr>
          <p:cNvPr id="3396" name="Google Shape;3396;p53"/>
          <p:cNvGrpSpPr/>
          <p:nvPr/>
        </p:nvGrpSpPr>
        <p:grpSpPr>
          <a:xfrm>
            <a:off x="-1276737" y="3801730"/>
            <a:ext cx="2590965" cy="2590965"/>
            <a:chOff x="2924725" y="208150"/>
            <a:chExt cx="1242550" cy="1242550"/>
          </a:xfrm>
        </p:grpSpPr>
        <p:sp>
          <p:nvSpPr>
            <p:cNvPr id="3397" name="Google Shape;3397;p5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5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5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5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5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53"/>
            <p:cNvSpPr/>
            <p:nvPr/>
          </p:nvSpPr>
          <p:spPr>
            <a:xfrm>
              <a:off x="3188344"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5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5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5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5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5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53"/>
            <p:cNvSpPr/>
            <p:nvPr/>
          </p:nvSpPr>
          <p:spPr>
            <a:xfrm>
              <a:off x="3743642"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5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5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5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5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5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5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5" name="Google Shape;3415;p53"/>
          <p:cNvGrpSpPr/>
          <p:nvPr/>
        </p:nvGrpSpPr>
        <p:grpSpPr>
          <a:xfrm>
            <a:off x="8047423" y="153456"/>
            <a:ext cx="762954" cy="763070"/>
            <a:chOff x="940300" y="793900"/>
            <a:chExt cx="1313400" cy="1313600"/>
          </a:xfrm>
        </p:grpSpPr>
        <p:sp>
          <p:nvSpPr>
            <p:cNvPr id="3416" name="Google Shape;3416;p53"/>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53"/>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53"/>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53"/>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53"/>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53"/>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53"/>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53"/>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53"/>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53"/>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53"/>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53"/>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53"/>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53"/>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53"/>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53"/>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53"/>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53"/>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53"/>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53"/>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53"/>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53"/>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53"/>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53"/>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53"/>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53"/>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53"/>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53"/>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53"/>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53"/>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53"/>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53"/>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53"/>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53"/>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53"/>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53"/>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2" name="Google Shape;3452;p53"/>
          <p:cNvGrpSpPr/>
          <p:nvPr/>
        </p:nvGrpSpPr>
        <p:grpSpPr>
          <a:xfrm>
            <a:off x="333623" y="153443"/>
            <a:ext cx="762954" cy="763070"/>
            <a:chOff x="940300" y="793900"/>
            <a:chExt cx="1313400" cy="1313600"/>
          </a:xfrm>
        </p:grpSpPr>
        <p:sp>
          <p:nvSpPr>
            <p:cNvPr id="3453" name="Google Shape;3453;p53"/>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3"/>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53"/>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53"/>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3"/>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53"/>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53"/>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53"/>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53"/>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3"/>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3"/>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3"/>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3"/>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3"/>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3"/>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53"/>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53"/>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53"/>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53"/>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53"/>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53"/>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53"/>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53"/>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53"/>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53"/>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53"/>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53"/>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53"/>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53"/>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53"/>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53"/>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53"/>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53"/>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53"/>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53"/>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53"/>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9" name="Google Shape;3489;p53"/>
          <p:cNvGrpSpPr/>
          <p:nvPr/>
        </p:nvGrpSpPr>
        <p:grpSpPr>
          <a:xfrm>
            <a:off x="1096580" y="-2420972"/>
            <a:ext cx="552396" cy="4394832"/>
            <a:chOff x="7324500" y="2391875"/>
            <a:chExt cx="177300" cy="1410725"/>
          </a:xfrm>
        </p:grpSpPr>
        <p:sp>
          <p:nvSpPr>
            <p:cNvPr id="3490" name="Google Shape;3490;p53"/>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53"/>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2" name="Google Shape;3492;p53"/>
          <p:cNvGrpSpPr/>
          <p:nvPr/>
        </p:nvGrpSpPr>
        <p:grpSpPr>
          <a:xfrm>
            <a:off x="7425992" y="-2337550"/>
            <a:ext cx="552402" cy="3931583"/>
            <a:chOff x="6715575" y="2099409"/>
            <a:chExt cx="177450" cy="1262916"/>
          </a:xfrm>
        </p:grpSpPr>
        <p:sp>
          <p:nvSpPr>
            <p:cNvPr id="3493" name="Google Shape;3493;p53"/>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53"/>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5" name="Google Shape;3495;p53"/>
          <p:cNvGrpSpPr/>
          <p:nvPr/>
        </p:nvGrpSpPr>
        <p:grpSpPr>
          <a:xfrm>
            <a:off x="3816292" y="-3249122"/>
            <a:ext cx="552396" cy="4394832"/>
            <a:chOff x="7324500" y="2391875"/>
            <a:chExt cx="177300" cy="1410725"/>
          </a:xfrm>
        </p:grpSpPr>
        <p:sp>
          <p:nvSpPr>
            <p:cNvPr id="3496" name="Google Shape;3496;p53"/>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53"/>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8" name="Google Shape;3498;p53"/>
          <p:cNvGrpSpPr/>
          <p:nvPr/>
        </p:nvGrpSpPr>
        <p:grpSpPr>
          <a:xfrm>
            <a:off x="7457606" y="2036781"/>
            <a:ext cx="3332271" cy="3332271"/>
            <a:chOff x="2924725" y="208150"/>
            <a:chExt cx="1242550" cy="1242550"/>
          </a:xfrm>
        </p:grpSpPr>
        <p:sp>
          <p:nvSpPr>
            <p:cNvPr id="3499" name="Google Shape;3499;p5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5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5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53"/>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5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5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5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5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5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53"/>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5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5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5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5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1"/>
        <p:cNvGrpSpPr/>
        <p:nvPr/>
      </p:nvGrpSpPr>
      <p:grpSpPr>
        <a:xfrm>
          <a:off x="0" y="0"/>
          <a:ext cx="0" cy="0"/>
          <a:chOff x="0" y="0"/>
          <a:chExt cx="0" cy="0"/>
        </a:xfrm>
      </p:grpSpPr>
      <p:sp>
        <p:nvSpPr>
          <p:cNvPr id="332" name="Google Shape;332;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333" name="Google Shape;333;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334" name="Google Shape;334;p4"/>
          <p:cNvGrpSpPr/>
          <p:nvPr/>
        </p:nvGrpSpPr>
        <p:grpSpPr>
          <a:xfrm>
            <a:off x="-1722112" y="-908907"/>
            <a:ext cx="2590965" cy="2590965"/>
            <a:chOff x="2924725" y="208150"/>
            <a:chExt cx="1242550" cy="1242550"/>
          </a:xfrm>
        </p:grpSpPr>
        <p:sp>
          <p:nvSpPr>
            <p:cNvPr id="335" name="Google Shape;335;p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4"/>
          <p:cNvGrpSpPr/>
          <p:nvPr/>
        </p:nvGrpSpPr>
        <p:grpSpPr>
          <a:xfrm>
            <a:off x="7832588" y="3801730"/>
            <a:ext cx="2590965" cy="2590965"/>
            <a:chOff x="2924725" y="208150"/>
            <a:chExt cx="1242550" cy="1242550"/>
          </a:xfrm>
        </p:grpSpPr>
        <p:sp>
          <p:nvSpPr>
            <p:cNvPr id="354" name="Google Shape;354;p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4"/>
          <p:cNvGrpSpPr/>
          <p:nvPr/>
        </p:nvGrpSpPr>
        <p:grpSpPr>
          <a:xfrm>
            <a:off x="8386738" y="-3319137"/>
            <a:ext cx="601697" cy="4437370"/>
            <a:chOff x="7905800" y="2474325"/>
            <a:chExt cx="177450" cy="1308650"/>
          </a:xfrm>
        </p:grpSpPr>
        <p:sp>
          <p:nvSpPr>
            <p:cNvPr id="373" name="Google Shape;373;p4"/>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4"/>
          <p:cNvGrpSpPr/>
          <p:nvPr/>
        </p:nvGrpSpPr>
        <p:grpSpPr>
          <a:xfrm>
            <a:off x="7676155" y="-1569635"/>
            <a:ext cx="472745" cy="2365721"/>
            <a:chOff x="6715575" y="2474325"/>
            <a:chExt cx="177450" cy="888000"/>
          </a:xfrm>
        </p:grpSpPr>
        <p:sp>
          <p:nvSpPr>
            <p:cNvPr id="376" name="Google Shape;376;p4"/>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6802500" y="2474325"/>
              <a:ext cx="3575" cy="719350"/>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4"/>
          <p:cNvGrpSpPr/>
          <p:nvPr/>
        </p:nvGrpSpPr>
        <p:grpSpPr>
          <a:xfrm>
            <a:off x="8047423" y="4226968"/>
            <a:ext cx="762954" cy="763070"/>
            <a:chOff x="940300" y="793900"/>
            <a:chExt cx="1313400" cy="1313600"/>
          </a:xfrm>
        </p:grpSpPr>
        <p:sp>
          <p:nvSpPr>
            <p:cNvPr id="379" name="Google Shape;379;p4"/>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9"/>
        <p:cNvGrpSpPr/>
        <p:nvPr/>
      </p:nvGrpSpPr>
      <p:grpSpPr>
        <a:xfrm>
          <a:off x="0" y="0"/>
          <a:ext cx="0" cy="0"/>
          <a:chOff x="0" y="0"/>
          <a:chExt cx="0" cy="0"/>
        </a:xfrm>
      </p:grpSpPr>
      <p:sp>
        <p:nvSpPr>
          <p:cNvPr id="870" name="Google Shape;870;p9"/>
          <p:cNvSpPr txBox="1">
            <a:spLocks noGrp="1"/>
          </p:cNvSpPr>
          <p:nvPr>
            <p:ph type="title"/>
          </p:nvPr>
        </p:nvSpPr>
        <p:spPr>
          <a:xfrm>
            <a:off x="2160425" y="1483498"/>
            <a:ext cx="4794600" cy="47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71" name="Google Shape;871;p9"/>
          <p:cNvSpPr txBox="1">
            <a:spLocks noGrp="1"/>
          </p:cNvSpPr>
          <p:nvPr>
            <p:ph type="subTitle" idx="1"/>
          </p:nvPr>
        </p:nvSpPr>
        <p:spPr>
          <a:xfrm>
            <a:off x="2160425" y="2350202"/>
            <a:ext cx="4794600" cy="13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72" name="Google Shape;872;p9"/>
          <p:cNvGrpSpPr/>
          <p:nvPr/>
        </p:nvGrpSpPr>
        <p:grpSpPr>
          <a:xfrm>
            <a:off x="-1316812" y="1276267"/>
            <a:ext cx="2590965" cy="2590965"/>
            <a:chOff x="2924725" y="208150"/>
            <a:chExt cx="1242550" cy="1242550"/>
          </a:xfrm>
        </p:grpSpPr>
        <p:sp>
          <p:nvSpPr>
            <p:cNvPr id="873" name="Google Shape;873;p9"/>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9"/>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9"/>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9"/>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9"/>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9"/>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9"/>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9"/>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9"/>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9"/>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9"/>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9"/>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9"/>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9"/>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9"/>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9"/>
          <p:cNvGrpSpPr/>
          <p:nvPr/>
        </p:nvGrpSpPr>
        <p:grpSpPr>
          <a:xfrm>
            <a:off x="333623" y="4226956"/>
            <a:ext cx="762954" cy="763070"/>
            <a:chOff x="940300" y="793900"/>
            <a:chExt cx="1313400" cy="1313600"/>
          </a:xfrm>
        </p:grpSpPr>
        <p:sp>
          <p:nvSpPr>
            <p:cNvPr id="892" name="Google Shape;892;p9"/>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9"/>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9"/>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9"/>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9"/>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9"/>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9"/>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9"/>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9"/>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9"/>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9"/>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9"/>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9"/>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9"/>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9"/>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9"/>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9"/>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9"/>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9"/>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9"/>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9"/>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9"/>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9"/>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9"/>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9"/>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9"/>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9"/>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9"/>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9"/>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9"/>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9"/>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9"/>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9"/>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9"/>
          <p:cNvGrpSpPr/>
          <p:nvPr/>
        </p:nvGrpSpPr>
        <p:grpSpPr>
          <a:xfrm>
            <a:off x="1608030" y="-2469122"/>
            <a:ext cx="552396" cy="4394832"/>
            <a:chOff x="7324500" y="2391875"/>
            <a:chExt cx="177300" cy="1410725"/>
          </a:xfrm>
        </p:grpSpPr>
        <p:sp>
          <p:nvSpPr>
            <p:cNvPr id="929" name="Google Shape;929;p9"/>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9"/>
          <p:cNvGrpSpPr/>
          <p:nvPr/>
        </p:nvGrpSpPr>
        <p:grpSpPr>
          <a:xfrm>
            <a:off x="7076992" y="-2569175"/>
            <a:ext cx="552402" cy="3931583"/>
            <a:chOff x="6715575" y="2099409"/>
            <a:chExt cx="177450" cy="1262916"/>
          </a:xfrm>
        </p:grpSpPr>
        <p:sp>
          <p:nvSpPr>
            <p:cNvPr id="932" name="Google Shape;932;p9"/>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9"/>
          <p:cNvGrpSpPr/>
          <p:nvPr/>
        </p:nvGrpSpPr>
        <p:grpSpPr>
          <a:xfrm>
            <a:off x="7832588" y="1276267"/>
            <a:ext cx="2590965" cy="2590965"/>
            <a:chOff x="2924725" y="208150"/>
            <a:chExt cx="1242550" cy="1242550"/>
          </a:xfrm>
        </p:grpSpPr>
        <p:sp>
          <p:nvSpPr>
            <p:cNvPr id="935" name="Google Shape;935;p9"/>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9"/>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9"/>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9"/>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9"/>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9"/>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9"/>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9"/>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9"/>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9"/>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9"/>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9"/>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9"/>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9"/>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9"/>
          <p:cNvGrpSpPr/>
          <p:nvPr/>
        </p:nvGrpSpPr>
        <p:grpSpPr>
          <a:xfrm>
            <a:off x="8047423" y="4226968"/>
            <a:ext cx="762954" cy="763070"/>
            <a:chOff x="940300" y="793900"/>
            <a:chExt cx="1313400" cy="1313600"/>
          </a:xfrm>
        </p:grpSpPr>
        <p:sp>
          <p:nvSpPr>
            <p:cNvPr id="954" name="Google Shape;954;p9"/>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9"/>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9"/>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9"/>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9"/>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9"/>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9"/>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9"/>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9"/>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9"/>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9"/>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9"/>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9"/>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9"/>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9"/>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9"/>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9"/>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9"/>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9"/>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9"/>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9"/>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9"/>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9"/>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9"/>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9"/>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9"/>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9"/>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9"/>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9"/>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9"/>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9"/>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9"/>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9"/>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9"/>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2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230"/>
        <p:cNvGrpSpPr/>
        <p:nvPr/>
      </p:nvGrpSpPr>
      <p:grpSpPr>
        <a:xfrm>
          <a:off x="0" y="0"/>
          <a:ext cx="0" cy="0"/>
          <a:chOff x="0" y="0"/>
          <a:chExt cx="0" cy="0"/>
        </a:xfrm>
      </p:grpSpPr>
      <p:sp>
        <p:nvSpPr>
          <p:cNvPr id="1231" name="Google Shape;1231;p13"/>
          <p:cNvSpPr txBox="1">
            <a:spLocks noGrp="1"/>
          </p:cNvSpPr>
          <p:nvPr>
            <p:ph type="title"/>
          </p:nvPr>
        </p:nvSpPr>
        <p:spPr>
          <a:xfrm>
            <a:off x="2001060" y="1686992"/>
            <a:ext cx="2336400" cy="255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3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2" name="Google Shape;1232;p13"/>
          <p:cNvSpPr txBox="1">
            <a:spLocks noGrp="1"/>
          </p:cNvSpPr>
          <p:nvPr>
            <p:ph type="title" idx="2" hasCustomPrompt="1"/>
          </p:nvPr>
        </p:nvSpPr>
        <p:spPr>
          <a:xfrm>
            <a:off x="1218986" y="1763984"/>
            <a:ext cx="671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3" name="Google Shape;1233;p13"/>
          <p:cNvSpPr txBox="1">
            <a:spLocks noGrp="1"/>
          </p:cNvSpPr>
          <p:nvPr>
            <p:ph type="subTitle" idx="1"/>
          </p:nvPr>
        </p:nvSpPr>
        <p:spPr>
          <a:xfrm>
            <a:off x="2001060" y="1970608"/>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34" name="Google Shape;1234;p13"/>
          <p:cNvSpPr txBox="1">
            <a:spLocks noGrp="1"/>
          </p:cNvSpPr>
          <p:nvPr>
            <p:ph type="title" idx="3"/>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235" name="Google Shape;1235;p13"/>
          <p:cNvSpPr txBox="1">
            <a:spLocks noGrp="1"/>
          </p:cNvSpPr>
          <p:nvPr>
            <p:ph type="title" idx="4"/>
          </p:nvPr>
        </p:nvSpPr>
        <p:spPr>
          <a:xfrm>
            <a:off x="2001060" y="3393892"/>
            <a:ext cx="2336400" cy="255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3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6" name="Google Shape;1236;p13"/>
          <p:cNvSpPr txBox="1">
            <a:spLocks noGrp="1"/>
          </p:cNvSpPr>
          <p:nvPr>
            <p:ph type="title" idx="5" hasCustomPrompt="1"/>
          </p:nvPr>
        </p:nvSpPr>
        <p:spPr>
          <a:xfrm>
            <a:off x="1218986" y="3470884"/>
            <a:ext cx="671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7" name="Google Shape;1237;p13"/>
          <p:cNvSpPr txBox="1">
            <a:spLocks noGrp="1"/>
          </p:cNvSpPr>
          <p:nvPr>
            <p:ph type="subTitle" idx="6"/>
          </p:nvPr>
        </p:nvSpPr>
        <p:spPr>
          <a:xfrm>
            <a:off x="2001060" y="3677508"/>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38" name="Google Shape;1238;p13"/>
          <p:cNvSpPr txBox="1">
            <a:spLocks noGrp="1"/>
          </p:cNvSpPr>
          <p:nvPr>
            <p:ph type="title" idx="7"/>
          </p:nvPr>
        </p:nvSpPr>
        <p:spPr>
          <a:xfrm>
            <a:off x="5654585" y="1686992"/>
            <a:ext cx="2336400" cy="255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3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9" name="Google Shape;1239;p13"/>
          <p:cNvSpPr txBox="1">
            <a:spLocks noGrp="1"/>
          </p:cNvSpPr>
          <p:nvPr>
            <p:ph type="title" idx="8" hasCustomPrompt="1"/>
          </p:nvPr>
        </p:nvSpPr>
        <p:spPr>
          <a:xfrm>
            <a:off x="4872511" y="1763984"/>
            <a:ext cx="671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0" name="Google Shape;1240;p13"/>
          <p:cNvSpPr txBox="1">
            <a:spLocks noGrp="1"/>
          </p:cNvSpPr>
          <p:nvPr>
            <p:ph type="subTitle" idx="9"/>
          </p:nvPr>
        </p:nvSpPr>
        <p:spPr>
          <a:xfrm>
            <a:off x="5654585" y="1970608"/>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41" name="Google Shape;1241;p13"/>
          <p:cNvSpPr txBox="1">
            <a:spLocks noGrp="1"/>
          </p:cNvSpPr>
          <p:nvPr>
            <p:ph type="title" idx="13"/>
          </p:nvPr>
        </p:nvSpPr>
        <p:spPr>
          <a:xfrm>
            <a:off x="5654585" y="3393892"/>
            <a:ext cx="2336400" cy="255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42" name="Google Shape;1242;p13"/>
          <p:cNvSpPr txBox="1">
            <a:spLocks noGrp="1"/>
          </p:cNvSpPr>
          <p:nvPr>
            <p:ph type="title" idx="14" hasCustomPrompt="1"/>
          </p:nvPr>
        </p:nvSpPr>
        <p:spPr>
          <a:xfrm>
            <a:off x="4872511" y="3470884"/>
            <a:ext cx="671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3" name="Google Shape;1243;p13"/>
          <p:cNvSpPr txBox="1">
            <a:spLocks noGrp="1"/>
          </p:cNvSpPr>
          <p:nvPr>
            <p:ph type="subTitle" idx="15"/>
          </p:nvPr>
        </p:nvSpPr>
        <p:spPr>
          <a:xfrm>
            <a:off x="5654585" y="3677508"/>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1244" name="Google Shape;1244;p13"/>
          <p:cNvGrpSpPr/>
          <p:nvPr/>
        </p:nvGrpSpPr>
        <p:grpSpPr>
          <a:xfrm>
            <a:off x="7761153" y="-1125415"/>
            <a:ext cx="2214473" cy="2214597"/>
            <a:chOff x="2924725" y="208150"/>
            <a:chExt cx="1242550" cy="1242550"/>
          </a:xfrm>
        </p:grpSpPr>
        <p:sp>
          <p:nvSpPr>
            <p:cNvPr id="1245" name="Google Shape;1245;p1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3"/>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3"/>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13"/>
          <p:cNvGrpSpPr/>
          <p:nvPr/>
        </p:nvGrpSpPr>
        <p:grpSpPr>
          <a:xfrm>
            <a:off x="8047423" y="4226968"/>
            <a:ext cx="762954" cy="763070"/>
            <a:chOff x="940300" y="793900"/>
            <a:chExt cx="1313400" cy="1313600"/>
          </a:xfrm>
        </p:grpSpPr>
        <p:sp>
          <p:nvSpPr>
            <p:cNvPr id="1264" name="Google Shape;1264;p13"/>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3"/>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3"/>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3"/>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3"/>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3"/>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3"/>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3"/>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3"/>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3"/>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3"/>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3"/>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3"/>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3"/>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3"/>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3"/>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3"/>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3"/>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3"/>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3"/>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3"/>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3"/>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3"/>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3"/>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3"/>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3"/>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3"/>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3"/>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3"/>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3"/>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3"/>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3"/>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3"/>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3"/>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3"/>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3"/>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1300;p13"/>
          <p:cNvGrpSpPr/>
          <p:nvPr/>
        </p:nvGrpSpPr>
        <p:grpSpPr>
          <a:xfrm>
            <a:off x="8566702" y="-1512076"/>
            <a:ext cx="468486" cy="3454967"/>
            <a:chOff x="7905800" y="2474325"/>
            <a:chExt cx="177450" cy="1308650"/>
          </a:xfrm>
        </p:grpSpPr>
        <p:sp>
          <p:nvSpPr>
            <p:cNvPr id="1301" name="Google Shape;1301;p13"/>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3"/>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13"/>
          <p:cNvGrpSpPr/>
          <p:nvPr/>
        </p:nvGrpSpPr>
        <p:grpSpPr>
          <a:xfrm>
            <a:off x="209221" y="-1162112"/>
            <a:ext cx="368085" cy="1841978"/>
            <a:chOff x="6715575" y="2474325"/>
            <a:chExt cx="177450" cy="888000"/>
          </a:xfrm>
        </p:grpSpPr>
        <p:sp>
          <p:nvSpPr>
            <p:cNvPr id="1304" name="Google Shape;1304;p13"/>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3"/>
            <p:cNvSpPr/>
            <p:nvPr/>
          </p:nvSpPr>
          <p:spPr>
            <a:xfrm>
              <a:off x="6802500" y="2474325"/>
              <a:ext cx="3575" cy="719350"/>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13"/>
          <p:cNvGrpSpPr/>
          <p:nvPr/>
        </p:nvGrpSpPr>
        <p:grpSpPr>
          <a:xfrm>
            <a:off x="-1276737" y="3801730"/>
            <a:ext cx="2590965" cy="2590965"/>
            <a:chOff x="2924725" y="208150"/>
            <a:chExt cx="1242550" cy="1242550"/>
          </a:xfrm>
        </p:grpSpPr>
        <p:sp>
          <p:nvSpPr>
            <p:cNvPr id="1307" name="Google Shape;1307;p1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3"/>
            <p:cNvSpPr/>
            <p:nvPr/>
          </p:nvSpPr>
          <p:spPr>
            <a:xfrm>
              <a:off x="3188344"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3"/>
            <p:cNvSpPr/>
            <p:nvPr/>
          </p:nvSpPr>
          <p:spPr>
            <a:xfrm>
              <a:off x="3743642"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5" name="Google Shape;1325;p13"/>
          <p:cNvGrpSpPr/>
          <p:nvPr/>
        </p:nvGrpSpPr>
        <p:grpSpPr>
          <a:xfrm>
            <a:off x="8097974" y="-1856845"/>
            <a:ext cx="394386" cy="3137876"/>
            <a:chOff x="7324500" y="2391875"/>
            <a:chExt cx="177300" cy="1410725"/>
          </a:xfrm>
        </p:grpSpPr>
        <p:sp>
          <p:nvSpPr>
            <p:cNvPr id="1326" name="Google Shape;1326;p13"/>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3"/>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1">
  <p:cSld name="BLANK_1_2">
    <p:spTree>
      <p:nvGrpSpPr>
        <p:cNvPr id="1" name="Shape 1328"/>
        <p:cNvGrpSpPr/>
        <p:nvPr/>
      </p:nvGrpSpPr>
      <p:grpSpPr>
        <a:xfrm>
          <a:off x="0" y="0"/>
          <a:ext cx="0" cy="0"/>
          <a:chOff x="0" y="0"/>
          <a:chExt cx="0" cy="0"/>
        </a:xfrm>
      </p:grpSpPr>
      <p:grpSp>
        <p:nvGrpSpPr>
          <p:cNvPr id="1329" name="Google Shape;1329;p14"/>
          <p:cNvGrpSpPr/>
          <p:nvPr/>
        </p:nvGrpSpPr>
        <p:grpSpPr>
          <a:xfrm>
            <a:off x="7559109" y="-1177130"/>
            <a:ext cx="2292602" cy="2292602"/>
            <a:chOff x="277450" y="4273200"/>
            <a:chExt cx="870289" cy="870289"/>
          </a:xfrm>
        </p:grpSpPr>
        <p:sp>
          <p:nvSpPr>
            <p:cNvPr id="1330" name="Google Shape;1330;p14"/>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4"/>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4"/>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14"/>
          <p:cNvGrpSpPr/>
          <p:nvPr/>
        </p:nvGrpSpPr>
        <p:grpSpPr>
          <a:xfrm>
            <a:off x="8047411" y="4227154"/>
            <a:ext cx="762985" cy="762897"/>
            <a:chOff x="8021087" y="4295195"/>
            <a:chExt cx="1136578" cy="1136447"/>
          </a:xfrm>
        </p:grpSpPr>
        <p:sp>
          <p:nvSpPr>
            <p:cNvPr id="1334" name="Google Shape;1334;p14"/>
            <p:cNvSpPr/>
            <p:nvPr/>
          </p:nvSpPr>
          <p:spPr>
            <a:xfrm>
              <a:off x="8084049" y="4358026"/>
              <a:ext cx="1010657" cy="1010788"/>
            </a:xfrm>
            <a:custGeom>
              <a:avLst/>
              <a:gdLst/>
              <a:ahLst/>
              <a:cxnLst/>
              <a:rect l="l" t="t" r="r" b="b"/>
              <a:pathLst>
                <a:path w="61994" h="62002" extrusionOk="0">
                  <a:moveTo>
                    <a:pt x="30903" y="1"/>
                  </a:moveTo>
                  <a:lnTo>
                    <a:pt x="21893" y="9011"/>
                  </a:lnTo>
                  <a:lnTo>
                    <a:pt x="9145" y="9011"/>
                  </a:lnTo>
                  <a:lnTo>
                    <a:pt x="9145" y="21759"/>
                  </a:lnTo>
                  <a:lnTo>
                    <a:pt x="1" y="30903"/>
                  </a:lnTo>
                  <a:lnTo>
                    <a:pt x="9145" y="40056"/>
                  </a:lnTo>
                  <a:lnTo>
                    <a:pt x="9145" y="52982"/>
                  </a:lnTo>
                  <a:lnTo>
                    <a:pt x="22080" y="52982"/>
                  </a:lnTo>
                  <a:lnTo>
                    <a:pt x="31091" y="62002"/>
                  </a:lnTo>
                  <a:lnTo>
                    <a:pt x="40101" y="52982"/>
                  </a:lnTo>
                  <a:lnTo>
                    <a:pt x="52849" y="52982"/>
                  </a:lnTo>
                  <a:lnTo>
                    <a:pt x="52849" y="40234"/>
                  </a:lnTo>
                  <a:lnTo>
                    <a:pt x="61993" y="31090"/>
                  </a:lnTo>
                  <a:lnTo>
                    <a:pt x="52849" y="21946"/>
                  </a:lnTo>
                  <a:lnTo>
                    <a:pt x="52849" y="9011"/>
                  </a:lnTo>
                  <a:lnTo>
                    <a:pt x="39914" y="9011"/>
                  </a:lnTo>
                  <a:lnTo>
                    <a:pt x="30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4"/>
            <p:cNvSpPr/>
            <p:nvPr/>
          </p:nvSpPr>
          <p:spPr>
            <a:xfrm>
              <a:off x="8021087" y="4295195"/>
              <a:ext cx="1136578" cy="1136447"/>
            </a:xfrm>
            <a:custGeom>
              <a:avLst/>
              <a:gdLst/>
              <a:ahLst/>
              <a:cxnLst/>
              <a:rect l="l" t="t" r="r" b="b"/>
              <a:pathLst>
                <a:path w="69718" h="69710" extrusionOk="0">
                  <a:moveTo>
                    <a:pt x="34756" y="1812"/>
                  </a:moveTo>
                  <a:lnTo>
                    <a:pt x="44364" y="11420"/>
                  </a:lnTo>
                  <a:lnTo>
                    <a:pt x="58147" y="11420"/>
                  </a:lnTo>
                  <a:lnTo>
                    <a:pt x="58147" y="25203"/>
                  </a:lnTo>
                  <a:lnTo>
                    <a:pt x="67898" y="34953"/>
                  </a:lnTo>
                  <a:lnTo>
                    <a:pt x="58147" y="44704"/>
                  </a:lnTo>
                  <a:lnTo>
                    <a:pt x="58147" y="58291"/>
                  </a:lnTo>
                  <a:lnTo>
                    <a:pt x="44570" y="58291"/>
                  </a:lnTo>
                  <a:lnTo>
                    <a:pt x="34962" y="67899"/>
                  </a:lnTo>
                  <a:lnTo>
                    <a:pt x="25354" y="58291"/>
                  </a:lnTo>
                  <a:lnTo>
                    <a:pt x="11571" y="58291"/>
                  </a:lnTo>
                  <a:lnTo>
                    <a:pt x="11571" y="44499"/>
                  </a:lnTo>
                  <a:lnTo>
                    <a:pt x="1820" y="34748"/>
                  </a:lnTo>
                  <a:lnTo>
                    <a:pt x="11571" y="24997"/>
                  </a:lnTo>
                  <a:lnTo>
                    <a:pt x="11571" y="11420"/>
                  </a:lnTo>
                  <a:lnTo>
                    <a:pt x="25148" y="11420"/>
                  </a:lnTo>
                  <a:lnTo>
                    <a:pt x="34756" y="1812"/>
                  </a:lnTo>
                  <a:close/>
                  <a:moveTo>
                    <a:pt x="34756" y="1"/>
                  </a:moveTo>
                  <a:lnTo>
                    <a:pt x="24622" y="10135"/>
                  </a:lnTo>
                  <a:lnTo>
                    <a:pt x="10286" y="10135"/>
                  </a:lnTo>
                  <a:lnTo>
                    <a:pt x="10286" y="24471"/>
                  </a:lnTo>
                  <a:lnTo>
                    <a:pt x="0" y="34748"/>
                  </a:lnTo>
                  <a:lnTo>
                    <a:pt x="10286" y="45034"/>
                  </a:lnTo>
                  <a:lnTo>
                    <a:pt x="10286" y="59575"/>
                  </a:lnTo>
                  <a:lnTo>
                    <a:pt x="24827" y="59575"/>
                  </a:lnTo>
                  <a:lnTo>
                    <a:pt x="34962" y="69709"/>
                  </a:lnTo>
                  <a:lnTo>
                    <a:pt x="45096" y="59575"/>
                  </a:lnTo>
                  <a:lnTo>
                    <a:pt x="59432" y="59575"/>
                  </a:lnTo>
                  <a:lnTo>
                    <a:pt x="59432" y="45239"/>
                  </a:lnTo>
                  <a:lnTo>
                    <a:pt x="69718" y="34953"/>
                  </a:lnTo>
                  <a:lnTo>
                    <a:pt x="59432" y="24676"/>
                  </a:lnTo>
                  <a:lnTo>
                    <a:pt x="59432" y="10135"/>
                  </a:lnTo>
                  <a:lnTo>
                    <a:pt x="44891" y="10135"/>
                  </a:lnTo>
                  <a:lnTo>
                    <a:pt x="347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4"/>
            <p:cNvSpPr/>
            <p:nvPr/>
          </p:nvSpPr>
          <p:spPr>
            <a:xfrm>
              <a:off x="8121871" y="4393371"/>
              <a:ext cx="937051" cy="937051"/>
            </a:xfrm>
            <a:custGeom>
              <a:avLst/>
              <a:gdLst/>
              <a:ahLst/>
              <a:cxnLst/>
              <a:rect l="l" t="t" r="r" b="b"/>
              <a:pathLst>
                <a:path w="57479" h="57479" extrusionOk="0">
                  <a:moveTo>
                    <a:pt x="28655" y="0"/>
                  </a:moveTo>
                  <a:lnTo>
                    <a:pt x="20296" y="8351"/>
                  </a:lnTo>
                  <a:lnTo>
                    <a:pt x="8484" y="8351"/>
                  </a:lnTo>
                  <a:lnTo>
                    <a:pt x="8484" y="20171"/>
                  </a:lnTo>
                  <a:lnTo>
                    <a:pt x="0" y="28646"/>
                  </a:lnTo>
                  <a:lnTo>
                    <a:pt x="8484" y="37130"/>
                  </a:lnTo>
                  <a:lnTo>
                    <a:pt x="8484" y="49119"/>
                  </a:lnTo>
                  <a:lnTo>
                    <a:pt x="20474" y="49119"/>
                  </a:lnTo>
                  <a:lnTo>
                    <a:pt x="28824" y="57478"/>
                  </a:lnTo>
                  <a:lnTo>
                    <a:pt x="37183" y="49119"/>
                  </a:lnTo>
                  <a:lnTo>
                    <a:pt x="49004" y="49119"/>
                  </a:lnTo>
                  <a:lnTo>
                    <a:pt x="49004" y="37299"/>
                  </a:lnTo>
                  <a:lnTo>
                    <a:pt x="57479" y="28824"/>
                  </a:lnTo>
                  <a:lnTo>
                    <a:pt x="49004" y="20340"/>
                  </a:lnTo>
                  <a:lnTo>
                    <a:pt x="49004" y="8351"/>
                  </a:lnTo>
                  <a:lnTo>
                    <a:pt x="37014" y="8351"/>
                  </a:lnTo>
                  <a:lnTo>
                    <a:pt x="286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14"/>
          <p:cNvGrpSpPr/>
          <p:nvPr/>
        </p:nvGrpSpPr>
        <p:grpSpPr>
          <a:xfrm>
            <a:off x="8413625" y="-933250"/>
            <a:ext cx="351500" cy="2497475"/>
            <a:chOff x="4378150" y="1221025"/>
            <a:chExt cx="351500" cy="2497475"/>
          </a:xfrm>
        </p:grpSpPr>
        <p:sp>
          <p:nvSpPr>
            <p:cNvPr id="1338" name="Google Shape;1338;p14"/>
            <p:cNvSpPr/>
            <p:nvPr/>
          </p:nvSpPr>
          <p:spPr>
            <a:xfrm>
              <a:off x="4378150" y="3385050"/>
              <a:ext cx="351500" cy="333450"/>
            </a:xfrm>
            <a:custGeom>
              <a:avLst/>
              <a:gdLst/>
              <a:ahLst/>
              <a:cxnLst/>
              <a:rect l="l" t="t" r="r" b="b"/>
              <a:pathLst>
                <a:path w="14060" h="13338" extrusionOk="0">
                  <a:moveTo>
                    <a:pt x="7030" y="2311"/>
                  </a:moveTo>
                  <a:lnTo>
                    <a:pt x="8226" y="5076"/>
                  </a:lnTo>
                  <a:cubicBezTo>
                    <a:pt x="8324" y="5299"/>
                    <a:pt x="8529" y="5451"/>
                    <a:pt x="8770" y="5478"/>
                  </a:cubicBezTo>
                  <a:lnTo>
                    <a:pt x="11776" y="5763"/>
                  </a:lnTo>
                  <a:lnTo>
                    <a:pt x="9510" y="7752"/>
                  </a:lnTo>
                  <a:cubicBezTo>
                    <a:pt x="9332" y="7913"/>
                    <a:pt x="9251" y="8154"/>
                    <a:pt x="9305" y="8395"/>
                  </a:cubicBezTo>
                  <a:lnTo>
                    <a:pt x="9965" y="11339"/>
                  </a:lnTo>
                  <a:lnTo>
                    <a:pt x="7360" y="9804"/>
                  </a:lnTo>
                  <a:cubicBezTo>
                    <a:pt x="7262" y="9742"/>
                    <a:pt x="7146" y="9706"/>
                    <a:pt x="7030" y="9706"/>
                  </a:cubicBezTo>
                  <a:cubicBezTo>
                    <a:pt x="6914" y="9706"/>
                    <a:pt x="6798" y="9742"/>
                    <a:pt x="6691" y="9804"/>
                  </a:cubicBezTo>
                  <a:lnTo>
                    <a:pt x="4095" y="11339"/>
                  </a:lnTo>
                  <a:lnTo>
                    <a:pt x="4755" y="8395"/>
                  </a:lnTo>
                  <a:cubicBezTo>
                    <a:pt x="4809" y="8154"/>
                    <a:pt x="4729" y="7913"/>
                    <a:pt x="4550" y="7752"/>
                  </a:cubicBezTo>
                  <a:lnTo>
                    <a:pt x="2284" y="5763"/>
                  </a:lnTo>
                  <a:lnTo>
                    <a:pt x="5291" y="5478"/>
                  </a:lnTo>
                  <a:cubicBezTo>
                    <a:pt x="5531" y="5451"/>
                    <a:pt x="5737" y="5299"/>
                    <a:pt x="5835" y="5076"/>
                  </a:cubicBezTo>
                  <a:lnTo>
                    <a:pt x="7030" y="2311"/>
                  </a:lnTo>
                  <a:close/>
                  <a:moveTo>
                    <a:pt x="7030" y="0"/>
                  </a:moveTo>
                  <a:cubicBezTo>
                    <a:pt x="6771" y="0"/>
                    <a:pt x="6531" y="152"/>
                    <a:pt x="6424" y="393"/>
                  </a:cubicBezTo>
                  <a:lnTo>
                    <a:pt x="4773" y="4202"/>
                  </a:lnTo>
                  <a:lnTo>
                    <a:pt x="643" y="4594"/>
                  </a:lnTo>
                  <a:cubicBezTo>
                    <a:pt x="384" y="4612"/>
                    <a:pt x="161" y="4791"/>
                    <a:pt x="81" y="5040"/>
                  </a:cubicBezTo>
                  <a:cubicBezTo>
                    <a:pt x="0" y="5290"/>
                    <a:pt x="81" y="5567"/>
                    <a:pt x="277" y="5736"/>
                  </a:cubicBezTo>
                  <a:lnTo>
                    <a:pt x="3381" y="8484"/>
                  </a:lnTo>
                  <a:lnTo>
                    <a:pt x="2480" y="12534"/>
                  </a:lnTo>
                  <a:cubicBezTo>
                    <a:pt x="2427" y="12793"/>
                    <a:pt x="2525" y="13060"/>
                    <a:pt x="2739" y="13212"/>
                  </a:cubicBezTo>
                  <a:cubicBezTo>
                    <a:pt x="2851" y="13295"/>
                    <a:pt x="2987" y="13338"/>
                    <a:pt x="3126" y="13338"/>
                  </a:cubicBezTo>
                  <a:cubicBezTo>
                    <a:pt x="3240" y="13338"/>
                    <a:pt x="3357" y="13308"/>
                    <a:pt x="3462" y="13248"/>
                  </a:cubicBezTo>
                  <a:lnTo>
                    <a:pt x="7030" y="11134"/>
                  </a:lnTo>
                  <a:lnTo>
                    <a:pt x="10599" y="13248"/>
                  </a:lnTo>
                  <a:cubicBezTo>
                    <a:pt x="10706" y="13310"/>
                    <a:pt x="10822" y="13337"/>
                    <a:pt x="10938" y="13337"/>
                  </a:cubicBezTo>
                  <a:cubicBezTo>
                    <a:pt x="11071" y="13337"/>
                    <a:pt x="11205" y="13292"/>
                    <a:pt x="11321" y="13212"/>
                  </a:cubicBezTo>
                  <a:cubicBezTo>
                    <a:pt x="11535" y="13060"/>
                    <a:pt x="11633" y="12793"/>
                    <a:pt x="11580" y="12534"/>
                  </a:cubicBezTo>
                  <a:lnTo>
                    <a:pt x="10679" y="8484"/>
                  </a:lnTo>
                  <a:lnTo>
                    <a:pt x="13783" y="5736"/>
                  </a:lnTo>
                  <a:cubicBezTo>
                    <a:pt x="13980" y="5567"/>
                    <a:pt x="14060" y="5290"/>
                    <a:pt x="13980" y="5040"/>
                  </a:cubicBezTo>
                  <a:cubicBezTo>
                    <a:pt x="13899" y="4791"/>
                    <a:pt x="13676" y="4612"/>
                    <a:pt x="13418" y="4594"/>
                  </a:cubicBezTo>
                  <a:lnTo>
                    <a:pt x="9278" y="4202"/>
                  </a:lnTo>
                  <a:lnTo>
                    <a:pt x="7637" y="393"/>
                  </a:lnTo>
                  <a:cubicBezTo>
                    <a:pt x="7530" y="152"/>
                    <a:pt x="7289" y="0"/>
                    <a:pt x="7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4"/>
            <p:cNvSpPr/>
            <p:nvPr/>
          </p:nvSpPr>
          <p:spPr>
            <a:xfrm>
              <a:off x="4522450" y="2299800"/>
              <a:ext cx="62925" cy="1022600"/>
            </a:xfrm>
            <a:custGeom>
              <a:avLst/>
              <a:gdLst/>
              <a:ahLst/>
              <a:cxnLst/>
              <a:rect l="l" t="t" r="r" b="b"/>
              <a:pathLst>
                <a:path w="2517" h="40904" extrusionOk="0">
                  <a:moveTo>
                    <a:pt x="1258" y="1"/>
                  </a:moveTo>
                  <a:cubicBezTo>
                    <a:pt x="562" y="1"/>
                    <a:pt x="0" y="563"/>
                    <a:pt x="0" y="1258"/>
                  </a:cubicBezTo>
                  <a:cubicBezTo>
                    <a:pt x="0" y="1954"/>
                    <a:pt x="562" y="2516"/>
                    <a:pt x="1258" y="2516"/>
                  </a:cubicBezTo>
                  <a:cubicBezTo>
                    <a:pt x="1954" y="2516"/>
                    <a:pt x="2516" y="1954"/>
                    <a:pt x="2516" y="1258"/>
                  </a:cubicBezTo>
                  <a:cubicBezTo>
                    <a:pt x="2516" y="563"/>
                    <a:pt x="1954" y="1"/>
                    <a:pt x="1258" y="1"/>
                  </a:cubicBezTo>
                  <a:close/>
                  <a:moveTo>
                    <a:pt x="1258" y="5487"/>
                  </a:moveTo>
                  <a:cubicBezTo>
                    <a:pt x="562" y="5487"/>
                    <a:pt x="0" y="6049"/>
                    <a:pt x="0" y="6745"/>
                  </a:cubicBezTo>
                  <a:cubicBezTo>
                    <a:pt x="0" y="7441"/>
                    <a:pt x="562" y="8003"/>
                    <a:pt x="1258" y="8003"/>
                  </a:cubicBezTo>
                  <a:cubicBezTo>
                    <a:pt x="1954" y="8003"/>
                    <a:pt x="2516" y="7441"/>
                    <a:pt x="2516" y="6745"/>
                  </a:cubicBezTo>
                  <a:cubicBezTo>
                    <a:pt x="2516" y="6049"/>
                    <a:pt x="1954" y="5487"/>
                    <a:pt x="1258" y="5487"/>
                  </a:cubicBezTo>
                  <a:close/>
                  <a:moveTo>
                    <a:pt x="1258" y="10973"/>
                  </a:moveTo>
                  <a:cubicBezTo>
                    <a:pt x="562" y="10973"/>
                    <a:pt x="0" y="11535"/>
                    <a:pt x="0" y="12231"/>
                  </a:cubicBezTo>
                  <a:cubicBezTo>
                    <a:pt x="0" y="12927"/>
                    <a:pt x="562" y="13480"/>
                    <a:pt x="1258" y="13480"/>
                  </a:cubicBezTo>
                  <a:cubicBezTo>
                    <a:pt x="1954" y="13480"/>
                    <a:pt x="2516" y="12927"/>
                    <a:pt x="2516" y="12231"/>
                  </a:cubicBezTo>
                  <a:cubicBezTo>
                    <a:pt x="2516" y="11535"/>
                    <a:pt x="1954" y="10973"/>
                    <a:pt x="1258" y="10973"/>
                  </a:cubicBezTo>
                  <a:close/>
                  <a:moveTo>
                    <a:pt x="1258" y="16451"/>
                  </a:moveTo>
                  <a:cubicBezTo>
                    <a:pt x="562" y="16451"/>
                    <a:pt x="0" y="17022"/>
                    <a:pt x="0" y="17709"/>
                  </a:cubicBezTo>
                  <a:cubicBezTo>
                    <a:pt x="0" y="18405"/>
                    <a:pt x="562" y="18976"/>
                    <a:pt x="1258" y="18976"/>
                  </a:cubicBezTo>
                  <a:cubicBezTo>
                    <a:pt x="1954" y="18976"/>
                    <a:pt x="2516" y="18405"/>
                    <a:pt x="2516" y="17709"/>
                  </a:cubicBezTo>
                  <a:cubicBezTo>
                    <a:pt x="2516" y="17022"/>
                    <a:pt x="1954" y="16451"/>
                    <a:pt x="1258" y="16451"/>
                  </a:cubicBezTo>
                  <a:close/>
                  <a:moveTo>
                    <a:pt x="1258" y="21946"/>
                  </a:moveTo>
                  <a:cubicBezTo>
                    <a:pt x="562" y="21946"/>
                    <a:pt x="0" y="22499"/>
                    <a:pt x="0" y="23195"/>
                  </a:cubicBezTo>
                  <a:cubicBezTo>
                    <a:pt x="0" y="23891"/>
                    <a:pt x="562" y="24453"/>
                    <a:pt x="1258" y="24453"/>
                  </a:cubicBezTo>
                  <a:cubicBezTo>
                    <a:pt x="1954" y="24453"/>
                    <a:pt x="2516" y="23891"/>
                    <a:pt x="2516" y="23195"/>
                  </a:cubicBezTo>
                  <a:cubicBezTo>
                    <a:pt x="2516" y="22499"/>
                    <a:pt x="1954" y="21946"/>
                    <a:pt x="1258" y="21946"/>
                  </a:cubicBezTo>
                  <a:close/>
                  <a:moveTo>
                    <a:pt x="1258" y="27424"/>
                  </a:moveTo>
                  <a:cubicBezTo>
                    <a:pt x="562" y="27424"/>
                    <a:pt x="0" y="27986"/>
                    <a:pt x="0" y="28682"/>
                  </a:cubicBezTo>
                  <a:cubicBezTo>
                    <a:pt x="0" y="29377"/>
                    <a:pt x="562" y="29939"/>
                    <a:pt x="1258" y="29939"/>
                  </a:cubicBezTo>
                  <a:cubicBezTo>
                    <a:pt x="1954" y="29939"/>
                    <a:pt x="2516" y="29377"/>
                    <a:pt x="2516" y="28682"/>
                  </a:cubicBezTo>
                  <a:cubicBezTo>
                    <a:pt x="2516" y="27986"/>
                    <a:pt x="1954" y="27424"/>
                    <a:pt x="1258" y="27424"/>
                  </a:cubicBezTo>
                  <a:close/>
                  <a:moveTo>
                    <a:pt x="1258" y="32910"/>
                  </a:moveTo>
                  <a:cubicBezTo>
                    <a:pt x="562" y="32910"/>
                    <a:pt x="0" y="33472"/>
                    <a:pt x="0" y="34168"/>
                  </a:cubicBezTo>
                  <a:cubicBezTo>
                    <a:pt x="0" y="34855"/>
                    <a:pt x="562" y="35426"/>
                    <a:pt x="1258" y="35426"/>
                  </a:cubicBezTo>
                  <a:cubicBezTo>
                    <a:pt x="1954" y="35426"/>
                    <a:pt x="2516" y="34855"/>
                    <a:pt x="2516" y="34168"/>
                  </a:cubicBezTo>
                  <a:cubicBezTo>
                    <a:pt x="2516" y="33472"/>
                    <a:pt x="1954" y="32910"/>
                    <a:pt x="1258" y="32910"/>
                  </a:cubicBezTo>
                  <a:close/>
                  <a:moveTo>
                    <a:pt x="1258" y="38397"/>
                  </a:moveTo>
                  <a:cubicBezTo>
                    <a:pt x="562" y="38397"/>
                    <a:pt x="0" y="38959"/>
                    <a:pt x="0" y="39654"/>
                  </a:cubicBezTo>
                  <a:cubicBezTo>
                    <a:pt x="0" y="40350"/>
                    <a:pt x="562" y="40903"/>
                    <a:pt x="1258" y="40903"/>
                  </a:cubicBezTo>
                  <a:cubicBezTo>
                    <a:pt x="1954" y="40903"/>
                    <a:pt x="2516" y="40350"/>
                    <a:pt x="2516" y="39654"/>
                  </a:cubicBezTo>
                  <a:cubicBezTo>
                    <a:pt x="2516" y="38959"/>
                    <a:pt x="1954" y="38397"/>
                    <a:pt x="1258" y="383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4"/>
            <p:cNvSpPr/>
            <p:nvPr/>
          </p:nvSpPr>
          <p:spPr>
            <a:xfrm>
              <a:off x="4545425" y="2331250"/>
              <a:ext cx="16975" cy="1079025"/>
            </a:xfrm>
            <a:custGeom>
              <a:avLst/>
              <a:gdLst/>
              <a:ahLst/>
              <a:cxnLst/>
              <a:rect l="l" t="t" r="r" b="b"/>
              <a:pathLst>
                <a:path w="679" h="43161" extrusionOk="0">
                  <a:moveTo>
                    <a:pt x="0" y="0"/>
                  </a:moveTo>
                  <a:lnTo>
                    <a:pt x="0" y="43160"/>
                  </a:lnTo>
                  <a:lnTo>
                    <a:pt x="678" y="43160"/>
                  </a:lnTo>
                  <a:lnTo>
                    <a:pt x="6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4"/>
            <p:cNvSpPr/>
            <p:nvPr/>
          </p:nvSpPr>
          <p:spPr>
            <a:xfrm>
              <a:off x="4522450" y="1221025"/>
              <a:ext cx="62925" cy="1022600"/>
            </a:xfrm>
            <a:custGeom>
              <a:avLst/>
              <a:gdLst/>
              <a:ahLst/>
              <a:cxnLst/>
              <a:rect l="l" t="t" r="r" b="b"/>
              <a:pathLst>
                <a:path w="2517" h="40904" extrusionOk="0">
                  <a:moveTo>
                    <a:pt x="1258" y="1"/>
                  </a:moveTo>
                  <a:cubicBezTo>
                    <a:pt x="562" y="1"/>
                    <a:pt x="0" y="554"/>
                    <a:pt x="0" y="1250"/>
                  </a:cubicBezTo>
                  <a:cubicBezTo>
                    <a:pt x="0" y="1945"/>
                    <a:pt x="562" y="2507"/>
                    <a:pt x="1258" y="2507"/>
                  </a:cubicBezTo>
                  <a:cubicBezTo>
                    <a:pt x="1954" y="2507"/>
                    <a:pt x="2516" y="1945"/>
                    <a:pt x="2516" y="1250"/>
                  </a:cubicBezTo>
                  <a:cubicBezTo>
                    <a:pt x="2516" y="554"/>
                    <a:pt x="1954" y="1"/>
                    <a:pt x="1258" y="1"/>
                  </a:cubicBezTo>
                  <a:close/>
                  <a:moveTo>
                    <a:pt x="1258" y="5478"/>
                  </a:moveTo>
                  <a:cubicBezTo>
                    <a:pt x="562" y="5478"/>
                    <a:pt x="0" y="6049"/>
                    <a:pt x="0" y="6745"/>
                  </a:cubicBezTo>
                  <a:cubicBezTo>
                    <a:pt x="0" y="7432"/>
                    <a:pt x="562" y="7994"/>
                    <a:pt x="1258" y="7994"/>
                  </a:cubicBezTo>
                  <a:cubicBezTo>
                    <a:pt x="1954" y="7994"/>
                    <a:pt x="2516" y="7432"/>
                    <a:pt x="2516" y="6745"/>
                  </a:cubicBezTo>
                  <a:cubicBezTo>
                    <a:pt x="2516" y="6049"/>
                    <a:pt x="1954" y="5478"/>
                    <a:pt x="1258" y="5478"/>
                  </a:cubicBezTo>
                  <a:close/>
                  <a:moveTo>
                    <a:pt x="1258" y="10965"/>
                  </a:moveTo>
                  <a:cubicBezTo>
                    <a:pt x="562" y="10965"/>
                    <a:pt x="0" y="11527"/>
                    <a:pt x="0" y="12222"/>
                  </a:cubicBezTo>
                  <a:cubicBezTo>
                    <a:pt x="0" y="12918"/>
                    <a:pt x="562" y="13480"/>
                    <a:pt x="1258" y="13480"/>
                  </a:cubicBezTo>
                  <a:cubicBezTo>
                    <a:pt x="1954" y="13480"/>
                    <a:pt x="2516" y="12918"/>
                    <a:pt x="2516" y="12222"/>
                  </a:cubicBezTo>
                  <a:cubicBezTo>
                    <a:pt x="2516" y="11527"/>
                    <a:pt x="1954" y="10965"/>
                    <a:pt x="1258" y="10965"/>
                  </a:cubicBezTo>
                  <a:close/>
                  <a:moveTo>
                    <a:pt x="1258" y="16451"/>
                  </a:moveTo>
                  <a:cubicBezTo>
                    <a:pt x="562" y="16451"/>
                    <a:pt x="0" y="17013"/>
                    <a:pt x="0" y="17709"/>
                  </a:cubicBezTo>
                  <a:cubicBezTo>
                    <a:pt x="0" y="18405"/>
                    <a:pt x="562" y="18967"/>
                    <a:pt x="1258" y="18967"/>
                  </a:cubicBezTo>
                  <a:cubicBezTo>
                    <a:pt x="1954" y="18967"/>
                    <a:pt x="2516" y="18405"/>
                    <a:pt x="2516" y="17709"/>
                  </a:cubicBezTo>
                  <a:cubicBezTo>
                    <a:pt x="2516" y="17013"/>
                    <a:pt x="1954" y="16451"/>
                    <a:pt x="1258" y="16451"/>
                  </a:cubicBezTo>
                  <a:close/>
                  <a:moveTo>
                    <a:pt x="1258" y="21937"/>
                  </a:moveTo>
                  <a:cubicBezTo>
                    <a:pt x="562" y="21937"/>
                    <a:pt x="0" y="22499"/>
                    <a:pt x="0" y="23195"/>
                  </a:cubicBezTo>
                  <a:cubicBezTo>
                    <a:pt x="0" y="23891"/>
                    <a:pt x="562" y="24453"/>
                    <a:pt x="1258" y="24453"/>
                  </a:cubicBezTo>
                  <a:cubicBezTo>
                    <a:pt x="1954" y="24453"/>
                    <a:pt x="2516" y="23891"/>
                    <a:pt x="2516" y="23195"/>
                  </a:cubicBezTo>
                  <a:cubicBezTo>
                    <a:pt x="2516" y="22499"/>
                    <a:pt x="1954" y="21937"/>
                    <a:pt x="1258" y="21937"/>
                  </a:cubicBezTo>
                  <a:close/>
                  <a:moveTo>
                    <a:pt x="1258" y="27424"/>
                  </a:moveTo>
                  <a:cubicBezTo>
                    <a:pt x="562" y="27424"/>
                    <a:pt x="0" y="27986"/>
                    <a:pt x="0" y="28673"/>
                  </a:cubicBezTo>
                  <a:cubicBezTo>
                    <a:pt x="0" y="29369"/>
                    <a:pt x="562" y="29940"/>
                    <a:pt x="1258" y="29940"/>
                  </a:cubicBezTo>
                  <a:cubicBezTo>
                    <a:pt x="1954" y="29940"/>
                    <a:pt x="2516" y="29369"/>
                    <a:pt x="2516" y="28673"/>
                  </a:cubicBezTo>
                  <a:cubicBezTo>
                    <a:pt x="2516" y="27986"/>
                    <a:pt x="1954" y="27424"/>
                    <a:pt x="1258" y="27424"/>
                  </a:cubicBezTo>
                  <a:close/>
                  <a:moveTo>
                    <a:pt x="1258" y="32910"/>
                  </a:moveTo>
                  <a:cubicBezTo>
                    <a:pt x="562" y="32910"/>
                    <a:pt x="0" y="33463"/>
                    <a:pt x="0" y="34159"/>
                  </a:cubicBezTo>
                  <a:cubicBezTo>
                    <a:pt x="0" y="34855"/>
                    <a:pt x="562" y="35417"/>
                    <a:pt x="1258" y="35417"/>
                  </a:cubicBezTo>
                  <a:cubicBezTo>
                    <a:pt x="1954" y="35417"/>
                    <a:pt x="2516" y="34855"/>
                    <a:pt x="2516" y="34159"/>
                  </a:cubicBezTo>
                  <a:cubicBezTo>
                    <a:pt x="2516" y="33463"/>
                    <a:pt x="1954" y="32910"/>
                    <a:pt x="1258" y="32910"/>
                  </a:cubicBezTo>
                  <a:close/>
                  <a:moveTo>
                    <a:pt x="1258" y="38388"/>
                  </a:moveTo>
                  <a:cubicBezTo>
                    <a:pt x="562" y="38388"/>
                    <a:pt x="0" y="38950"/>
                    <a:pt x="0" y="39646"/>
                  </a:cubicBezTo>
                  <a:cubicBezTo>
                    <a:pt x="0" y="40341"/>
                    <a:pt x="562" y="40903"/>
                    <a:pt x="1258" y="40903"/>
                  </a:cubicBezTo>
                  <a:cubicBezTo>
                    <a:pt x="1954" y="40903"/>
                    <a:pt x="2516" y="40341"/>
                    <a:pt x="2516" y="39646"/>
                  </a:cubicBezTo>
                  <a:cubicBezTo>
                    <a:pt x="2516" y="38950"/>
                    <a:pt x="1954" y="38388"/>
                    <a:pt x="1258" y="383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4"/>
            <p:cNvSpPr/>
            <p:nvPr/>
          </p:nvSpPr>
          <p:spPr>
            <a:xfrm>
              <a:off x="4545425" y="1252250"/>
              <a:ext cx="16975" cy="1079025"/>
            </a:xfrm>
            <a:custGeom>
              <a:avLst/>
              <a:gdLst/>
              <a:ahLst/>
              <a:cxnLst/>
              <a:rect l="l" t="t" r="r" b="b"/>
              <a:pathLst>
                <a:path w="679" h="43161" extrusionOk="0">
                  <a:moveTo>
                    <a:pt x="0" y="1"/>
                  </a:moveTo>
                  <a:lnTo>
                    <a:pt x="0" y="43160"/>
                  </a:lnTo>
                  <a:lnTo>
                    <a:pt x="678" y="43160"/>
                  </a:lnTo>
                  <a:lnTo>
                    <a:pt x="6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14"/>
          <p:cNvGrpSpPr/>
          <p:nvPr/>
        </p:nvGrpSpPr>
        <p:grpSpPr>
          <a:xfrm>
            <a:off x="-1102288" y="3798860"/>
            <a:ext cx="2415313" cy="2415313"/>
            <a:chOff x="277450" y="4273200"/>
            <a:chExt cx="870289" cy="870289"/>
          </a:xfrm>
        </p:grpSpPr>
        <p:sp>
          <p:nvSpPr>
            <p:cNvPr id="1344" name="Google Shape;1344;p14"/>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4"/>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4"/>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14"/>
          <p:cNvGrpSpPr/>
          <p:nvPr/>
        </p:nvGrpSpPr>
        <p:grpSpPr>
          <a:xfrm>
            <a:off x="7790940" y="-1141731"/>
            <a:ext cx="494392" cy="2221777"/>
            <a:chOff x="2459900" y="3556775"/>
            <a:chExt cx="245575" cy="1103550"/>
          </a:xfrm>
        </p:grpSpPr>
        <p:sp>
          <p:nvSpPr>
            <p:cNvPr id="1348" name="Google Shape;1348;p14"/>
            <p:cNvSpPr/>
            <p:nvPr/>
          </p:nvSpPr>
          <p:spPr>
            <a:xfrm>
              <a:off x="2569175" y="3556775"/>
              <a:ext cx="26800" cy="665075"/>
            </a:xfrm>
            <a:custGeom>
              <a:avLst/>
              <a:gdLst/>
              <a:ahLst/>
              <a:cxnLst/>
              <a:rect l="l" t="t" r="r" b="b"/>
              <a:pathLst>
                <a:path w="1072" h="26603" extrusionOk="0">
                  <a:moveTo>
                    <a:pt x="536" y="0"/>
                  </a:moveTo>
                  <a:cubicBezTo>
                    <a:pt x="242" y="0"/>
                    <a:pt x="1" y="241"/>
                    <a:pt x="1" y="536"/>
                  </a:cubicBezTo>
                  <a:cubicBezTo>
                    <a:pt x="1" y="830"/>
                    <a:pt x="242" y="1062"/>
                    <a:pt x="536" y="1062"/>
                  </a:cubicBezTo>
                  <a:cubicBezTo>
                    <a:pt x="830" y="1062"/>
                    <a:pt x="1071" y="830"/>
                    <a:pt x="1071" y="536"/>
                  </a:cubicBezTo>
                  <a:cubicBezTo>
                    <a:pt x="1071" y="241"/>
                    <a:pt x="830" y="0"/>
                    <a:pt x="536" y="0"/>
                  </a:cubicBezTo>
                  <a:close/>
                  <a:moveTo>
                    <a:pt x="536" y="2320"/>
                  </a:moveTo>
                  <a:cubicBezTo>
                    <a:pt x="242" y="2320"/>
                    <a:pt x="1" y="2561"/>
                    <a:pt x="1" y="2855"/>
                  </a:cubicBezTo>
                  <a:cubicBezTo>
                    <a:pt x="1" y="3149"/>
                    <a:pt x="242" y="3381"/>
                    <a:pt x="536" y="3381"/>
                  </a:cubicBezTo>
                  <a:cubicBezTo>
                    <a:pt x="830" y="3381"/>
                    <a:pt x="1071" y="3149"/>
                    <a:pt x="1071" y="2855"/>
                  </a:cubicBezTo>
                  <a:cubicBezTo>
                    <a:pt x="1071" y="2561"/>
                    <a:pt x="830" y="2320"/>
                    <a:pt x="536" y="2320"/>
                  </a:cubicBezTo>
                  <a:close/>
                  <a:moveTo>
                    <a:pt x="536" y="4639"/>
                  </a:moveTo>
                  <a:cubicBezTo>
                    <a:pt x="242" y="4639"/>
                    <a:pt x="1" y="4880"/>
                    <a:pt x="1" y="5174"/>
                  </a:cubicBezTo>
                  <a:cubicBezTo>
                    <a:pt x="1" y="5469"/>
                    <a:pt x="242" y="5710"/>
                    <a:pt x="536" y="5710"/>
                  </a:cubicBezTo>
                  <a:cubicBezTo>
                    <a:pt x="830" y="5710"/>
                    <a:pt x="1071" y="5469"/>
                    <a:pt x="1071" y="5174"/>
                  </a:cubicBezTo>
                  <a:cubicBezTo>
                    <a:pt x="1071" y="4880"/>
                    <a:pt x="830" y="4639"/>
                    <a:pt x="536" y="4639"/>
                  </a:cubicBezTo>
                  <a:close/>
                  <a:moveTo>
                    <a:pt x="536" y="6968"/>
                  </a:moveTo>
                  <a:cubicBezTo>
                    <a:pt x="242" y="6968"/>
                    <a:pt x="1" y="7200"/>
                    <a:pt x="1" y="7494"/>
                  </a:cubicBezTo>
                  <a:cubicBezTo>
                    <a:pt x="1" y="7788"/>
                    <a:pt x="242" y="8029"/>
                    <a:pt x="536" y="8029"/>
                  </a:cubicBezTo>
                  <a:cubicBezTo>
                    <a:pt x="830" y="8029"/>
                    <a:pt x="1071" y="7788"/>
                    <a:pt x="1071" y="7494"/>
                  </a:cubicBezTo>
                  <a:cubicBezTo>
                    <a:pt x="1071" y="7200"/>
                    <a:pt x="830" y="6968"/>
                    <a:pt x="536" y="6968"/>
                  </a:cubicBezTo>
                  <a:close/>
                  <a:moveTo>
                    <a:pt x="536" y="9287"/>
                  </a:moveTo>
                  <a:cubicBezTo>
                    <a:pt x="242" y="9287"/>
                    <a:pt x="1" y="9519"/>
                    <a:pt x="1" y="9813"/>
                  </a:cubicBezTo>
                  <a:cubicBezTo>
                    <a:pt x="1" y="10108"/>
                    <a:pt x="242" y="10349"/>
                    <a:pt x="536" y="10349"/>
                  </a:cubicBezTo>
                  <a:cubicBezTo>
                    <a:pt x="830" y="10349"/>
                    <a:pt x="1071" y="10108"/>
                    <a:pt x="1071" y="9813"/>
                  </a:cubicBezTo>
                  <a:cubicBezTo>
                    <a:pt x="1071" y="9519"/>
                    <a:pt x="830" y="9287"/>
                    <a:pt x="536" y="9287"/>
                  </a:cubicBezTo>
                  <a:close/>
                  <a:moveTo>
                    <a:pt x="536" y="11607"/>
                  </a:moveTo>
                  <a:cubicBezTo>
                    <a:pt x="242" y="11607"/>
                    <a:pt x="1" y="11847"/>
                    <a:pt x="1" y="12142"/>
                  </a:cubicBezTo>
                  <a:cubicBezTo>
                    <a:pt x="1" y="12436"/>
                    <a:pt x="242" y="12668"/>
                    <a:pt x="536" y="12668"/>
                  </a:cubicBezTo>
                  <a:cubicBezTo>
                    <a:pt x="830" y="12668"/>
                    <a:pt x="1071" y="12436"/>
                    <a:pt x="1071" y="12142"/>
                  </a:cubicBezTo>
                  <a:cubicBezTo>
                    <a:pt x="1071" y="11847"/>
                    <a:pt x="830" y="11607"/>
                    <a:pt x="536" y="11607"/>
                  </a:cubicBezTo>
                  <a:close/>
                  <a:moveTo>
                    <a:pt x="536" y="13926"/>
                  </a:moveTo>
                  <a:cubicBezTo>
                    <a:pt x="242" y="13926"/>
                    <a:pt x="1" y="14167"/>
                    <a:pt x="1" y="14461"/>
                  </a:cubicBezTo>
                  <a:cubicBezTo>
                    <a:pt x="1" y="14756"/>
                    <a:pt x="242" y="14988"/>
                    <a:pt x="536" y="14988"/>
                  </a:cubicBezTo>
                  <a:cubicBezTo>
                    <a:pt x="830" y="14988"/>
                    <a:pt x="1071" y="14756"/>
                    <a:pt x="1071" y="14461"/>
                  </a:cubicBezTo>
                  <a:cubicBezTo>
                    <a:pt x="1071" y="14167"/>
                    <a:pt x="830" y="13926"/>
                    <a:pt x="536" y="13926"/>
                  </a:cubicBezTo>
                  <a:close/>
                  <a:moveTo>
                    <a:pt x="536" y="16245"/>
                  </a:moveTo>
                  <a:cubicBezTo>
                    <a:pt x="242" y="16245"/>
                    <a:pt x="1" y="16486"/>
                    <a:pt x="1" y="16781"/>
                  </a:cubicBezTo>
                  <a:cubicBezTo>
                    <a:pt x="1" y="17075"/>
                    <a:pt x="242" y="17316"/>
                    <a:pt x="536" y="17316"/>
                  </a:cubicBezTo>
                  <a:cubicBezTo>
                    <a:pt x="830" y="17316"/>
                    <a:pt x="1071" y="17075"/>
                    <a:pt x="1071" y="16781"/>
                  </a:cubicBezTo>
                  <a:cubicBezTo>
                    <a:pt x="1071" y="16486"/>
                    <a:pt x="830" y="16245"/>
                    <a:pt x="536" y="16245"/>
                  </a:cubicBezTo>
                  <a:close/>
                  <a:moveTo>
                    <a:pt x="536" y="18574"/>
                  </a:moveTo>
                  <a:cubicBezTo>
                    <a:pt x="242" y="18574"/>
                    <a:pt x="1" y="18806"/>
                    <a:pt x="1" y="19100"/>
                  </a:cubicBezTo>
                  <a:cubicBezTo>
                    <a:pt x="1" y="19395"/>
                    <a:pt x="242" y="19635"/>
                    <a:pt x="536" y="19635"/>
                  </a:cubicBezTo>
                  <a:cubicBezTo>
                    <a:pt x="830" y="19635"/>
                    <a:pt x="1071" y="19395"/>
                    <a:pt x="1071" y="19100"/>
                  </a:cubicBezTo>
                  <a:cubicBezTo>
                    <a:pt x="1071" y="18806"/>
                    <a:pt x="830" y="18574"/>
                    <a:pt x="536" y="18574"/>
                  </a:cubicBezTo>
                  <a:close/>
                  <a:moveTo>
                    <a:pt x="536" y="20893"/>
                  </a:moveTo>
                  <a:cubicBezTo>
                    <a:pt x="242" y="20893"/>
                    <a:pt x="1" y="21134"/>
                    <a:pt x="1" y="21420"/>
                  </a:cubicBezTo>
                  <a:cubicBezTo>
                    <a:pt x="1" y="21714"/>
                    <a:pt x="242" y="21955"/>
                    <a:pt x="536" y="21955"/>
                  </a:cubicBezTo>
                  <a:cubicBezTo>
                    <a:pt x="830" y="21955"/>
                    <a:pt x="1071" y="21714"/>
                    <a:pt x="1071" y="21420"/>
                  </a:cubicBezTo>
                  <a:cubicBezTo>
                    <a:pt x="1071" y="21134"/>
                    <a:pt x="830" y="20893"/>
                    <a:pt x="536" y="20893"/>
                  </a:cubicBezTo>
                  <a:close/>
                  <a:moveTo>
                    <a:pt x="536" y="23213"/>
                  </a:moveTo>
                  <a:cubicBezTo>
                    <a:pt x="242" y="23213"/>
                    <a:pt x="1" y="23454"/>
                    <a:pt x="1" y="23748"/>
                  </a:cubicBezTo>
                  <a:cubicBezTo>
                    <a:pt x="1" y="24042"/>
                    <a:pt x="242" y="24274"/>
                    <a:pt x="536" y="24274"/>
                  </a:cubicBezTo>
                  <a:cubicBezTo>
                    <a:pt x="830" y="24274"/>
                    <a:pt x="1071" y="24042"/>
                    <a:pt x="1071" y="23748"/>
                  </a:cubicBezTo>
                  <a:cubicBezTo>
                    <a:pt x="1071" y="23454"/>
                    <a:pt x="830" y="23213"/>
                    <a:pt x="536" y="23213"/>
                  </a:cubicBezTo>
                  <a:close/>
                  <a:moveTo>
                    <a:pt x="536" y="25532"/>
                  </a:moveTo>
                  <a:cubicBezTo>
                    <a:pt x="242" y="25532"/>
                    <a:pt x="1" y="25773"/>
                    <a:pt x="1" y="26067"/>
                  </a:cubicBezTo>
                  <a:cubicBezTo>
                    <a:pt x="1" y="26362"/>
                    <a:pt x="242" y="26603"/>
                    <a:pt x="536" y="26603"/>
                  </a:cubicBezTo>
                  <a:cubicBezTo>
                    <a:pt x="830" y="26603"/>
                    <a:pt x="1071" y="26362"/>
                    <a:pt x="1071" y="26067"/>
                  </a:cubicBezTo>
                  <a:cubicBezTo>
                    <a:pt x="1071" y="25773"/>
                    <a:pt x="830" y="25532"/>
                    <a:pt x="536" y="255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4"/>
            <p:cNvSpPr/>
            <p:nvPr/>
          </p:nvSpPr>
          <p:spPr>
            <a:xfrm>
              <a:off x="2579000" y="3570150"/>
              <a:ext cx="7150" cy="688275"/>
            </a:xfrm>
            <a:custGeom>
              <a:avLst/>
              <a:gdLst/>
              <a:ahLst/>
              <a:cxnLst/>
              <a:rect l="l" t="t" r="r" b="b"/>
              <a:pathLst>
                <a:path w="286" h="27531" extrusionOk="0">
                  <a:moveTo>
                    <a:pt x="0" y="1"/>
                  </a:moveTo>
                  <a:lnTo>
                    <a:pt x="0" y="27531"/>
                  </a:lnTo>
                  <a:lnTo>
                    <a:pt x="286" y="27531"/>
                  </a:lnTo>
                  <a:lnTo>
                    <a:pt x="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4"/>
            <p:cNvSpPr/>
            <p:nvPr/>
          </p:nvSpPr>
          <p:spPr>
            <a:xfrm>
              <a:off x="2475950" y="4249475"/>
              <a:ext cx="213475" cy="111325"/>
            </a:xfrm>
            <a:custGeom>
              <a:avLst/>
              <a:gdLst/>
              <a:ahLst/>
              <a:cxnLst/>
              <a:rect l="l" t="t" r="r" b="b"/>
              <a:pathLst>
                <a:path w="8539" h="4453" extrusionOk="0">
                  <a:moveTo>
                    <a:pt x="4265" y="376"/>
                  </a:moveTo>
                  <a:cubicBezTo>
                    <a:pt x="4729" y="724"/>
                    <a:pt x="6094" y="1446"/>
                    <a:pt x="7048" y="1749"/>
                  </a:cubicBezTo>
                  <a:cubicBezTo>
                    <a:pt x="7566" y="1910"/>
                    <a:pt x="7941" y="2311"/>
                    <a:pt x="8065" y="2847"/>
                  </a:cubicBezTo>
                  <a:cubicBezTo>
                    <a:pt x="8181" y="3320"/>
                    <a:pt x="8074" y="3810"/>
                    <a:pt x="7798" y="4122"/>
                  </a:cubicBezTo>
                  <a:lnTo>
                    <a:pt x="741" y="4122"/>
                  </a:lnTo>
                  <a:cubicBezTo>
                    <a:pt x="465" y="3810"/>
                    <a:pt x="358" y="3320"/>
                    <a:pt x="465" y="2847"/>
                  </a:cubicBezTo>
                  <a:cubicBezTo>
                    <a:pt x="598" y="2311"/>
                    <a:pt x="964" y="1910"/>
                    <a:pt x="1482" y="1749"/>
                  </a:cubicBezTo>
                  <a:cubicBezTo>
                    <a:pt x="2436" y="1446"/>
                    <a:pt x="3810" y="724"/>
                    <a:pt x="4265" y="376"/>
                  </a:cubicBezTo>
                  <a:close/>
                  <a:moveTo>
                    <a:pt x="4265" y="1"/>
                  </a:moveTo>
                  <a:cubicBezTo>
                    <a:pt x="4220" y="10"/>
                    <a:pt x="4167" y="28"/>
                    <a:pt x="4140" y="72"/>
                  </a:cubicBezTo>
                  <a:cubicBezTo>
                    <a:pt x="3988" y="188"/>
                    <a:pt x="2588" y="1054"/>
                    <a:pt x="1384" y="1428"/>
                  </a:cubicBezTo>
                  <a:cubicBezTo>
                    <a:pt x="750" y="1633"/>
                    <a:pt x="295" y="2115"/>
                    <a:pt x="144" y="2766"/>
                  </a:cubicBezTo>
                  <a:cubicBezTo>
                    <a:pt x="1" y="3382"/>
                    <a:pt x="161" y="4024"/>
                    <a:pt x="554" y="4408"/>
                  </a:cubicBezTo>
                  <a:cubicBezTo>
                    <a:pt x="590" y="4435"/>
                    <a:pt x="625" y="4452"/>
                    <a:pt x="670" y="4452"/>
                  </a:cubicBezTo>
                  <a:lnTo>
                    <a:pt x="7860" y="4452"/>
                  </a:lnTo>
                  <a:cubicBezTo>
                    <a:pt x="7905" y="4452"/>
                    <a:pt x="7949" y="4435"/>
                    <a:pt x="7976" y="4408"/>
                  </a:cubicBezTo>
                  <a:cubicBezTo>
                    <a:pt x="8369" y="4024"/>
                    <a:pt x="8538" y="3382"/>
                    <a:pt x="8387" y="2775"/>
                  </a:cubicBezTo>
                  <a:cubicBezTo>
                    <a:pt x="8235" y="2115"/>
                    <a:pt x="7789" y="1633"/>
                    <a:pt x="7147" y="1428"/>
                  </a:cubicBezTo>
                  <a:cubicBezTo>
                    <a:pt x="5951" y="1054"/>
                    <a:pt x="4542" y="188"/>
                    <a:pt x="4399" y="72"/>
                  </a:cubicBezTo>
                  <a:cubicBezTo>
                    <a:pt x="4372" y="28"/>
                    <a:pt x="4319" y="1"/>
                    <a:pt x="4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4"/>
            <p:cNvSpPr/>
            <p:nvPr/>
          </p:nvSpPr>
          <p:spPr>
            <a:xfrm>
              <a:off x="2521675" y="4249475"/>
              <a:ext cx="122025" cy="111325"/>
            </a:xfrm>
            <a:custGeom>
              <a:avLst/>
              <a:gdLst/>
              <a:ahLst/>
              <a:cxnLst/>
              <a:rect l="l" t="t" r="r" b="b"/>
              <a:pathLst>
                <a:path w="4881" h="4453" extrusionOk="0">
                  <a:moveTo>
                    <a:pt x="2436" y="456"/>
                  </a:moveTo>
                  <a:cubicBezTo>
                    <a:pt x="2730" y="822"/>
                    <a:pt x="3373" y="1446"/>
                    <a:pt x="3846" y="1732"/>
                  </a:cubicBezTo>
                  <a:cubicBezTo>
                    <a:pt x="4381" y="2053"/>
                    <a:pt x="4532" y="3435"/>
                    <a:pt x="4229" y="4122"/>
                  </a:cubicBezTo>
                  <a:lnTo>
                    <a:pt x="643" y="4122"/>
                  </a:lnTo>
                  <a:cubicBezTo>
                    <a:pt x="349" y="3435"/>
                    <a:pt x="491" y="2053"/>
                    <a:pt x="1027" y="1732"/>
                  </a:cubicBezTo>
                  <a:cubicBezTo>
                    <a:pt x="1508" y="1446"/>
                    <a:pt x="2142" y="822"/>
                    <a:pt x="2436" y="456"/>
                  </a:cubicBezTo>
                  <a:close/>
                  <a:moveTo>
                    <a:pt x="2436" y="1"/>
                  </a:moveTo>
                  <a:cubicBezTo>
                    <a:pt x="2374" y="1"/>
                    <a:pt x="2311" y="46"/>
                    <a:pt x="2284" y="108"/>
                  </a:cubicBezTo>
                  <a:cubicBezTo>
                    <a:pt x="2204" y="233"/>
                    <a:pt x="1473" y="1080"/>
                    <a:pt x="857" y="1446"/>
                  </a:cubicBezTo>
                  <a:cubicBezTo>
                    <a:pt x="81" y="1910"/>
                    <a:pt x="1" y="3632"/>
                    <a:pt x="393" y="4363"/>
                  </a:cubicBezTo>
                  <a:cubicBezTo>
                    <a:pt x="429" y="4417"/>
                    <a:pt x="482" y="4452"/>
                    <a:pt x="545" y="4452"/>
                  </a:cubicBezTo>
                  <a:lnTo>
                    <a:pt x="4336" y="4452"/>
                  </a:lnTo>
                  <a:cubicBezTo>
                    <a:pt x="4399" y="4452"/>
                    <a:pt x="4452" y="4417"/>
                    <a:pt x="4479" y="4363"/>
                  </a:cubicBezTo>
                  <a:cubicBezTo>
                    <a:pt x="4880" y="3632"/>
                    <a:pt x="4800" y="1910"/>
                    <a:pt x="4015" y="1446"/>
                  </a:cubicBezTo>
                  <a:cubicBezTo>
                    <a:pt x="3400" y="1080"/>
                    <a:pt x="2668" y="233"/>
                    <a:pt x="2597" y="108"/>
                  </a:cubicBezTo>
                  <a:cubicBezTo>
                    <a:pt x="2570" y="46"/>
                    <a:pt x="2507" y="1"/>
                    <a:pt x="2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4"/>
            <p:cNvSpPr/>
            <p:nvPr/>
          </p:nvSpPr>
          <p:spPr>
            <a:xfrm>
              <a:off x="2475950" y="4549225"/>
              <a:ext cx="213475" cy="111100"/>
            </a:xfrm>
            <a:custGeom>
              <a:avLst/>
              <a:gdLst/>
              <a:ahLst/>
              <a:cxnLst/>
              <a:rect l="l" t="t" r="r" b="b"/>
              <a:pathLst>
                <a:path w="8539" h="4444" extrusionOk="0">
                  <a:moveTo>
                    <a:pt x="7798" y="331"/>
                  </a:moveTo>
                  <a:cubicBezTo>
                    <a:pt x="8074" y="634"/>
                    <a:pt x="8181" y="1125"/>
                    <a:pt x="8065" y="1606"/>
                  </a:cubicBezTo>
                  <a:cubicBezTo>
                    <a:pt x="7941" y="2142"/>
                    <a:pt x="7566" y="2543"/>
                    <a:pt x="7048" y="2704"/>
                  </a:cubicBezTo>
                  <a:cubicBezTo>
                    <a:pt x="6103" y="3007"/>
                    <a:pt x="4729" y="3730"/>
                    <a:pt x="4265" y="4069"/>
                  </a:cubicBezTo>
                  <a:cubicBezTo>
                    <a:pt x="3801" y="3721"/>
                    <a:pt x="2436" y="3007"/>
                    <a:pt x="1482" y="2704"/>
                  </a:cubicBezTo>
                  <a:cubicBezTo>
                    <a:pt x="964" y="2543"/>
                    <a:pt x="598" y="2142"/>
                    <a:pt x="465" y="1606"/>
                  </a:cubicBezTo>
                  <a:cubicBezTo>
                    <a:pt x="358" y="1134"/>
                    <a:pt x="465" y="643"/>
                    <a:pt x="741" y="331"/>
                  </a:cubicBezTo>
                  <a:close/>
                  <a:moveTo>
                    <a:pt x="670" y="1"/>
                  </a:moveTo>
                  <a:cubicBezTo>
                    <a:pt x="625" y="1"/>
                    <a:pt x="590" y="19"/>
                    <a:pt x="554" y="45"/>
                  </a:cubicBezTo>
                  <a:cubicBezTo>
                    <a:pt x="161" y="429"/>
                    <a:pt x="1" y="1071"/>
                    <a:pt x="144" y="1678"/>
                  </a:cubicBezTo>
                  <a:cubicBezTo>
                    <a:pt x="295" y="2329"/>
                    <a:pt x="750" y="2820"/>
                    <a:pt x="1384" y="3025"/>
                  </a:cubicBezTo>
                  <a:cubicBezTo>
                    <a:pt x="2588" y="3400"/>
                    <a:pt x="3988" y="4256"/>
                    <a:pt x="4140" y="4381"/>
                  </a:cubicBezTo>
                  <a:cubicBezTo>
                    <a:pt x="4167" y="4417"/>
                    <a:pt x="4212" y="4443"/>
                    <a:pt x="4265" y="4443"/>
                  </a:cubicBezTo>
                  <a:cubicBezTo>
                    <a:pt x="4319" y="4443"/>
                    <a:pt x="4363" y="4426"/>
                    <a:pt x="4399" y="4381"/>
                  </a:cubicBezTo>
                  <a:cubicBezTo>
                    <a:pt x="4542" y="4265"/>
                    <a:pt x="5951" y="3400"/>
                    <a:pt x="7147" y="3025"/>
                  </a:cubicBezTo>
                  <a:cubicBezTo>
                    <a:pt x="7789" y="2820"/>
                    <a:pt x="8235" y="2329"/>
                    <a:pt x="8387" y="1678"/>
                  </a:cubicBezTo>
                  <a:cubicBezTo>
                    <a:pt x="8538" y="1071"/>
                    <a:pt x="8369" y="429"/>
                    <a:pt x="7976" y="45"/>
                  </a:cubicBezTo>
                  <a:cubicBezTo>
                    <a:pt x="7949" y="19"/>
                    <a:pt x="7905" y="1"/>
                    <a:pt x="78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4"/>
            <p:cNvSpPr/>
            <p:nvPr/>
          </p:nvSpPr>
          <p:spPr>
            <a:xfrm>
              <a:off x="2521675" y="4549225"/>
              <a:ext cx="122025" cy="111100"/>
            </a:xfrm>
            <a:custGeom>
              <a:avLst/>
              <a:gdLst/>
              <a:ahLst/>
              <a:cxnLst/>
              <a:rect l="l" t="t" r="r" b="b"/>
              <a:pathLst>
                <a:path w="4881" h="4444" extrusionOk="0">
                  <a:moveTo>
                    <a:pt x="4229" y="331"/>
                  </a:moveTo>
                  <a:cubicBezTo>
                    <a:pt x="4532" y="1018"/>
                    <a:pt x="4381" y="2400"/>
                    <a:pt x="3846" y="2722"/>
                  </a:cubicBezTo>
                  <a:cubicBezTo>
                    <a:pt x="3373" y="3007"/>
                    <a:pt x="2730" y="3632"/>
                    <a:pt x="2436" y="3997"/>
                  </a:cubicBezTo>
                  <a:cubicBezTo>
                    <a:pt x="2142" y="3632"/>
                    <a:pt x="1508" y="3007"/>
                    <a:pt x="1027" y="2722"/>
                  </a:cubicBezTo>
                  <a:cubicBezTo>
                    <a:pt x="491" y="2400"/>
                    <a:pt x="349" y="1018"/>
                    <a:pt x="643" y="331"/>
                  </a:cubicBezTo>
                  <a:close/>
                  <a:moveTo>
                    <a:pt x="545" y="1"/>
                  </a:moveTo>
                  <a:cubicBezTo>
                    <a:pt x="482" y="1"/>
                    <a:pt x="429" y="36"/>
                    <a:pt x="393" y="90"/>
                  </a:cubicBezTo>
                  <a:cubicBezTo>
                    <a:pt x="1" y="821"/>
                    <a:pt x="81" y="2534"/>
                    <a:pt x="857" y="3007"/>
                  </a:cubicBezTo>
                  <a:cubicBezTo>
                    <a:pt x="1473" y="3373"/>
                    <a:pt x="2204" y="4220"/>
                    <a:pt x="2284" y="4345"/>
                  </a:cubicBezTo>
                  <a:cubicBezTo>
                    <a:pt x="2311" y="4408"/>
                    <a:pt x="2374" y="4443"/>
                    <a:pt x="2436" y="4443"/>
                  </a:cubicBezTo>
                  <a:cubicBezTo>
                    <a:pt x="2507" y="4443"/>
                    <a:pt x="2570" y="4408"/>
                    <a:pt x="2597" y="4345"/>
                  </a:cubicBezTo>
                  <a:cubicBezTo>
                    <a:pt x="2668" y="4220"/>
                    <a:pt x="3400" y="3373"/>
                    <a:pt x="4015" y="3007"/>
                  </a:cubicBezTo>
                  <a:cubicBezTo>
                    <a:pt x="4800" y="2534"/>
                    <a:pt x="4880" y="821"/>
                    <a:pt x="4479" y="90"/>
                  </a:cubicBezTo>
                  <a:cubicBezTo>
                    <a:pt x="4452" y="36"/>
                    <a:pt x="4399" y="1"/>
                    <a:pt x="4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4"/>
            <p:cNvSpPr/>
            <p:nvPr/>
          </p:nvSpPr>
          <p:spPr>
            <a:xfrm>
              <a:off x="2459900" y="4363000"/>
              <a:ext cx="245575" cy="183800"/>
            </a:xfrm>
            <a:custGeom>
              <a:avLst/>
              <a:gdLst/>
              <a:ahLst/>
              <a:cxnLst/>
              <a:rect l="l" t="t" r="r" b="b"/>
              <a:pathLst>
                <a:path w="9823" h="7352" extrusionOk="0">
                  <a:moveTo>
                    <a:pt x="8217" y="340"/>
                  </a:moveTo>
                  <a:cubicBezTo>
                    <a:pt x="8235" y="375"/>
                    <a:pt x="8270" y="429"/>
                    <a:pt x="8306" y="491"/>
                  </a:cubicBezTo>
                  <a:cubicBezTo>
                    <a:pt x="8377" y="598"/>
                    <a:pt x="8449" y="714"/>
                    <a:pt x="8538" y="839"/>
                  </a:cubicBezTo>
                  <a:cubicBezTo>
                    <a:pt x="8939" y="1419"/>
                    <a:pt x="9484" y="2213"/>
                    <a:pt x="9484" y="3676"/>
                  </a:cubicBezTo>
                  <a:cubicBezTo>
                    <a:pt x="9484" y="5139"/>
                    <a:pt x="8939" y="5942"/>
                    <a:pt x="8538" y="6522"/>
                  </a:cubicBezTo>
                  <a:cubicBezTo>
                    <a:pt x="8449" y="6647"/>
                    <a:pt x="8377" y="6763"/>
                    <a:pt x="8306" y="6870"/>
                  </a:cubicBezTo>
                  <a:cubicBezTo>
                    <a:pt x="8270" y="6932"/>
                    <a:pt x="8235" y="6986"/>
                    <a:pt x="8217" y="7022"/>
                  </a:cubicBezTo>
                  <a:lnTo>
                    <a:pt x="1606" y="7022"/>
                  </a:lnTo>
                  <a:cubicBezTo>
                    <a:pt x="1579" y="6986"/>
                    <a:pt x="1544" y="6932"/>
                    <a:pt x="1508" y="6870"/>
                  </a:cubicBezTo>
                  <a:cubicBezTo>
                    <a:pt x="1446" y="6763"/>
                    <a:pt x="1365" y="6647"/>
                    <a:pt x="1285" y="6522"/>
                  </a:cubicBezTo>
                  <a:cubicBezTo>
                    <a:pt x="884" y="5942"/>
                    <a:pt x="331" y="5139"/>
                    <a:pt x="331" y="3676"/>
                  </a:cubicBezTo>
                  <a:cubicBezTo>
                    <a:pt x="331" y="2213"/>
                    <a:pt x="884" y="1419"/>
                    <a:pt x="1285" y="839"/>
                  </a:cubicBezTo>
                  <a:cubicBezTo>
                    <a:pt x="1365" y="714"/>
                    <a:pt x="1446" y="598"/>
                    <a:pt x="1508" y="491"/>
                  </a:cubicBezTo>
                  <a:cubicBezTo>
                    <a:pt x="1544" y="429"/>
                    <a:pt x="1579" y="375"/>
                    <a:pt x="1606" y="340"/>
                  </a:cubicBezTo>
                  <a:close/>
                  <a:moveTo>
                    <a:pt x="1517" y="1"/>
                  </a:moveTo>
                  <a:cubicBezTo>
                    <a:pt x="1464" y="1"/>
                    <a:pt x="1410" y="27"/>
                    <a:pt x="1374" y="81"/>
                  </a:cubicBezTo>
                  <a:cubicBezTo>
                    <a:pt x="1374" y="81"/>
                    <a:pt x="1321" y="161"/>
                    <a:pt x="1223" y="322"/>
                  </a:cubicBezTo>
                  <a:cubicBezTo>
                    <a:pt x="1169" y="420"/>
                    <a:pt x="1089" y="527"/>
                    <a:pt x="1009" y="652"/>
                  </a:cubicBezTo>
                  <a:cubicBezTo>
                    <a:pt x="607" y="1232"/>
                    <a:pt x="0" y="2115"/>
                    <a:pt x="0" y="3676"/>
                  </a:cubicBezTo>
                  <a:cubicBezTo>
                    <a:pt x="0" y="5246"/>
                    <a:pt x="607" y="6129"/>
                    <a:pt x="1009" y="6709"/>
                  </a:cubicBezTo>
                  <a:cubicBezTo>
                    <a:pt x="1089" y="6834"/>
                    <a:pt x="1169" y="6941"/>
                    <a:pt x="1223" y="7039"/>
                  </a:cubicBezTo>
                  <a:cubicBezTo>
                    <a:pt x="1321" y="7191"/>
                    <a:pt x="1374" y="7280"/>
                    <a:pt x="1374" y="7280"/>
                  </a:cubicBezTo>
                  <a:cubicBezTo>
                    <a:pt x="1410" y="7325"/>
                    <a:pt x="1464" y="7352"/>
                    <a:pt x="1517" y="7352"/>
                  </a:cubicBezTo>
                  <a:lnTo>
                    <a:pt x="8306" y="7352"/>
                  </a:lnTo>
                  <a:cubicBezTo>
                    <a:pt x="8359" y="7352"/>
                    <a:pt x="8413" y="7325"/>
                    <a:pt x="8440" y="7280"/>
                  </a:cubicBezTo>
                  <a:cubicBezTo>
                    <a:pt x="8440" y="7280"/>
                    <a:pt x="8502" y="7191"/>
                    <a:pt x="8591" y="7039"/>
                  </a:cubicBezTo>
                  <a:cubicBezTo>
                    <a:pt x="8654" y="6941"/>
                    <a:pt x="8725" y="6834"/>
                    <a:pt x="8814" y="6709"/>
                  </a:cubicBezTo>
                  <a:cubicBezTo>
                    <a:pt x="9216" y="6129"/>
                    <a:pt x="9823" y="5246"/>
                    <a:pt x="9823" y="3676"/>
                  </a:cubicBezTo>
                  <a:cubicBezTo>
                    <a:pt x="9823" y="2115"/>
                    <a:pt x="9216" y="1232"/>
                    <a:pt x="8814" y="652"/>
                  </a:cubicBezTo>
                  <a:cubicBezTo>
                    <a:pt x="8725" y="527"/>
                    <a:pt x="8654" y="420"/>
                    <a:pt x="8591" y="322"/>
                  </a:cubicBezTo>
                  <a:cubicBezTo>
                    <a:pt x="8502" y="161"/>
                    <a:pt x="8440" y="72"/>
                    <a:pt x="8440" y="72"/>
                  </a:cubicBezTo>
                  <a:cubicBezTo>
                    <a:pt x="8413" y="27"/>
                    <a:pt x="8359" y="1"/>
                    <a:pt x="8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4"/>
            <p:cNvSpPr/>
            <p:nvPr/>
          </p:nvSpPr>
          <p:spPr>
            <a:xfrm>
              <a:off x="2513650" y="4363000"/>
              <a:ext cx="138075" cy="183800"/>
            </a:xfrm>
            <a:custGeom>
              <a:avLst/>
              <a:gdLst/>
              <a:ahLst/>
              <a:cxnLst/>
              <a:rect l="l" t="t" r="r" b="b"/>
              <a:pathLst>
                <a:path w="5523" h="7352" extrusionOk="0">
                  <a:moveTo>
                    <a:pt x="4523" y="340"/>
                  </a:moveTo>
                  <a:cubicBezTo>
                    <a:pt x="4675" y="634"/>
                    <a:pt x="5192" y="1776"/>
                    <a:pt x="5192" y="3676"/>
                  </a:cubicBezTo>
                  <a:cubicBezTo>
                    <a:pt x="5192" y="5585"/>
                    <a:pt x="4675" y="6727"/>
                    <a:pt x="4523" y="7022"/>
                  </a:cubicBezTo>
                  <a:lnTo>
                    <a:pt x="1000" y="7022"/>
                  </a:lnTo>
                  <a:cubicBezTo>
                    <a:pt x="848" y="6727"/>
                    <a:pt x="331" y="5585"/>
                    <a:pt x="331" y="3676"/>
                  </a:cubicBezTo>
                  <a:cubicBezTo>
                    <a:pt x="331" y="1776"/>
                    <a:pt x="848" y="634"/>
                    <a:pt x="1000" y="340"/>
                  </a:cubicBezTo>
                  <a:close/>
                  <a:moveTo>
                    <a:pt x="901" y="1"/>
                  </a:moveTo>
                  <a:cubicBezTo>
                    <a:pt x="839" y="1"/>
                    <a:pt x="785" y="36"/>
                    <a:pt x="759" y="81"/>
                  </a:cubicBezTo>
                  <a:cubicBezTo>
                    <a:pt x="732" y="135"/>
                    <a:pt x="0" y="1348"/>
                    <a:pt x="0" y="3676"/>
                  </a:cubicBezTo>
                  <a:cubicBezTo>
                    <a:pt x="0" y="6013"/>
                    <a:pt x="732" y="7227"/>
                    <a:pt x="759" y="7271"/>
                  </a:cubicBezTo>
                  <a:cubicBezTo>
                    <a:pt x="785" y="7325"/>
                    <a:pt x="839" y="7352"/>
                    <a:pt x="901" y="7352"/>
                  </a:cubicBezTo>
                  <a:lnTo>
                    <a:pt x="4622" y="7352"/>
                  </a:lnTo>
                  <a:cubicBezTo>
                    <a:pt x="4675" y="7352"/>
                    <a:pt x="4729" y="7325"/>
                    <a:pt x="4755" y="7271"/>
                  </a:cubicBezTo>
                  <a:cubicBezTo>
                    <a:pt x="4791" y="7227"/>
                    <a:pt x="5523" y="6013"/>
                    <a:pt x="5523" y="3676"/>
                  </a:cubicBezTo>
                  <a:cubicBezTo>
                    <a:pt x="5523" y="1348"/>
                    <a:pt x="4791" y="135"/>
                    <a:pt x="4755" y="81"/>
                  </a:cubicBezTo>
                  <a:cubicBezTo>
                    <a:pt x="4729" y="36"/>
                    <a:pt x="4675" y="1"/>
                    <a:pt x="4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4"/>
            <p:cNvSpPr/>
            <p:nvPr/>
          </p:nvSpPr>
          <p:spPr>
            <a:xfrm>
              <a:off x="2485100" y="4354075"/>
              <a:ext cx="195175" cy="16525"/>
            </a:xfrm>
            <a:custGeom>
              <a:avLst/>
              <a:gdLst/>
              <a:ahLst/>
              <a:cxnLst/>
              <a:rect l="l" t="t" r="r" b="b"/>
              <a:pathLst>
                <a:path w="7807" h="661" extrusionOk="0">
                  <a:moveTo>
                    <a:pt x="331" y="1"/>
                  </a:moveTo>
                  <a:cubicBezTo>
                    <a:pt x="143" y="1"/>
                    <a:pt x="1" y="144"/>
                    <a:pt x="1" y="331"/>
                  </a:cubicBezTo>
                  <a:cubicBezTo>
                    <a:pt x="1" y="420"/>
                    <a:pt x="36" y="500"/>
                    <a:pt x="99" y="563"/>
                  </a:cubicBezTo>
                  <a:cubicBezTo>
                    <a:pt x="152" y="625"/>
                    <a:pt x="241" y="661"/>
                    <a:pt x="331" y="661"/>
                  </a:cubicBezTo>
                  <a:lnTo>
                    <a:pt x="7476" y="661"/>
                  </a:lnTo>
                  <a:cubicBezTo>
                    <a:pt x="7655" y="661"/>
                    <a:pt x="7806" y="509"/>
                    <a:pt x="7806" y="331"/>
                  </a:cubicBezTo>
                  <a:cubicBezTo>
                    <a:pt x="7806" y="242"/>
                    <a:pt x="7771" y="153"/>
                    <a:pt x="7708" y="99"/>
                  </a:cubicBezTo>
                  <a:cubicBezTo>
                    <a:pt x="7646" y="37"/>
                    <a:pt x="7566"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4"/>
            <p:cNvSpPr/>
            <p:nvPr/>
          </p:nvSpPr>
          <p:spPr>
            <a:xfrm>
              <a:off x="2485100" y="4539875"/>
              <a:ext cx="195175" cy="16525"/>
            </a:xfrm>
            <a:custGeom>
              <a:avLst/>
              <a:gdLst/>
              <a:ahLst/>
              <a:cxnLst/>
              <a:rect l="l" t="t" r="r" b="b"/>
              <a:pathLst>
                <a:path w="7807" h="661" extrusionOk="0">
                  <a:moveTo>
                    <a:pt x="331" y="0"/>
                  </a:moveTo>
                  <a:cubicBezTo>
                    <a:pt x="143" y="0"/>
                    <a:pt x="1" y="143"/>
                    <a:pt x="1" y="330"/>
                  </a:cubicBezTo>
                  <a:cubicBezTo>
                    <a:pt x="1" y="419"/>
                    <a:pt x="36" y="509"/>
                    <a:pt x="99" y="562"/>
                  </a:cubicBezTo>
                  <a:cubicBezTo>
                    <a:pt x="152" y="625"/>
                    <a:pt x="241" y="660"/>
                    <a:pt x="331" y="660"/>
                  </a:cubicBezTo>
                  <a:lnTo>
                    <a:pt x="7476" y="660"/>
                  </a:lnTo>
                  <a:cubicBezTo>
                    <a:pt x="7655" y="660"/>
                    <a:pt x="7806" y="517"/>
                    <a:pt x="7806" y="330"/>
                  </a:cubicBezTo>
                  <a:cubicBezTo>
                    <a:pt x="7806" y="241"/>
                    <a:pt x="7771" y="152"/>
                    <a:pt x="7708" y="98"/>
                  </a:cubicBezTo>
                  <a:cubicBezTo>
                    <a:pt x="7646" y="36"/>
                    <a:pt x="7566" y="0"/>
                    <a:pt x="7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4"/>
            <p:cNvSpPr/>
            <p:nvPr/>
          </p:nvSpPr>
          <p:spPr>
            <a:xfrm>
              <a:off x="2574300" y="4245475"/>
              <a:ext cx="16550" cy="16525"/>
            </a:xfrm>
            <a:custGeom>
              <a:avLst/>
              <a:gdLst/>
              <a:ahLst/>
              <a:cxnLst/>
              <a:rect l="l" t="t" r="r" b="b"/>
              <a:pathLst>
                <a:path w="662" h="661" extrusionOk="0">
                  <a:moveTo>
                    <a:pt x="331" y="0"/>
                  </a:moveTo>
                  <a:cubicBezTo>
                    <a:pt x="153" y="0"/>
                    <a:pt x="1" y="152"/>
                    <a:pt x="1" y="330"/>
                  </a:cubicBezTo>
                  <a:cubicBezTo>
                    <a:pt x="1" y="518"/>
                    <a:pt x="153" y="660"/>
                    <a:pt x="331" y="660"/>
                  </a:cubicBezTo>
                  <a:cubicBezTo>
                    <a:pt x="518" y="660"/>
                    <a:pt x="661" y="518"/>
                    <a:pt x="661" y="330"/>
                  </a:cubicBezTo>
                  <a:cubicBezTo>
                    <a:pt x="661" y="152"/>
                    <a:pt x="518"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14"/>
          <p:cNvGrpSpPr/>
          <p:nvPr/>
        </p:nvGrpSpPr>
        <p:grpSpPr>
          <a:xfrm>
            <a:off x="172525" y="-1736325"/>
            <a:ext cx="351500" cy="2497475"/>
            <a:chOff x="4378150" y="1221025"/>
            <a:chExt cx="351500" cy="2497475"/>
          </a:xfrm>
        </p:grpSpPr>
        <p:sp>
          <p:nvSpPr>
            <p:cNvPr id="1360" name="Google Shape;1360;p14"/>
            <p:cNvSpPr/>
            <p:nvPr/>
          </p:nvSpPr>
          <p:spPr>
            <a:xfrm>
              <a:off x="4378150" y="3385050"/>
              <a:ext cx="351500" cy="333450"/>
            </a:xfrm>
            <a:custGeom>
              <a:avLst/>
              <a:gdLst/>
              <a:ahLst/>
              <a:cxnLst/>
              <a:rect l="l" t="t" r="r" b="b"/>
              <a:pathLst>
                <a:path w="14060" h="13338" extrusionOk="0">
                  <a:moveTo>
                    <a:pt x="7030" y="2311"/>
                  </a:moveTo>
                  <a:lnTo>
                    <a:pt x="8226" y="5076"/>
                  </a:lnTo>
                  <a:cubicBezTo>
                    <a:pt x="8324" y="5299"/>
                    <a:pt x="8529" y="5451"/>
                    <a:pt x="8770" y="5478"/>
                  </a:cubicBezTo>
                  <a:lnTo>
                    <a:pt x="11776" y="5763"/>
                  </a:lnTo>
                  <a:lnTo>
                    <a:pt x="9510" y="7752"/>
                  </a:lnTo>
                  <a:cubicBezTo>
                    <a:pt x="9332" y="7913"/>
                    <a:pt x="9251" y="8154"/>
                    <a:pt x="9305" y="8395"/>
                  </a:cubicBezTo>
                  <a:lnTo>
                    <a:pt x="9965" y="11339"/>
                  </a:lnTo>
                  <a:lnTo>
                    <a:pt x="7360" y="9804"/>
                  </a:lnTo>
                  <a:cubicBezTo>
                    <a:pt x="7262" y="9742"/>
                    <a:pt x="7146" y="9706"/>
                    <a:pt x="7030" y="9706"/>
                  </a:cubicBezTo>
                  <a:cubicBezTo>
                    <a:pt x="6914" y="9706"/>
                    <a:pt x="6798" y="9742"/>
                    <a:pt x="6691" y="9804"/>
                  </a:cubicBezTo>
                  <a:lnTo>
                    <a:pt x="4095" y="11339"/>
                  </a:lnTo>
                  <a:lnTo>
                    <a:pt x="4755" y="8395"/>
                  </a:lnTo>
                  <a:cubicBezTo>
                    <a:pt x="4809" y="8154"/>
                    <a:pt x="4729" y="7913"/>
                    <a:pt x="4550" y="7752"/>
                  </a:cubicBezTo>
                  <a:lnTo>
                    <a:pt x="2284" y="5763"/>
                  </a:lnTo>
                  <a:lnTo>
                    <a:pt x="5291" y="5478"/>
                  </a:lnTo>
                  <a:cubicBezTo>
                    <a:pt x="5531" y="5451"/>
                    <a:pt x="5737" y="5299"/>
                    <a:pt x="5835" y="5076"/>
                  </a:cubicBezTo>
                  <a:lnTo>
                    <a:pt x="7030" y="2311"/>
                  </a:lnTo>
                  <a:close/>
                  <a:moveTo>
                    <a:pt x="7030" y="0"/>
                  </a:moveTo>
                  <a:cubicBezTo>
                    <a:pt x="6771" y="0"/>
                    <a:pt x="6531" y="152"/>
                    <a:pt x="6424" y="393"/>
                  </a:cubicBezTo>
                  <a:lnTo>
                    <a:pt x="4773" y="4202"/>
                  </a:lnTo>
                  <a:lnTo>
                    <a:pt x="643" y="4594"/>
                  </a:lnTo>
                  <a:cubicBezTo>
                    <a:pt x="384" y="4612"/>
                    <a:pt x="161" y="4791"/>
                    <a:pt x="81" y="5040"/>
                  </a:cubicBezTo>
                  <a:cubicBezTo>
                    <a:pt x="0" y="5290"/>
                    <a:pt x="81" y="5567"/>
                    <a:pt x="277" y="5736"/>
                  </a:cubicBezTo>
                  <a:lnTo>
                    <a:pt x="3381" y="8484"/>
                  </a:lnTo>
                  <a:lnTo>
                    <a:pt x="2480" y="12534"/>
                  </a:lnTo>
                  <a:cubicBezTo>
                    <a:pt x="2427" y="12793"/>
                    <a:pt x="2525" y="13060"/>
                    <a:pt x="2739" y="13212"/>
                  </a:cubicBezTo>
                  <a:cubicBezTo>
                    <a:pt x="2851" y="13295"/>
                    <a:pt x="2987" y="13338"/>
                    <a:pt x="3126" y="13338"/>
                  </a:cubicBezTo>
                  <a:cubicBezTo>
                    <a:pt x="3240" y="13338"/>
                    <a:pt x="3357" y="13308"/>
                    <a:pt x="3462" y="13248"/>
                  </a:cubicBezTo>
                  <a:lnTo>
                    <a:pt x="7030" y="11134"/>
                  </a:lnTo>
                  <a:lnTo>
                    <a:pt x="10599" y="13248"/>
                  </a:lnTo>
                  <a:cubicBezTo>
                    <a:pt x="10706" y="13310"/>
                    <a:pt x="10822" y="13337"/>
                    <a:pt x="10938" y="13337"/>
                  </a:cubicBezTo>
                  <a:cubicBezTo>
                    <a:pt x="11071" y="13337"/>
                    <a:pt x="11205" y="13292"/>
                    <a:pt x="11321" y="13212"/>
                  </a:cubicBezTo>
                  <a:cubicBezTo>
                    <a:pt x="11535" y="13060"/>
                    <a:pt x="11633" y="12793"/>
                    <a:pt x="11580" y="12534"/>
                  </a:cubicBezTo>
                  <a:lnTo>
                    <a:pt x="10679" y="8484"/>
                  </a:lnTo>
                  <a:lnTo>
                    <a:pt x="13783" y="5736"/>
                  </a:lnTo>
                  <a:cubicBezTo>
                    <a:pt x="13980" y="5567"/>
                    <a:pt x="14060" y="5290"/>
                    <a:pt x="13980" y="5040"/>
                  </a:cubicBezTo>
                  <a:cubicBezTo>
                    <a:pt x="13899" y="4791"/>
                    <a:pt x="13676" y="4612"/>
                    <a:pt x="13418" y="4594"/>
                  </a:cubicBezTo>
                  <a:lnTo>
                    <a:pt x="9278" y="4202"/>
                  </a:lnTo>
                  <a:lnTo>
                    <a:pt x="7637" y="393"/>
                  </a:lnTo>
                  <a:cubicBezTo>
                    <a:pt x="7530" y="152"/>
                    <a:pt x="7289" y="0"/>
                    <a:pt x="7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4"/>
            <p:cNvSpPr/>
            <p:nvPr/>
          </p:nvSpPr>
          <p:spPr>
            <a:xfrm>
              <a:off x="4522450" y="2299800"/>
              <a:ext cx="62925" cy="1022600"/>
            </a:xfrm>
            <a:custGeom>
              <a:avLst/>
              <a:gdLst/>
              <a:ahLst/>
              <a:cxnLst/>
              <a:rect l="l" t="t" r="r" b="b"/>
              <a:pathLst>
                <a:path w="2517" h="40904" extrusionOk="0">
                  <a:moveTo>
                    <a:pt x="1258" y="1"/>
                  </a:moveTo>
                  <a:cubicBezTo>
                    <a:pt x="562" y="1"/>
                    <a:pt x="0" y="563"/>
                    <a:pt x="0" y="1258"/>
                  </a:cubicBezTo>
                  <a:cubicBezTo>
                    <a:pt x="0" y="1954"/>
                    <a:pt x="562" y="2516"/>
                    <a:pt x="1258" y="2516"/>
                  </a:cubicBezTo>
                  <a:cubicBezTo>
                    <a:pt x="1954" y="2516"/>
                    <a:pt x="2516" y="1954"/>
                    <a:pt x="2516" y="1258"/>
                  </a:cubicBezTo>
                  <a:cubicBezTo>
                    <a:pt x="2516" y="563"/>
                    <a:pt x="1954" y="1"/>
                    <a:pt x="1258" y="1"/>
                  </a:cubicBezTo>
                  <a:close/>
                  <a:moveTo>
                    <a:pt x="1258" y="5487"/>
                  </a:moveTo>
                  <a:cubicBezTo>
                    <a:pt x="562" y="5487"/>
                    <a:pt x="0" y="6049"/>
                    <a:pt x="0" y="6745"/>
                  </a:cubicBezTo>
                  <a:cubicBezTo>
                    <a:pt x="0" y="7441"/>
                    <a:pt x="562" y="8003"/>
                    <a:pt x="1258" y="8003"/>
                  </a:cubicBezTo>
                  <a:cubicBezTo>
                    <a:pt x="1954" y="8003"/>
                    <a:pt x="2516" y="7441"/>
                    <a:pt x="2516" y="6745"/>
                  </a:cubicBezTo>
                  <a:cubicBezTo>
                    <a:pt x="2516" y="6049"/>
                    <a:pt x="1954" y="5487"/>
                    <a:pt x="1258" y="5487"/>
                  </a:cubicBezTo>
                  <a:close/>
                  <a:moveTo>
                    <a:pt x="1258" y="10973"/>
                  </a:moveTo>
                  <a:cubicBezTo>
                    <a:pt x="562" y="10973"/>
                    <a:pt x="0" y="11535"/>
                    <a:pt x="0" y="12231"/>
                  </a:cubicBezTo>
                  <a:cubicBezTo>
                    <a:pt x="0" y="12927"/>
                    <a:pt x="562" y="13480"/>
                    <a:pt x="1258" y="13480"/>
                  </a:cubicBezTo>
                  <a:cubicBezTo>
                    <a:pt x="1954" y="13480"/>
                    <a:pt x="2516" y="12927"/>
                    <a:pt x="2516" y="12231"/>
                  </a:cubicBezTo>
                  <a:cubicBezTo>
                    <a:pt x="2516" y="11535"/>
                    <a:pt x="1954" y="10973"/>
                    <a:pt x="1258" y="10973"/>
                  </a:cubicBezTo>
                  <a:close/>
                  <a:moveTo>
                    <a:pt x="1258" y="16451"/>
                  </a:moveTo>
                  <a:cubicBezTo>
                    <a:pt x="562" y="16451"/>
                    <a:pt x="0" y="17022"/>
                    <a:pt x="0" y="17709"/>
                  </a:cubicBezTo>
                  <a:cubicBezTo>
                    <a:pt x="0" y="18405"/>
                    <a:pt x="562" y="18976"/>
                    <a:pt x="1258" y="18976"/>
                  </a:cubicBezTo>
                  <a:cubicBezTo>
                    <a:pt x="1954" y="18976"/>
                    <a:pt x="2516" y="18405"/>
                    <a:pt x="2516" y="17709"/>
                  </a:cubicBezTo>
                  <a:cubicBezTo>
                    <a:pt x="2516" y="17022"/>
                    <a:pt x="1954" y="16451"/>
                    <a:pt x="1258" y="16451"/>
                  </a:cubicBezTo>
                  <a:close/>
                  <a:moveTo>
                    <a:pt x="1258" y="21946"/>
                  </a:moveTo>
                  <a:cubicBezTo>
                    <a:pt x="562" y="21946"/>
                    <a:pt x="0" y="22499"/>
                    <a:pt x="0" y="23195"/>
                  </a:cubicBezTo>
                  <a:cubicBezTo>
                    <a:pt x="0" y="23891"/>
                    <a:pt x="562" y="24453"/>
                    <a:pt x="1258" y="24453"/>
                  </a:cubicBezTo>
                  <a:cubicBezTo>
                    <a:pt x="1954" y="24453"/>
                    <a:pt x="2516" y="23891"/>
                    <a:pt x="2516" y="23195"/>
                  </a:cubicBezTo>
                  <a:cubicBezTo>
                    <a:pt x="2516" y="22499"/>
                    <a:pt x="1954" y="21946"/>
                    <a:pt x="1258" y="21946"/>
                  </a:cubicBezTo>
                  <a:close/>
                  <a:moveTo>
                    <a:pt x="1258" y="27424"/>
                  </a:moveTo>
                  <a:cubicBezTo>
                    <a:pt x="562" y="27424"/>
                    <a:pt x="0" y="27986"/>
                    <a:pt x="0" y="28682"/>
                  </a:cubicBezTo>
                  <a:cubicBezTo>
                    <a:pt x="0" y="29377"/>
                    <a:pt x="562" y="29939"/>
                    <a:pt x="1258" y="29939"/>
                  </a:cubicBezTo>
                  <a:cubicBezTo>
                    <a:pt x="1954" y="29939"/>
                    <a:pt x="2516" y="29377"/>
                    <a:pt x="2516" y="28682"/>
                  </a:cubicBezTo>
                  <a:cubicBezTo>
                    <a:pt x="2516" y="27986"/>
                    <a:pt x="1954" y="27424"/>
                    <a:pt x="1258" y="27424"/>
                  </a:cubicBezTo>
                  <a:close/>
                  <a:moveTo>
                    <a:pt x="1258" y="32910"/>
                  </a:moveTo>
                  <a:cubicBezTo>
                    <a:pt x="562" y="32910"/>
                    <a:pt x="0" y="33472"/>
                    <a:pt x="0" y="34168"/>
                  </a:cubicBezTo>
                  <a:cubicBezTo>
                    <a:pt x="0" y="34855"/>
                    <a:pt x="562" y="35426"/>
                    <a:pt x="1258" y="35426"/>
                  </a:cubicBezTo>
                  <a:cubicBezTo>
                    <a:pt x="1954" y="35426"/>
                    <a:pt x="2516" y="34855"/>
                    <a:pt x="2516" y="34168"/>
                  </a:cubicBezTo>
                  <a:cubicBezTo>
                    <a:pt x="2516" y="33472"/>
                    <a:pt x="1954" y="32910"/>
                    <a:pt x="1258" y="32910"/>
                  </a:cubicBezTo>
                  <a:close/>
                  <a:moveTo>
                    <a:pt x="1258" y="38397"/>
                  </a:moveTo>
                  <a:cubicBezTo>
                    <a:pt x="562" y="38397"/>
                    <a:pt x="0" y="38959"/>
                    <a:pt x="0" y="39654"/>
                  </a:cubicBezTo>
                  <a:cubicBezTo>
                    <a:pt x="0" y="40350"/>
                    <a:pt x="562" y="40903"/>
                    <a:pt x="1258" y="40903"/>
                  </a:cubicBezTo>
                  <a:cubicBezTo>
                    <a:pt x="1954" y="40903"/>
                    <a:pt x="2516" y="40350"/>
                    <a:pt x="2516" y="39654"/>
                  </a:cubicBezTo>
                  <a:cubicBezTo>
                    <a:pt x="2516" y="38959"/>
                    <a:pt x="1954" y="38397"/>
                    <a:pt x="1258" y="383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4"/>
            <p:cNvSpPr/>
            <p:nvPr/>
          </p:nvSpPr>
          <p:spPr>
            <a:xfrm>
              <a:off x="4545425" y="2331250"/>
              <a:ext cx="16975" cy="1079025"/>
            </a:xfrm>
            <a:custGeom>
              <a:avLst/>
              <a:gdLst/>
              <a:ahLst/>
              <a:cxnLst/>
              <a:rect l="l" t="t" r="r" b="b"/>
              <a:pathLst>
                <a:path w="679" h="43161" extrusionOk="0">
                  <a:moveTo>
                    <a:pt x="0" y="0"/>
                  </a:moveTo>
                  <a:lnTo>
                    <a:pt x="0" y="43160"/>
                  </a:lnTo>
                  <a:lnTo>
                    <a:pt x="678" y="43160"/>
                  </a:lnTo>
                  <a:lnTo>
                    <a:pt x="6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4"/>
            <p:cNvSpPr/>
            <p:nvPr/>
          </p:nvSpPr>
          <p:spPr>
            <a:xfrm>
              <a:off x="4522450" y="1221025"/>
              <a:ext cx="62925" cy="1022600"/>
            </a:xfrm>
            <a:custGeom>
              <a:avLst/>
              <a:gdLst/>
              <a:ahLst/>
              <a:cxnLst/>
              <a:rect l="l" t="t" r="r" b="b"/>
              <a:pathLst>
                <a:path w="2517" h="40904" extrusionOk="0">
                  <a:moveTo>
                    <a:pt x="1258" y="1"/>
                  </a:moveTo>
                  <a:cubicBezTo>
                    <a:pt x="562" y="1"/>
                    <a:pt x="0" y="554"/>
                    <a:pt x="0" y="1250"/>
                  </a:cubicBezTo>
                  <a:cubicBezTo>
                    <a:pt x="0" y="1945"/>
                    <a:pt x="562" y="2507"/>
                    <a:pt x="1258" y="2507"/>
                  </a:cubicBezTo>
                  <a:cubicBezTo>
                    <a:pt x="1954" y="2507"/>
                    <a:pt x="2516" y="1945"/>
                    <a:pt x="2516" y="1250"/>
                  </a:cubicBezTo>
                  <a:cubicBezTo>
                    <a:pt x="2516" y="554"/>
                    <a:pt x="1954" y="1"/>
                    <a:pt x="1258" y="1"/>
                  </a:cubicBezTo>
                  <a:close/>
                  <a:moveTo>
                    <a:pt x="1258" y="5478"/>
                  </a:moveTo>
                  <a:cubicBezTo>
                    <a:pt x="562" y="5478"/>
                    <a:pt x="0" y="6049"/>
                    <a:pt x="0" y="6745"/>
                  </a:cubicBezTo>
                  <a:cubicBezTo>
                    <a:pt x="0" y="7432"/>
                    <a:pt x="562" y="7994"/>
                    <a:pt x="1258" y="7994"/>
                  </a:cubicBezTo>
                  <a:cubicBezTo>
                    <a:pt x="1954" y="7994"/>
                    <a:pt x="2516" y="7432"/>
                    <a:pt x="2516" y="6745"/>
                  </a:cubicBezTo>
                  <a:cubicBezTo>
                    <a:pt x="2516" y="6049"/>
                    <a:pt x="1954" y="5478"/>
                    <a:pt x="1258" y="5478"/>
                  </a:cubicBezTo>
                  <a:close/>
                  <a:moveTo>
                    <a:pt x="1258" y="10965"/>
                  </a:moveTo>
                  <a:cubicBezTo>
                    <a:pt x="562" y="10965"/>
                    <a:pt x="0" y="11527"/>
                    <a:pt x="0" y="12222"/>
                  </a:cubicBezTo>
                  <a:cubicBezTo>
                    <a:pt x="0" y="12918"/>
                    <a:pt x="562" y="13480"/>
                    <a:pt x="1258" y="13480"/>
                  </a:cubicBezTo>
                  <a:cubicBezTo>
                    <a:pt x="1954" y="13480"/>
                    <a:pt x="2516" y="12918"/>
                    <a:pt x="2516" y="12222"/>
                  </a:cubicBezTo>
                  <a:cubicBezTo>
                    <a:pt x="2516" y="11527"/>
                    <a:pt x="1954" y="10965"/>
                    <a:pt x="1258" y="10965"/>
                  </a:cubicBezTo>
                  <a:close/>
                  <a:moveTo>
                    <a:pt x="1258" y="16451"/>
                  </a:moveTo>
                  <a:cubicBezTo>
                    <a:pt x="562" y="16451"/>
                    <a:pt x="0" y="17013"/>
                    <a:pt x="0" y="17709"/>
                  </a:cubicBezTo>
                  <a:cubicBezTo>
                    <a:pt x="0" y="18405"/>
                    <a:pt x="562" y="18967"/>
                    <a:pt x="1258" y="18967"/>
                  </a:cubicBezTo>
                  <a:cubicBezTo>
                    <a:pt x="1954" y="18967"/>
                    <a:pt x="2516" y="18405"/>
                    <a:pt x="2516" y="17709"/>
                  </a:cubicBezTo>
                  <a:cubicBezTo>
                    <a:pt x="2516" y="17013"/>
                    <a:pt x="1954" y="16451"/>
                    <a:pt x="1258" y="16451"/>
                  </a:cubicBezTo>
                  <a:close/>
                  <a:moveTo>
                    <a:pt x="1258" y="21937"/>
                  </a:moveTo>
                  <a:cubicBezTo>
                    <a:pt x="562" y="21937"/>
                    <a:pt x="0" y="22499"/>
                    <a:pt x="0" y="23195"/>
                  </a:cubicBezTo>
                  <a:cubicBezTo>
                    <a:pt x="0" y="23891"/>
                    <a:pt x="562" y="24453"/>
                    <a:pt x="1258" y="24453"/>
                  </a:cubicBezTo>
                  <a:cubicBezTo>
                    <a:pt x="1954" y="24453"/>
                    <a:pt x="2516" y="23891"/>
                    <a:pt x="2516" y="23195"/>
                  </a:cubicBezTo>
                  <a:cubicBezTo>
                    <a:pt x="2516" y="22499"/>
                    <a:pt x="1954" y="21937"/>
                    <a:pt x="1258" y="21937"/>
                  </a:cubicBezTo>
                  <a:close/>
                  <a:moveTo>
                    <a:pt x="1258" y="27424"/>
                  </a:moveTo>
                  <a:cubicBezTo>
                    <a:pt x="562" y="27424"/>
                    <a:pt x="0" y="27986"/>
                    <a:pt x="0" y="28673"/>
                  </a:cubicBezTo>
                  <a:cubicBezTo>
                    <a:pt x="0" y="29369"/>
                    <a:pt x="562" y="29940"/>
                    <a:pt x="1258" y="29940"/>
                  </a:cubicBezTo>
                  <a:cubicBezTo>
                    <a:pt x="1954" y="29940"/>
                    <a:pt x="2516" y="29369"/>
                    <a:pt x="2516" y="28673"/>
                  </a:cubicBezTo>
                  <a:cubicBezTo>
                    <a:pt x="2516" y="27986"/>
                    <a:pt x="1954" y="27424"/>
                    <a:pt x="1258" y="27424"/>
                  </a:cubicBezTo>
                  <a:close/>
                  <a:moveTo>
                    <a:pt x="1258" y="32910"/>
                  </a:moveTo>
                  <a:cubicBezTo>
                    <a:pt x="562" y="32910"/>
                    <a:pt x="0" y="33463"/>
                    <a:pt x="0" y="34159"/>
                  </a:cubicBezTo>
                  <a:cubicBezTo>
                    <a:pt x="0" y="34855"/>
                    <a:pt x="562" y="35417"/>
                    <a:pt x="1258" y="35417"/>
                  </a:cubicBezTo>
                  <a:cubicBezTo>
                    <a:pt x="1954" y="35417"/>
                    <a:pt x="2516" y="34855"/>
                    <a:pt x="2516" y="34159"/>
                  </a:cubicBezTo>
                  <a:cubicBezTo>
                    <a:pt x="2516" y="33463"/>
                    <a:pt x="1954" y="32910"/>
                    <a:pt x="1258" y="32910"/>
                  </a:cubicBezTo>
                  <a:close/>
                  <a:moveTo>
                    <a:pt x="1258" y="38388"/>
                  </a:moveTo>
                  <a:cubicBezTo>
                    <a:pt x="562" y="38388"/>
                    <a:pt x="0" y="38950"/>
                    <a:pt x="0" y="39646"/>
                  </a:cubicBezTo>
                  <a:cubicBezTo>
                    <a:pt x="0" y="40341"/>
                    <a:pt x="562" y="40903"/>
                    <a:pt x="1258" y="40903"/>
                  </a:cubicBezTo>
                  <a:cubicBezTo>
                    <a:pt x="1954" y="40903"/>
                    <a:pt x="2516" y="40341"/>
                    <a:pt x="2516" y="39646"/>
                  </a:cubicBezTo>
                  <a:cubicBezTo>
                    <a:pt x="2516" y="38950"/>
                    <a:pt x="1954" y="38388"/>
                    <a:pt x="1258" y="38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4"/>
            <p:cNvSpPr/>
            <p:nvPr/>
          </p:nvSpPr>
          <p:spPr>
            <a:xfrm>
              <a:off x="4545425" y="1252250"/>
              <a:ext cx="16975" cy="1079025"/>
            </a:xfrm>
            <a:custGeom>
              <a:avLst/>
              <a:gdLst/>
              <a:ahLst/>
              <a:cxnLst/>
              <a:rect l="l" t="t" r="r" b="b"/>
              <a:pathLst>
                <a:path w="679" h="43161" extrusionOk="0">
                  <a:moveTo>
                    <a:pt x="0" y="1"/>
                  </a:moveTo>
                  <a:lnTo>
                    <a:pt x="0" y="43160"/>
                  </a:lnTo>
                  <a:lnTo>
                    <a:pt x="678" y="43160"/>
                  </a:lnTo>
                  <a:lnTo>
                    <a:pt x="6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5" name="Google Shape;1365;p14"/>
          <p:cNvSpPr txBox="1">
            <a:spLocks noGrp="1"/>
          </p:cNvSpPr>
          <p:nvPr>
            <p:ph type="title"/>
          </p:nvPr>
        </p:nvSpPr>
        <p:spPr>
          <a:xfrm>
            <a:off x="720000" y="3080275"/>
            <a:ext cx="1885800" cy="25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3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66" name="Google Shape;1366;p14"/>
          <p:cNvSpPr txBox="1">
            <a:spLocks noGrp="1"/>
          </p:cNvSpPr>
          <p:nvPr>
            <p:ph type="title" idx="2" hasCustomPrompt="1"/>
          </p:nvPr>
        </p:nvSpPr>
        <p:spPr>
          <a:xfrm>
            <a:off x="1327049" y="2176559"/>
            <a:ext cx="671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67" name="Google Shape;1367;p14"/>
          <p:cNvSpPr txBox="1">
            <a:spLocks noGrp="1"/>
          </p:cNvSpPr>
          <p:nvPr>
            <p:ph type="subTitle" idx="1"/>
          </p:nvPr>
        </p:nvSpPr>
        <p:spPr>
          <a:xfrm>
            <a:off x="720000" y="3363899"/>
            <a:ext cx="1885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68" name="Google Shape;1368;p14"/>
          <p:cNvSpPr txBox="1">
            <a:spLocks noGrp="1"/>
          </p:cNvSpPr>
          <p:nvPr>
            <p:ph type="title" idx="3"/>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369" name="Google Shape;1369;p14"/>
          <p:cNvSpPr txBox="1">
            <a:spLocks noGrp="1"/>
          </p:cNvSpPr>
          <p:nvPr>
            <p:ph type="title" idx="4"/>
          </p:nvPr>
        </p:nvSpPr>
        <p:spPr>
          <a:xfrm>
            <a:off x="4598729" y="3080275"/>
            <a:ext cx="1885800" cy="25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3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70" name="Google Shape;1370;p14"/>
          <p:cNvSpPr txBox="1">
            <a:spLocks noGrp="1"/>
          </p:cNvSpPr>
          <p:nvPr>
            <p:ph type="title" idx="5" hasCustomPrompt="1"/>
          </p:nvPr>
        </p:nvSpPr>
        <p:spPr>
          <a:xfrm>
            <a:off x="5205774" y="2176559"/>
            <a:ext cx="671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1" name="Google Shape;1371;p14"/>
          <p:cNvSpPr txBox="1">
            <a:spLocks noGrp="1"/>
          </p:cNvSpPr>
          <p:nvPr>
            <p:ph type="subTitle" idx="6"/>
          </p:nvPr>
        </p:nvSpPr>
        <p:spPr>
          <a:xfrm>
            <a:off x="4598729" y="3363886"/>
            <a:ext cx="1885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2" name="Google Shape;1372;p14"/>
          <p:cNvSpPr txBox="1">
            <a:spLocks noGrp="1"/>
          </p:cNvSpPr>
          <p:nvPr>
            <p:ph type="title" idx="7"/>
          </p:nvPr>
        </p:nvSpPr>
        <p:spPr>
          <a:xfrm>
            <a:off x="2659364" y="3080275"/>
            <a:ext cx="1885800" cy="25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3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73" name="Google Shape;1373;p14"/>
          <p:cNvSpPr txBox="1">
            <a:spLocks noGrp="1"/>
          </p:cNvSpPr>
          <p:nvPr>
            <p:ph type="title" idx="8" hasCustomPrompt="1"/>
          </p:nvPr>
        </p:nvSpPr>
        <p:spPr>
          <a:xfrm>
            <a:off x="3275661" y="2176559"/>
            <a:ext cx="671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4" name="Google Shape;1374;p14"/>
          <p:cNvSpPr txBox="1">
            <a:spLocks noGrp="1"/>
          </p:cNvSpPr>
          <p:nvPr>
            <p:ph type="subTitle" idx="9"/>
          </p:nvPr>
        </p:nvSpPr>
        <p:spPr>
          <a:xfrm>
            <a:off x="2659364" y="3363897"/>
            <a:ext cx="1885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5" name="Google Shape;1375;p14"/>
          <p:cNvSpPr txBox="1">
            <a:spLocks noGrp="1"/>
          </p:cNvSpPr>
          <p:nvPr>
            <p:ph type="title" idx="13"/>
          </p:nvPr>
        </p:nvSpPr>
        <p:spPr>
          <a:xfrm>
            <a:off x="6538093" y="3080275"/>
            <a:ext cx="1885800" cy="255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76" name="Google Shape;1376;p14"/>
          <p:cNvSpPr txBox="1">
            <a:spLocks noGrp="1"/>
          </p:cNvSpPr>
          <p:nvPr>
            <p:ph type="title" idx="14" hasCustomPrompt="1"/>
          </p:nvPr>
        </p:nvSpPr>
        <p:spPr>
          <a:xfrm>
            <a:off x="7145161" y="2176559"/>
            <a:ext cx="6717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7" name="Google Shape;1377;p14"/>
          <p:cNvSpPr txBox="1">
            <a:spLocks noGrp="1"/>
          </p:cNvSpPr>
          <p:nvPr>
            <p:ph type="subTitle" idx="15"/>
          </p:nvPr>
        </p:nvSpPr>
        <p:spPr>
          <a:xfrm>
            <a:off x="6538093" y="3363886"/>
            <a:ext cx="1885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78"/>
        <p:cNvGrpSpPr/>
        <p:nvPr/>
      </p:nvGrpSpPr>
      <p:grpSpPr>
        <a:xfrm>
          <a:off x="0" y="0"/>
          <a:ext cx="0" cy="0"/>
          <a:chOff x="0" y="0"/>
          <a:chExt cx="0" cy="0"/>
        </a:xfrm>
      </p:grpSpPr>
      <p:sp>
        <p:nvSpPr>
          <p:cNvPr id="1379" name="Google Shape;1379;p15"/>
          <p:cNvSpPr txBox="1">
            <a:spLocks noGrp="1"/>
          </p:cNvSpPr>
          <p:nvPr>
            <p:ph type="title"/>
          </p:nvPr>
        </p:nvSpPr>
        <p:spPr>
          <a:xfrm>
            <a:off x="2290050" y="3179758"/>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80" name="Google Shape;1380;p15"/>
          <p:cNvSpPr txBox="1">
            <a:spLocks noGrp="1"/>
          </p:cNvSpPr>
          <p:nvPr>
            <p:ph type="subTitle" idx="1"/>
          </p:nvPr>
        </p:nvSpPr>
        <p:spPr>
          <a:xfrm>
            <a:off x="2206650" y="1431842"/>
            <a:ext cx="47307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7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381" name="Google Shape;1381;p15"/>
          <p:cNvGrpSpPr/>
          <p:nvPr/>
        </p:nvGrpSpPr>
        <p:grpSpPr>
          <a:xfrm>
            <a:off x="8047423" y="153456"/>
            <a:ext cx="762954" cy="763070"/>
            <a:chOff x="940300" y="793900"/>
            <a:chExt cx="1313400" cy="1313600"/>
          </a:xfrm>
        </p:grpSpPr>
        <p:sp>
          <p:nvSpPr>
            <p:cNvPr id="1382" name="Google Shape;1382;p15"/>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5"/>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5"/>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5"/>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5"/>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5"/>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5"/>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5"/>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5"/>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5"/>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5"/>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5"/>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5"/>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5"/>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5"/>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5"/>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5"/>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5"/>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5"/>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5"/>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5"/>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5"/>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5"/>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5"/>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5"/>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5"/>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5"/>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5"/>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5"/>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5"/>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5"/>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5"/>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5"/>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5"/>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5"/>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5"/>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15"/>
          <p:cNvGrpSpPr/>
          <p:nvPr/>
        </p:nvGrpSpPr>
        <p:grpSpPr>
          <a:xfrm>
            <a:off x="333623" y="4226956"/>
            <a:ext cx="762954" cy="763070"/>
            <a:chOff x="940300" y="793900"/>
            <a:chExt cx="1313400" cy="1313600"/>
          </a:xfrm>
        </p:grpSpPr>
        <p:sp>
          <p:nvSpPr>
            <p:cNvPr id="1419" name="Google Shape;1419;p15"/>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5"/>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5"/>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5"/>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5"/>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5"/>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5"/>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5"/>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5"/>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5"/>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5"/>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5"/>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5"/>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5"/>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5"/>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5"/>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5"/>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5"/>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5"/>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5"/>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5"/>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5"/>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5"/>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5"/>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5"/>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5"/>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5"/>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5"/>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5"/>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5"/>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5"/>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5"/>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5"/>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5"/>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5"/>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5"/>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 name="Google Shape;1455;p15"/>
          <p:cNvGrpSpPr/>
          <p:nvPr/>
        </p:nvGrpSpPr>
        <p:grpSpPr>
          <a:xfrm>
            <a:off x="4324599" y="-2538451"/>
            <a:ext cx="468486" cy="3454967"/>
            <a:chOff x="7905800" y="2474325"/>
            <a:chExt cx="177450" cy="1308650"/>
          </a:xfrm>
        </p:grpSpPr>
        <p:sp>
          <p:nvSpPr>
            <p:cNvPr id="1456" name="Google Shape;1456;p15"/>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5"/>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8" name="Google Shape;1458;p15"/>
          <p:cNvGrpSpPr/>
          <p:nvPr/>
        </p:nvGrpSpPr>
        <p:grpSpPr>
          <a:xfrm>
            <a:off x="1231168" y="0"/>
            <a:ext cx="368085" cy="2619666"/>
            <a:chOff x="6715575" y="2099409"/>
            <a:chExt cx="177450" cy="1262916"/>
          </a:xfrm>
        </p:grpSpPr>
        <p:sp>
          <p:nvSpPr>
            <p:cNvPr id="1459" name="Google Shape;1459;p15"/>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5"/>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15"/>
          <p:cNvGrpSpPr/>
          <p:nvPr/>
        </p:nvGrpSpPr>
        <p:grpSpPr>
          <a:xfrm>
            <a:off x="7832588" y="1276267"/>
            <a:ext cx="2590965" cy="2590965"/>
            <a:chOff x="2924725" y="208150"/>
            <a:chExt cx="1242550" cy="1242550"/>
          </a:xfrm>
        </p:grpSpPr>
        <p:sp>
          <p:nvSpPr>
            <p:cNvPr id="1462" name="Google Shape;1462;p15"/>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5"/>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5"/>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5"/>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5"/>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5"/>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5"/>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5"/>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5"/>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5"/>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5"/>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5"/>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5"/>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5"/>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5"/>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5"/>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5"/>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5"/>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15"/>
          <p:cNvGrpSpPr/>
          <p:nvPr/>
        </p:nvGrpSpPr>
        <p:grpSpPr>
          <a:xfrm>
            <a:off x="-1442947" y="-1125415"/>
            <a:ext cx="2214473" cy="2214597"/>
            <a:chOff x="2924725" y="208150"/>
            <a:chExt cx="1242550" cy="1242550"/>
          </a:xfrm>
        </p:grpSpPr>
        <p:sp>
          <p:nvSpPr>
            <p:cNvPr id="1481" name="Google Shape;1481;p15"/>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5"/>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5"/>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5"/>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5"/>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5"/>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5"/>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5"/>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5"/>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5"/>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5"/>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5"/>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5"/>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5"/>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5"/>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5"/>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5"/>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5"/>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9" name="Google Shape;1499;p15"/>
          <p:cNvGrpSpPr/>
          <p:nvPr/>
        </p:nvGrpSpPr>
        <p:grpSpPr>
          <a:xfrm>
            <a:off x="7518421" y="-1240345"/>
            <a:ext cx="394386" cy="3137876"/>
            <a:chOff x="7324500" y="2391875"/>
            <a:chExt cx="177300" cy="1410725"/>
          </a:xfrm>
        </p:grpSpPr>
        <p:sp>
          <p:nvSpPr>
            <p:cNvPr id="1500" name="Google Shape;1500;p15"/>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5"/>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1">
  <p:cSld name="BLANK_1_1_1">
    <p:spTree>
      <p:nvGrpSpPr>
        <p:cNvPr id="1" name="Shape 1502"/>
        <p:cNvGrpSpPr/>
        <p:nvPr/>
      </p:nvGrpSpPr>
      <p:grpSpPr>
        <a:xfrm>
          <a:off x="0" y="0"/>
          <a:ext cx="0" cy="0"/>
          <a:chOff x="0" y="0"/>
          <a:chExt cx="0" cy="0"/>
        </a:xfrm>
      </p:grpSpPr>
      <p:sp>
        <p:nvSpPr>
          <p:cNvPr id="1503" name="Google Shape;1503;p16"/>
          <p:cNvSpPr txBox="1">
            <a:spLocks noGrp="1"/>
          </p:cNvSpPr>
          <p:nvPr>
            <p:ph type="title"/>
          </p:nvPr>
        </p:nvSpPr>
        <p:spPr>
          <a:xfrm>
            <a:off x="712600" y="2983100"/>
            <a:ext cx="60435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04" name="Google Shape;1504;p16"/>
          <p:cNvSpPr txBox="1">
            <a:spLocks noGrp="1"/>
          </p:cNvSpPr>
          <p:nvPr>
            <p:ph type="subTitle" idx="1"/>
          </p:nvPr>
        </p:nvSpPr>
        <p:spPr>
          <a:xfrm>
            <a:off x="712600" y="1607075"/>
            <a:ext cx="6043500" cy="136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7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505" name="Google Shape;1505;p16"/>
          <p:cNvGrpSpPr/>
          <p:nvPr/>
        </p:nvGrpSpPr>
        <p:grpSpPr>
          <a:xfrm>
            <a:off x="210775" y="-1392437"/>
            <a:ext cx="351500" cy="2497475"/>
            <a:chOff x="4378150" y="1221025"/>
            <a:chExt cx="351500" cy="2497475"/>
          </a:xfrm>
        </p:grpSpPr>
        <p:sp>
          <p:nvSpPr>
            <p:cNvPr id="1506" name="Google Shape;1506;p16"/>
            <p:cNvSpPr/>
            <p:nvPr/>
          </p:nvSpPr>
          <p:spPr>
            <a:xfrm>
              <a:off x="4378150" y="3385050"/>
              <a:ext cx="351500" cy="333450"/>
            </a:xfrm>
            <a:custGeom>
              <a:avLst/>
              <a:gdLst/>
              <a:ahLst/>
              <a:cxnLst/>
              <a:rect l="l" t="t" r="r" b="b"/>
              <a:pathLst>
                <a:path w="14060" h="13338" extrusionOk="0">
                  <a:moveTo>
                    <a:pt x="7030" y="2311"/>
                  </a:moveTo>
                  <a:lnTo>
                    <a:pt x="8226" y="5076"/>
                  </a:lnTo>
                  <a:cubicBezTo>
                    <a:pt x="8324" y="5299"/>
                    <a:pt x="8529" y="5451"/>
                    <a:pt x="8770" y="5478"/>
                  </a:cubicBezTo>
                  <a:lnTo>
                    <a:pt x="11776" y="5763"/>
                  </a:lnTo>
                  <a:lnTo>
                    <a:pt x="9510" y="7752"/>
                  </a:lnTo>
                  <a:cubicBezTo>
                    <a:pt x="9332" y="7913"/>
                    <a:pt x="9251" y="8154"/>
                    <a:pt x="9305" y="8395"/>
                  </a:cubicBezTo>
                  <a:lnTo>
                    <a:pt x="9965" y="11339"/>
                  </a:lnTo>
                  <a:lnTo>
                    <a:pt x="7360" y="9804"/>
                  </a:lnTo>
                  <a:cubicBezTo>
                    <a:pt x="7262" y="9742"/>
                    <a:pt x="7146" y="9706"/>
                    <a:pt x="7030" y="9706"/>
                  </a:cubicBezTo>
                  <a:cubicBezTo>
                    <a:pt x="6914" y="9706"/>
                    <a:pt x="6798" y="9742"/>
                    <a:pt x="6691" y="9804"/>
                  </a:cubicBezTo>
                  <a:lnTo>
                    <a:pt x="4095" y="11339"/>
                  </a:lnTo>
                  <a:lnTo>
                    <a:pt x="4755" y="8395"/>
                  </a:lnTo>
                  <a:cubicBezTo>
                    <a:pt x="4809" y="8154"/>
                    <a:pt x="4729" y="7913"/>
                    <a:pt x="4550" y="7752"/>
                  </a:cubicBezTo>
                  <a:lnTo>
                    <a:pt x="2284" y="5763"/>
                  </a:lnTo>
                  <a:lnTo>
                    <a:pt x="5291" y="5478"/>
                  </a:lnTo>
                  <a:cubicBezTo>
                    <a:pt x="5531" y="5451"/>
                    <a:pt x="5737" y="5299"/>
                    <a:pt x="5835" y="5076"/>
                  </a:cubicBezTo>
                  <a:lnTo>
                    <a:pt x="7030" y="2311"/>
                  </a:lnTo>
                  <a:close/>
                  <a:moveTo>
                    <a:pt x="7030" y="0"/>
                  </a:moveTo>
                  <a:cubicBezTo>
                    <a:pt x="6771" y="0"/>
                    <a:pt x="6531" y="152"/>
                    <a:pt x="6424" y="393"/>
                  </a:cubicBezTo>
                  <a:lnTo>
                    <a:pt x="4773" y="4202"/>
                  </a:lnTo>
                  <a:lnTo>
                    <a:pt x="643" y="4594"/>
                  </a:lnTo>
                  <a:cubicBezTo>
                    <a:pt x="384" y="4612"/>
                    <a:pt x="161" y="4791"/>
                    <a:pt x="81" y="5040"/>
                  </a:cubicBezTo>
                  <a:cubicBezTo>
                    <a:pt x="0" y="5290"/>
                    <a:pt x="81" y="5567"/>
                    <a:pt x="277" y="5736"/>
                  </a:cubicBezTo>
                  <a:lnTo>
                    <a:pt x="3381" y="8484"/>
                  </a:lnTo>
                  <a:lnTo>
                    <a:pt x="2480" y="12534"/>
                  </a:lnTo>
                  <a:cubicBezTo>
                    <a:pt x="2427" y="12793"/>
                    <a:pt x="2525" y="13060"/>
                    <a:pt x="2739" y="13212"/>
                  </a:cubicBezTo>
                  <a:cubicBezTo>
                    <a:pt x="2851" y="13295"/>
                    <a:pt x="2987" y="13338"/>
                    <a:pt x="3126" y="13338"/>
                  </a:cubicBezTo>
                  <a:cubicBezTo>
                    <a:pt x="3240" y="13338"/>
                    <a:pt x="3357" y="13308"/>
                    <a:pt x="3462" y="13248"/>
                  </a:cubicBezTo>
                  <a:lnTo>
                    <a:pt x="7030" y="11134"/>
                  </a:lnTo>
                  <a:lnTo>
                    <a:pt x="10599" y="13248"/>
                  </a:lnTo>
                  <a:cubicBezTo>
                    <a:pt x="10706" y="13310"/>
                    <a:pt x="10822" y="13337"/>
                    <a:pt x="10938" y="13337"/>
                  </a:cubicBezTo>
                  <a:cubicBezTo>
                    <a:pt x="11071" y="13337"/>
                    <a:pt x="11205" y="13292"/>
                    <a:pt x="11321" y="13212"/>
                  </a:cubicBezTo>
                  <a:cubicBezTo>
                    <a:pt x="11535" y="13060"/>
                    <a:pt x="11633" y="12793"/>
                    <a:pt x="11580" y="12534"/>
                  </a:cubicBezTo>
                  <a:lnTo>
                    <a:pt x="10679" y="8484"/>
                  </a:lnTo>
                  <a:lnTo>
                    <a:pt x="13783" y="5736"/>
                  </a:lnTo>
                  <a:cubicBezTo>
                    <a:pt x="13980" y="5567"/>
                    <a:pt x="14060" y="5290"/>
                    <a:pt x="13980" y="5040"/>
                  </a:cubicBezTo>
                  <a:cubicBezTo>
                    <a:pt x="13899" y="4791"/>
                    <a:pt x="13676" y="4612"/>
                    <a:pt x="13418" y="4594"/>
                  </a:cubicBezTo>
                  <a:lnTo>
                    <a:pt x="9278" y="4202"/>
                  </a:lnTo>
                  <a:lnTo>
                    <a:pt x="7637" y="393"/>
                  </a:lnTo>
                  <a:cubicBezTo>
                    <a:pt x="7530" y="152"/>
                    <a:pt x="7289" y="0"/>
                    <a:pt x="7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6"/>
            <p:cNvSpPr/>
            <p:nvPr/>
          </p:nvSpPr>
          <p:spPr>
            <a:xfrm>
              <a:off x="4522450" y="2299800"/>
              <a:ext cx="62925" cy="1022600"/>
            </a:xfrm>
            <a:custGeom>
              <a:avLst/>
              <a:gdLst/>
              <a:ahLst/>
              <a:cxnLst/>
              <a:rect l="l" t="t" r="r" b="b"/>
              <a:pathLst>
                <a:path w="2517" h="40904" extrusionOk="0">
                  <a:moveTo>
                    <a:pt x="1258" y="1"/>
                  </a:moveTo>
                  <a:cubicBezTo>
                    <a:pt x="562" y="1"/>
                    <a:pt x="0" y="563"/>
                    <a:pt x="0" y="1258"/>
                  </a:cubicBezTo>
                  <a:cubicBezTo>
                    <a:pt x="0" y="1954"/>
                    <a:pt x="562" y="2516"/>
                    <a:pt x="1258" y="2516"/>
                  </a:cubicBezTo>
                  <a:cubicBezTo>
                    <a:pt x="1954" y="2516"/>
                    <a:pt x="2516" y="1954"/>
                    <a:pt x="2516" y="1258"/>
                  </a:cubicBezTo>
                  <a:cubicBezTo>
                    <a:pt x="2516" y="563"/>
                    <a:pt x="1954" y="1"/>
                    <a:pt x="1258" y="1"/>
                  </a:cubicBezTo>
                  <a:close/>
                  <a:moveTo>
                    <a:pt x="1258" y="5487"/>
                  </a:moveTo>
                  <a:cubicBezTo>
                    <a:pt x="562" y="5487"/>
                    <a:pt x="0" y="6049"/>
                    <a:pt x="0" y="6745"/>
                  </a:cubicBezTo>
                  <a:cubicBezTo>
                    <a:pt x="0" y="7441"/>
                    <a:pt x="562" y="8003"/>
                    <a:pt x="1258" y="8003"/>
                  </a:cubicBezTo>
                  <a:cubicBezTo>
                    <a:pt x="1954" y="8003"/>
                    <a:pt x="2516" y="7441"/>
                    <a:pt x="2516" y="6745"/>
                  </a:cubicBezTo>
                  <a:cubicBezTo>
                    <a:pt x="2516" y="6049"/>
                    <a:pt x="1954" y="5487"/>
                    <a:pt x="1258" y="5487"/>
                  </a:cubicBezTo>
                  <a:close/>
                  <a:moveTo>
                    <a:pt x="1258" y="10973"/>
                  </a:moveTo>
                  <a:cubicBezTo>
                    <a:pt x="562" y="10973"/>
                    <a:pt x="0" y="11535"/>
                    <a:pt x="0" y="12231"/>
                  </a:cubicBezTo>
                  <a:cubicBezTo>
                    <a:pt x="0" y="12927"/>
                    <a:pt x="562" y="13480"/>
                    <a:pt x="1258" y="13480"/>
                  </a:cubicBezTo>
                  <a:cubicBezTo>
                    <a:pt x="1954" y="13480"/>
                    <a:pt x="2516" y="12927"/>
                    <a:pt x="2516" y="12231"/>
                  </a:cubicBezTo>
                  <a:cubicBezTo>
                    <a:pt x="2516" y="11535"/>
                    <a:pt x="1954" y="10973"/>
                    <a:pt x="1258" y="10973"/>
                  </a:cubicBezTo>
                  <a:close/>
                  <a:moveTo>
                    <a:pt x="1258" y="16451"/>
                  </a:moveTo>
                  <a:cubicBezTo>
                    <a:pt x="562" y="16451"/>
                    <a:pt x="0" y="17022"/>
                    <a:pt x="0" y="17709"/>
                  </a:cubicBezTo>
                  <a:cubicBezTo>
                    <a:pt x="0" y="18405"/>
                    <a:pt x="562" y="18976"/>
                    <a:pt x="1258" y="18976"/>
                  </a:cubicBezTo>
                  <a:cubicBezTo>
                    <a:pt x="1954" y="18976"/>
                    <a:pt x="2516" y="18405"/>
                    <a:pt x="2516" y="17709"/>
                  </a:cubicBezTo>
                  <a:cubicBezTo>
                    <a:pt x="2516" y="17022"/>
                    <a:pt x="1954" y="16451"/>
                    <a:pt x="1258" y="16451"/>
                  </a:cubicBezTo>
                  <a:close/>
                  <a:moveTo>
                    <a:pt x="1258" y="21946"/>
                  </a:moveTo>
                  <a:cubicBezTo>
                    <a:pt x="562" y="21946"/>
                    <a:pt x="0" y="22499"/>
                    <a:pt x="0" y="23195"/>
                  </a:cubicBezTo>
                  <a:cubicBezTo>
                    <a:pt x="0" y="23891"/>
                    <a:pt x="562" y="24453"/>
                    <a:pt x="1258" y="24453"/>
                  </a:cubicBezTo>
                  <a:cubicBezTo>
                    <a:pt x="1954" y="24453"/>
                    <a:pt x="2516" y="23891"/>
                    <a:pt x="2516" y="23195"/>
                  </a:cubicBezTo>
                  <a:cubicBezTo>
                    <a:pt x="2516" y="22499"/>
                    <a:pt x="1954" y="21946"/>
                    <a:pt x="1258" y="21946"/>
                  </a:cubicBezTo>
                  <a:close/>
                  <a:moveTo>
                    <a:pt x="1258" y="27424"/>
                  </a:moveTo>
                  <a:cubicBezTo>
                    <a:pt x="562" y="27424"/>
                    <a:pt x="0" y="27986"/>
                    <a:pt x="0" y="28682"/>
                  </a:cubicBezTo>
                  <a:cubicBezTo>
                    <a:pt x="0" y="29377"/>
                    <a:pt x="562" y="29939"/>
                    <a:pt x="1258" y="29939"/>
                  </a:cubicBezTo>
                  <a:cubicBezTo>
                    <a:pt x="1954" y="29939"/>
                    <a:pt x="2516" y="29377"/>
                    <a:pt x="2516" y="28682"/>
                  </a:cubicBezTo>
                  <a:cubicBezTo>
                    <a:pt x="2516" y="27986"/>
                    <a:pt x="1954" y="27424"/>
                    <a:pt x="1258" y="27424"/>
                  </a:cubicBezTo>
                  <a:close/>
                  <a:moveTo>
                    <a:pt x="1258" y="32910"/>
                  </a:moveTo>
                  <a:cubicBezTo>
                    <a:pt x="562" y="32910"/>
                    <a:pt x="0" y="33472"/>
                    <a:pt x="0" y="34168"/>
                  </a:cubicBezTo>
                  <a:cubicBezTo>
                    <a:pt x="0" y="34855"/>
                    <a:pt x="562" y="35426"/>
                    <a:pt x="1258" y="35426"/>
                  </a:cubicBezTo>
                  <a:cubicBezTo>
                    <a:pt x="1954" y="35426"/>
                    <a:pt x="2516" y="34855"/>
                    <a:pt x="2516" y="34168"/>
                  </a:cubicBezTo>
                  <a:cubicBezTo>
                    <a:pt x="2516" y="33472"/>
                    <a:pt x="1954" y="32910"/>
                    <a:pt x="1258" y="32910"/>
                  </a:cubicBezTo>
                  <a:close/>
                  <a:moveTo>
                    <a:pt x="1258" y="38397"/>
                  </a:moveTo>
                  <a:cubicBezTo>
                    <a:pt x="562" y="38397"/>
                    <a:pt x="0" y="38959"/>
                    <a:pt x="0" y="39654"/>
                  </a:cubicBezTo>
                  <a:cubicBezTo>
                    <a:pt x="0" y="40350"/>
                    <a:pt x="562" y="40903"/>
                    <a:pt x="1258" y="40903"/>
                  </a:cubicBezTo>
                  <a:cubicBezTo>
                    <a:pt x="1954" y="40903"/>
                    <a:pt x="2516" y="40350"/>
                    <a:pt x="2516" y="39654"/>
                  </a:cubicBezTo>
                  <a:cubicBezTo>
                    <a:pt x="2516" y="38959"/>
                    <a:pt x="1954" y="38397"/>
                    <a:pt x="1258" y="383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6"/>
            <p:cNvSpPr/>
            <p:nvPr/>
          </p:nvSpPr>
          <p:spPr>
            <a:xfrm>
              <a:off x="4545425" y="2331250"/>
              <a:ext cx="16975" cy="1079025"/>
            </a:xfrm>
            <a:custGeom>
              <a:avLst/>
              <a:gdLst/>
              <a:ahLst/>
              <a:cxnLst/>
              <a:rect l="l" t="t" r="r" b="b"/>
              <a:pathLst>
                <a:path w="679" h="43161" extrusionOk="0">
                  <a:moveTo>
                    <a:pt x="0" y="0"/>
                  </a:moveTo>
                  <a:lnTo>
                    <a:pt x="0" y="43160"/>
                  </a:lnTo>
                  <a:lnTo>
                    <a:pt x="678" y="43160"/>
                  </a:lnTo>
                  <a:lnTo>
                    <a:pt x="6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6"/>
            <p:cNvSpPr/>
            <p:nvPr/>
          </p:nvSpPr>
          <p:spPr>
            <a:xfrm>
              <a:off x="4522450" y="1221025"/>
              <a:ext cx="62925" cy="1022600"/>
            </a:xfrm>
            <a:custGeom>
              <a:avLst/>
              <a:gdLst/>
              <a:ahLst/>
              <a:cxnLst/>
              <a:rect l="l" t="t" r="r" b="b"/>
              <a:pathLst>
                <a:path w="2517" h="40904" extrusionOk="0">
                  <a:moveTo>
                    <a:pt x="1258" y="1"/>
                  </a:moveTo>
                  <a:cubicBezTo>
                    <a:pt x="562" y="1"/>
                    <a:pt x="0" y="554"/>
                    <a:pt x="0" y="1250"/>
                  </a:cubicBezTo>
                  <a:cubicBezTo>
                    <a:pt x="0" y="1945"/>
                    <a:pt x="562" y="2507"/>
                    <a:pt x="1258" y="2507"/>
                  </a:cubicBezTo>
                  <a:cubicBezTo>
                    <a:pt x="1954" y="2507"/>
                    <a:pt x="2516" y="1945"/>
                    <a:pt x="2516" y="1250"/>
                  </a:cubicBezTo>
                  <a:cubicBezTo>
                    <a:pt x="2516" y="554"/>
                    <a:pt x="1954" y="1"/>
                    <a:pt x="1258" y="1"/>
                  </a:cubicBezTo>
                  <a:close/>
                  <a:moveTo>
                    <a:pt x="1258" y="5478"/>
                  </a:moveTo>
                  <a:cubicBezTo>
                    <a:pt x="562" y="5478"/>
                    <a:pt x="0" y="6049"/>
                    <a:pt x="0" y="6745"/>
                  </a:cubicBezTo>
                  <a:cubicBezTo>
                    <a:pt x="0" y="7432"/>
                    <a:pt x="562" y="7994"/>
                    <a:pt x="1258" y="7994"/>
                  </a:cubicBezTo>
                  <a:cubicBezTo>
                    <a:pt x="1954" y="7994"/>
                    <a:pt x="2516" y="7432"/>
                    <a:pt x="2516" y="6745"/>
                  </a:cubicBezTo>
                  <a:cubicBezTo>
                    <a:pt x="2516" y="6049"/>
                    <a:pt x="1954" y="5478"/>
                    <a:pt x="1258" y="5478"/>
                  </a:cubicBezTo>
                  <a:close/>
                  <a:moveTo>
                    <a:pt x="1258" y="10965"/>
                  </a:moveTo>
                  <a:cubicBezTo>
                    <a:pt x="562" y="10965"/>
                    <a:pt x="0" y="11527"/>
                    <a:pt x="0" y="12222"/>
                  </a:cubicBezTo>
                  <a:cubicBezTo>
                    <a:pt x="0" y="12918"/>
                    <a:pt x="562" y="13480"/>
                    <a:pt x="1258" y="13480"/>
                  </a:cubicBezTo>
                  <a:cubicBezTo>
                    <a:pt x="1954" y="13480"/>
                    <a:pt x="2516" y="12918"/>
                    <a:pt x="2516" y="12222"/>
                  </a:cubicBezTo>
                  <a:cubicBezTo>
                    <a:pt x="2516" y="11527"/>
                    <a:pt x="1954" y="10965"/>
                    <a:pt x="1258" y="10965"/>
                  </a:cubicBezTo>
                  <a:close/>
                  <a:moveTo>
                    <a:pt x="1258" y="16451"/>
                  </a:moveTo>
                  <a:cubicBezTo>
                    <a:pt x="562" y="16451"/>
                    <a:pt x="0" y="17013"/>
                    <a:pt x="0" y="17709"/>
                  </a:cubicBezTo>
                  <a:cubicBezTo>
                    <a:pt x="0" y="18405"/>
                    <a:pt x="562" y="18967"/>
                    <a:pt x="1258" y="18967"/>
                  </a:cubicBezTo>
                  <a:cubicBezTo>
                    <a:pt x="1954" y="18967"/>
                    <a:pt x="2516" y="18405"/>
                    <a:pt x="2516" y="17709"/>
                  </a:cubicBezTo>
                  <a:cubicBezTo>
                    <a:pt x="2516" y="17013"/>
                    <a:pt x="1954" y="16451"/>
                    <a:pt x="1258" y="16451"/>
                  </a:cubicBezTo>
                  <a:close/>
                  <a:moveTo>
                    <a:pt x="1258" y="21937"/>
                  </a:moveTo>
                  <a:cubicBezTo>
                    <a:pt x="562" y="21937"/>
                    <a:pt x="0" y="22499"/>
                    <a:pt x="0" y="23195"/>
                  </a:cubicBezTo>
                  <a:cubicBezTo>
                    <a:pt x="0" y="23891"/>
                    <a:pt x="562" y="24453"/>
                    <a:pt x="1258" y="24453"/>
                  </a:cubicBezTo>
                  <a:cubicBezTo>
                    <a:pt x="1954" y="24453"/>
                    <a:pt x="2516" y="23891"/>
                    <a:pt x="2516" y="23195"/>
                  </a:cubicBezTo>
                  <a:cubicBezTo>
                    <a:pt x="2516" y="22499"/>
                    <a:pt x="1954" y="21937"/>
                    <a:pt x="1258" y="21937"/>
                  </a:cubicBezTo>
                  <a:close/>
                  <a:moveTo>
                    <a:pt x="1258" y="27424"/>
                  </a:moveTo>
                  <a:cubicBezTo>
                    <a:pt x="562" y="27424"/>
                    <a:pt x="0" y="27986"/>
                    <a:pt x="0" y="28673"/>
                  </a:cubicBezTo>
                  <a:cubicBezTo>
                    <a:pt x="0" y="29369"/>
                    <a:pt x="562" y="29940"/>
                    <a:pt x="1258" y="29940"/>
                  </a:cubicBezTo>
                  <a:cubicBezTo>
                    <a:pt x="1954" y="29940"/>
                    <a:pt x="2516" y="29369"/>
                    <a:pt x="2516" y="28673"/>
                  </a:cubicBezTo>
                  <a:cubicBezTo>
                    <a:pt x="2516" y="27986"/>
                    <a:pt x="1954" y="27424"/>
                    <a:pt x="1258" y="27424"/>
                  </a:cubicBezTo>
                  <a:close/>
                  <a:moveTo>
                    <a:pt x="1258" y="32910"/>
                  </a:moveTo>
                  <a:cubicBezTo>
                    <a:pt x="562" y="32910"/>
                    <a:pt x="0" y="33463"/>
                    <a:pt x="0" y="34159"/>
                  </a:cubicBezTo>
                  <a:cubicBezTo>
                    <a:pt x="0" y="34855"/>
                    <a:pt x="562" y="35417"/>
                    <a:pt x="1258" y="35417"/>
                  </a:cubicBezTo>
                  <a:cubicBezTo>
                    <a:pt x="1954" y="35417"/>
                    <a:pt x="2516" y="34855"/>
                    <a:pt x="2516" y="34159"/>
                  </a:cubicBezTo>
                  <a:cubicBezTo>
                    <a:pt x="2516" y="33463"/>
                    <a:pt x="1954" y="32910"/>
                    <a:pt x="1258" y="32910"/>
                  </a:cubicBezTo>
                  <a:close/>
                  <a:moveTo>
                    <a:pt x="1258" y="38388"/>
                  </a:moveTo>
                  <a:cubicBezTo>
                    <a:pt x="562" y="38388"/>
                    <a:pt x="0" y="38950"/>
                    <a:pt x="0" y="39646"/>
                  </a:cubicBezTo>
                  <a:cubicBezTo>
                    <a:pt x="0" y="40341"/>
                    <a:pt x="562" y="40903"/>
                    <a:pt x="1258" y="40903"/>
                  </a:cubicBezTo>
                  <a:cubicBezTo>
                    <a:pt x="1954" y="40903"/>
                    <a:pt x="2516" y="40341"/>
                    <a:pt x="2516" y="39646"/>
                  </a:cubicBezTo>
                  <a:cubicBezTo>
                    <a:pt x="2516" y="38950"/>
                    <a:pt x="1954" y="38388"/>
                    <a:pt x="1258" y="38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6"/>
            <p:cNvSpPr/>
            <p:nvPr/>
          </p:nvSpPr>
          <p:spPr>
            <a:xfrm>
              <a:off x="4545425" y="1252250"/>
              <a:ext cx="16975" cy="1079025"/>
            </a:xfrm>
            <a:custGeom>
              <a:avLst/>
              <a:gdLst/>
              <a:ahLst/>
              <a:cxnLst/>
              <a:rect l="l" t="t" r="r" b="b"/>
              <a:pathLst>
                <a:path w="679" h="43161" extrusionOk="0">
                  <a:moveTo>
                    <a:pt x="0" y="1"/>
                  </a:moveTo>
                  <a:lnTo>
                    <a:pt x="0" y="43160"/>
                  </a:lnTo>
                  <a:lnTo>
                    <a:pt x="678" y="43160"/>
                  </a:lnTo>
                  <a:lnTo>
                    <a:pt x="6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1" name="Google Shape;1511;p16"/>
          <p:cNvGrpSpPr/>
          <p:nvPr/>
        </p:nvGrpSpPr>
        <p:grpSpPr>
          <a:xfrm>
            <a:off x="7223750" y="3798860"/>
            <a:ext cx="2415313" cy="2415313"/>
            <a:chOff x="277450" y="4273200"/>
            <a:chExt cx="870289" cy="870289"/>
          </a:xfrm>
        </p:grpSpPr>
        <p:sp>
          <p:nvSpPr>
            <p:cNvPr id="1512" name="Google Shape;1512;p16"/>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6"/>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6"/>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16"/>
          <p:cNvGrpSpPr/>
          <p:nvPr/>
        </p:nvGrpSpPr>
        <p:grpSpPr>
          <a:xfrm>
            <a:off x="7434825" y="-239606"/>
            <a:ext cx="1749716" cy="2996783"/>
            <a:chOff x="7517700" y="-239606"/>
            <a:chExt cx="1749716" cy="2996783"/>
          </a:xfrm>
        </p:grpSpPr>
        <p:sp>
          <p:nvSpPr>
            <p:cNvPr id="1516" name="Google Shape;1516;p16"/>
            <p:cNvSpPr/>
            <p:nvPr/>
          </p:nvSpPr>
          <p:spPr>
            <a:xfrm>
              <a:off x="7539768" y="-215009"/>
              <a:ext cx="1700791" cy="716431"/>
            </a:xfrm>
            <a:custGeom>
              <a:avLst/>
              <a:gdLst/>
              <a:ahLst/>
              <a:cxnLst/>
              <a:rect l="l" t="t" r="r" b="b"/>
              <a:pathLst>
                <a:path w="31600" h="13311" extrusionOk="0">
                  <a:moveTo>
                    <a:pt x="242" y="0"/>
                  </a:moveTo>
                  <a:lnTo>
                    <a:pt x="1" y="152"/>
                  </a:lnTo>
                  <a:cubicBezTo>
                    <a:pt x="28" y="197"/>
                    <a:pt x="2695" y="4434"/>
                    <a:pt x="7896" y="8056"/>
                  </a:cubicBezTo>
                  <a:cubicBezTo>
                    <a:pt x="11607" y="10643"/>
                    <a:pt x="17236" y="13311"/>
                    <a:pt x="24614" y="13311"/>
                  </a:cubicBezTo>
                  <a:cubicBezTo>
                    <a:pt x="26791" y="13311"/>
                    <a:pt x="29119" y="13079"/>
                    <a:pt x="31599" y="12543"/>
                  </a:cubicBezTo>
                  <a:lnTo>
                    <a:pt x="31537" y="12258"/>
                  </a:lnTo>
                  <a:cubicBezTo>
                    <a:pt x="29077" y="12791"/>
                    <a:pt x="26765" y="13023"/>
                    <a:pt x="24605" y="13023"/>
                  </a:cubicBezTo>
                  <a:cubicBezTo>
                    <a:pt x="17305" y="13023"/>
                    <a:pt x="11744" y="10378"/>
                    <a:pt x="8074" y="7824"/>
                  </a:cubicBezTo>
                  <a:cubicBezTo>
                    <a:pt x="2918" y="4238"/>
                    <a:pt x="268" y="36"/>
                    <a:pt x="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6"/>
            <p:cNvSpPr/>
            <p:nvPr/>
          </p:nvSpPr>
          <p:spPr>
            <a:xfrm>
              <a:off x="7539768" y="-215009"/>
              <a:ext cx="1700791" cy="716431"/>
            </a:xfrm>
            <a:custGeom>
              <a:avLst/>
              <a:gdLst/>
              <a:ahLst/>
              <a:cxnLst/>
              <a:rect l="l" t="t" r="r" b="b"/>
              <a:pathLst>
                <a:path w="31600" h="13311" extrusionOk="0">
                  <a:moveTo>
                    <a:pt x="242" y="0"/>
                  </a:moveTo>
                  <a:lnTo>
                    <a:pt x="1" y="152"/>
                  </a:lnTo>
                  <a:cubicBezTo>
                    <a:pt x="28" y="197"/>
                    <a:pt x="2695" y="4434"/>
                    <a:pt x="7896" y="8056"/>
                  </a:cubicBezTo>
                  <a:cubicBezTo>
                    <a:pt x="11607" y="10643"/>
                    <a:pt x="17236" y="13311"/>
                    <a:pt x="24614" y="13311"/>
                  </a:cubicBezTo>
                  <a:cubicBezTo>
                    <a:pt x="26791" y="13311"/>
                    <a:pt x="29119" y="13079"/>
                    <a:pt x="31599" y="12543"/>
                  </a:cubicBezTo>
                  <a:lnTo>
                    <a:pt x="31537" y="12258"/>
                  </a:lnTo>
                  <a:cubicBezTo>
                    <a:pt x="29077" y="12791"/>
                    <a:pt x="26765" y="13023"/>
                    <a:pt x="24605" y="13023"/>
                  </a:cubicBezTo>
                  <a:cubicBezTo>
                    <a:pt x="17305" y="13023"/>
                    <a:pt x="11744" y="10378"/>
                    <a:pt x="8074" y="7824"/>
                  </a:cubicBezTo>
                  <a:cubicBezTo>
                    <a:pt x="2918" y="4238"/>
                    <a:pt x="268" y="36"/>
                    <a:pt x="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6"/>
            <p:cNvSpPr/>
            <p:nvPr/>
          </p:nvSpPr>
          <p:spPr>
            <a:xfrm>
              <a:off x="7517700" y="-239606"/>
              <a:ext cx="57213" cy="57321"/>
            </a:xfrm>
            <a:custGeom>
              <a:avLst/>
              <a:gdLst/>
              <a:ahLst/>
              <a:cxnLst/>
              <a:rect l="l" t="t" r="r" b="b"/>
              <a:pathLst>
                <a:path w="1063" h="1065" extrusionOk="0">
                  <a:moveTo>
                    <a:pt x="534" y="1"/>
                  </a:moveTo>
                  <a:cubicBezTo>
                    <a:pt x="499" y="1"/>
                    <a:pt x="463" y="4"/>
                    <a:pt x="429" y="11"/>
                  </a:cubicBezTo>
                  <a:cubicBezTo>
                    <a:pt x="393" y="20"/>
                    <a:pt x="357" y="29"/>
                    <a:pt x="331" y="38"/>
                  </a:cubicBezTo>
                  <a:cubicBezTo>
                    <a:pt x="295" y="56"/>
                    <a:pt x="259" y="65"/>
                    <a:pt x="232" y="92"/>
                  </a:cubicBezTo>
                  <a:cubicBezTo>
                    <a:pt x="206" y="109"/>
                    <a:pt x="179" y="127"/>
                    <a:pt x="152" y="154"/>
                  </a:cubicBezTo>
                  <a:cubicBezTo>
                    <a:pt x="134" y="181"/>
                    <a:pt x="108" y="208"/>
                    <a:pt x="90" y="234"/>
                  </a:cubicBezTo>
                  <a:cubicBezTo>
                    <a:pt x="72" y="261"/>
                    <a:pt x="54" y="297"/>
                    <a:pt x="36" y="324"/>
                  </a:cubicBezTo>
                  <a:cubicBezTo>
                    <a:pt x="27" y="359"/>
                    <a:pt x="18" y="395"/>
                    <a:pt x="9" y="431"/>
                  </a:cubicBezTo>
                  <a:cubicBezTo>
                    <a:pt x="0" y="457"/>
                    <a:pt x="0" y="493"/>
                    <a:pt x="0" y="529"/>
                  </a:cubicBezTo>
                  <a:cubicBezTo>
                    <a:pt x="0" y="672"/>
                    <a:pt x="54" y="805"/>
                    <a:pt x="152" y="903"/>
                  </a:cubicBezTo>
                  <a:cubicBezTo>
                    <a:pt x="259" y="1011"/>
                    <a:pt x="393" y="1064"/>
                    <a:pt x="527" y="1064"/>
                  </a:cubicBezTo>
                  <a:cubicBezTo>
                    <a:pt x="670" y="1064"/>
                    <a:pt x="803" y="1011"/>
                    <a:pt x="910" y="903"/>
                  </a:cubicBezTo>
                  <a:cubicBezTo>
                    <a:pt x="1009" y="805"/>
                    <a:pt x="1062" y="672"/>
                    <a:pt x="1062" y="529"/>
                  </a:cubicBezTo>
                  <a:cubicBezTo>
                    <a:pt x="1062" y="493"/>
                    <a:pt x="1062" y="457"/>
                    <a:pt x="1053" y="431"/>
                  </a:cubicBezTo>
                  <a:cubicBezTo>
                    <a:pt x="1044" y="395"/>
                    <a:pt x="1035" y="359"/>
                    <a:pt x="1017" y="324"/>
                  </a:cubicBezTo>
                  <a:cubicBezTo>
                    <a:pt x="1009" y="297"/>
                    <a:pt x="991" y="261"/>
                    <a:pt x="973" y="234"/>
                  </a:cubicBezTo>
                  <a:cubicBezTo>
                    <a:pt x="955" y="208"/>
                    <a:pt x="928" y="181"/>
                    <a:pt x="910" y="154"/>
                  </a:cubicBezTo>
                  <a:cubicBezTo>
                    <a:pt x="811" y="55"/>
                    <a:pt x="672"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6"/>
            <p:cNvSpPr/>
            <p:nvPr/>
          </p:nvSpPr>
          <p:spPr>
            <a:xfrm>
              <a:off x="7590684" y="-136267"/>
              <a:ext cx="1551918" cy="659272"/>
            </a:xfrm>
            <a:custGeom>
              <a:avLst/>
              <a:gdLst/>
              <a:ahLst/>
              <a:cxnLst/>
              <a:rect l="l" t="t" r="r" b="b"/>
              <a:pathLst>
                <a:path w="28834" h="12249" extrusionOk="0">
                  <a:moveTo>
                    <a:pt x="598" y="0"/>
                  </a:moveTo>
                  <a:cubicBezTo>
                    <a:pt x="479" y="0"/>
                    <a:pt x="360" y="39"/>
                    <a:pt x="259" y="116"/>
                  </a:cubicBezTo>
                  <a:cubicBezTo>
                    <a:pt x="36" y="304"/>
                    <a:pt x="0" y="643"/>
                    <a:pt x="188" y="875"/>
                  </a:cubicBezTo>
                  <a:cubicBezTo>
                    <a:pt x="295" y="1000"/>
                    <a:pt x="447" y="1062"/>
                    <a:pt x="598" y="1062"/>
                  </a:cubicBezTo>
                  <a:cubicBezTo>
                    <a:pt x="714" y="1062"/>
                    <a:pt x="839" y="1026"/>
                    <a:pt x="937" y="946"/>
                  </a:cubicBezTo>
                  <a:cubicBezTo>
                    <a:pt x="1160" y="759"/>
                    <a:pt x="1196" y="420"/>
                    <a:pt x="1009" y="197"/>
                  </a:cubicBezTo>
                  <a:cubicBezTo>
                    <a:pt x="903" y="66"/>
                    <a:pt x="751" y="0"/>
                    <a:pt x="598" y="0"/>
                  </a:cubicBezTo>
                  <a:close/>
                  <a:moveTo>
                    <a:pt x="2190" y="1791"/>
                  </a:moveTo>
                  <a:cubicBezTo>
                    <a:pt x="2058" y="1791"/>
                    <a:pt x="1925" y="1840"/>
                    <a:pt x="1820" y="1936"/>
                  </a:cubicBezTo>
                  <a:cubicBezTo>
                    <a:pt x="1606" y="2141"/>
                    <a:pt x="1606" y="2480"/>
                    <a:pt x="1803" y="2695"/>
                  </a:cubicBezTo>
                  <a:cubicBezTo>
                    <a:pt x="1910" y="2802"/>
                    <a:pt x="2052" y="2855"/>
                    <a:pt x="2186" y="2855"/>
                  </a:cubicBezTo>
                  <a:cubicBezTo>
                    <a:pt x="2320" y="2855"/>
                    <a:pt x="2454" y="2811"/>
                    <a:pt x="2552" y="2704"/>
                  </a:cubicBezTo>
                  <a:cubicBezTo>
                    <a:pt x="2766" y="2507"/>
                    <a:pt x="2775" y="2168"/>
                    <a:pt x="2570" y="1954"/>
                  </a:cubicBezTo>
                  <a:cubicBezTo>
                    <a:pt x="2465" y="1845"/>
                    <a:pt x="2328" y="1791"/>
                    <a:pt x="2190" y="1791"/>
                  </a:cubicBezTo>
                  <a:close/>
                  <a:moveTo>
                    <a:pt x="3906" y="3459"/>
                  </a:moveTo>
                  <a:cubicBezTo>
                    <a:pt x="3762" y="3459"/>
                    <a:pt x="3620" y="3517"/>
                    <a:pt x="3515" y="3631"/>
                  </a:cubicBezTo>
                  <a:cubicBezTo>
                    <a:pt x="3319" y="3854"/>
                    <a:pt x="3337" y="4193"/>
                    <a:pt x="3551" y="4390"/>
                  </a:cubicBezTo>
                  <a:cubicBezTo>
                    <a:pt x="3658" y="4479"/>
                    <a:pt x="3783" y="4523"/>
                    <a:pt x="3908" y="4523"/>
                  </a:cubicBezTo>
                  <a:cubicBezTo>
                    <a:pt x="4051" y="4523"/>
                    <a:pt x="4202" y="4461"/>
                    <a:pt x="4300" y="4345"/>
                  </a:cubicBezTo>
                  <a:cubicBezTo>
                    <a:pt x="4497" y="4131"/>
                    <a:pt x="4479" y="3792"/>
                    <a:pt x="4265" y="3596"/>
                  </a:cubicBezTo>
                  <a:cubicBezTo>
                    <a:pt x="4160" y="3504"/>
                    <a:pt x="4033" y="3459"/>
                    <a:pt x="3906" y="3459"/>
                  </a:cubicBezTo>
                  <a:close/>
                  <a:moveTo>
                    <a:pt x="5746" y="4994"/>
                  </a:moveTo>
                  <a:cubicBezTo>
                    <a:pt x="5588" y="4994"/>
                    <a:pt x="5431" y="5065"/>
                    <a:pt x="5326" y="5201"/>
                  </a:cubicBezTo>
                  <a:cubicBezTo>
                    <a:pt x="5139" y="5433"/>
                    <a:pt x="5184" y="5763"/>
                    <a:pt x="5416" y="5951"/>
                  </a:cubicBezTo>
                  <a:cubicBezTo>
                    <a:pt x="5514" y="6022"/>
                    <a:pt x="5630" y="6058"/>
                    <a:pt x="5746" y="6058"/>
                  </a:cubicBezTo>
                  <a:cubicBezTo>
                    <a:pt x="5906" y="6058"/>
                    <a:pt x="6058" y="5986"/>
                    <a:pt x="6165" y="5853"/>
                  </a:cubicBezTo>
                  <a:cubicBezTo>
                    <a:pt x="6343" y="5621"/>
                    <a:pt x="6299" y="5282"/>
                    <a:pt x="6067" y="5103"/>
                  </a:cubicBezTo>
                  <a:cubicBezTo>
                    <a:pt x="5971" y="5029"/>
                    <a:pt x="5858" y="4994"/>
                    <a:pt x="5746" y="4994"/>
                  </a:cubicBezTo>
                  <a:close/>
                  <a:moveTo>
                    <a:pt x="7686" y="6389"/>
                  </a:moveTo>
                  <a:cubicBezTo>
                    <a:pt x="7513" y="6389"/>
                    <a:pt x="7345" y="6472"/>
                    <a:pt x="7244" y="6629"/>
                  </a:cubicBezTo>
                  <a:cubicBezTo>
                    <a:pt x="7084" y="6870"/>
                    <a:pt x="7155" y="7200"/>
                    <a:pt x="7396" y="7360"/>
                  </a:cubicBezTo>
                  <a:cubicBezTo>
                    <a:pt x="7485" y="7423"/>
                    <a:pt x="7592" y="7449"/>
                    <a:pt x="7690" y="7449"/>
                  </a:cubicBezTo>
                  <a:cubicBezTo>
                    <a:pt x="7860" y="7449"/>
                    <a:pt x="8029" y="7369"/>
                    <a:pt x="8136" y="7209"/>
                  </a:cubicBezTo>
                  <a:cubicBezTo>
                    <a:pt x="8297" y="6968"/>
                    <a:pt x="8226" y="6638"/>
                    <a:pt x="7985" y="6477"/>
                  </a:cubicBezTo>
                  <a:cubicBezTo>
                    <a:pt x="7892" y="6418"/>
                    <a:pt x="7788" y="6389"/>
                    <a:pt x="7686" y="6389"/>
                  </a:cubicBezTo>
                  <a:close/>
                  <a:moveTo>
                    <a:pt x="9744" y="7624"/>
                  </a:moveTo>
                  <a:cubicBezTo>
                    <a:pt x="9554" y="7624"/>
                    <a:pt x="9370" y="7724"/>
                    <a:pt x="9278" y="7896"/>
                  </a:cubicBezTo>
                  <a:cubicBezTo>
                    <a:pt x="9136" y="8154"/>
                    <a:pt x="9225" y="8484"/>
                    <a:pt x="9484" y="8618"/>
                  </a:cubicBezTo>
                  <a:cubicBezTo>
                    <a:pt x="9564" y="8663"/>
                    <a:pt x="9653" y="8690"/>
                    <a:pt x="9742" y="8690"/>
                  </a:cubicBezTo>
                  <a:cubicBezTo>
                    <a:pt x="9930" y="8690"/>
                    <a:pt x="10108" y="8591"/>
                    <a:pt x="10206" y="8413"/>
                  </a:cubicBezTo>
                  <a:cubicBezTo>
                    <a:pt x="10349" y="8154"/>
                    <a:pt x="10251" y="7833"/>
                    <a:pt x="10001" y="7690"/>
                  </a:cubicBezTo>
                  <a:cubicBezTo>
                    <a:pt x="9920" y="7645"/>
                    <a:pt x="9831" y="7624"/>
                    <a:pt x="9744" y="7624"/>
                  </a:cubicBezTo>
                  <a:close/>
                  <a:moveTo>
                    <a:pt x="11880" y="8694"/>
                  </a:moveTo>
                  <a:cubicBezTo>
                    <a:pt x="11677" y="8694"/>
                    <a:pt x="11484" y="8814"/>
                    <a:pt x="11393" y="9011"/>
                  </a:cubicBezTo>
                  <a:cubicBezTo>
                    <a:pt x="11277" y="9278"/>
                    <a:pt x="11393" y="9591"/>
                    <a:pt x="11660" y="9706"/>
                  </a:cubicBezTo>
                  <a:cubicBezTo>
                    <a:pt x="11732" y="9742"/>
                    <a:pt x="11812" y="9760"/>
                    <a:pt x="11883" y="9760"/>
                  </a:cubicBezTo>
                  <a:cubicBezTo>
                    <a:pt x="12080" y="9760"/>
                    <a:pt x="12276" y="9635"/>
                    <a:pt x="12365" y="9439"/>
                  </a:cubicBezTo>
                  <a:cubicBezTo>
                    <a:pt x="12490" y="9171"/>
                    <a:pt x="12365" y="8859"/>
                    <a:pt x="12097" y="8743"/>
                  </a:cubicBezTo>
                  <a:cubicBezTo>
                    <a:pt x="12026" y="8710"/>
                    <a:pt x="11952" y="8694"/>
                    <a:pt x="11880" y="8694"/>
                  </a:cubicBezTo>
                  <a:close/>
                  <a:moveTo>
                    <a:pt x="14104" y="9578"/>
                  </a:moveTo>
                  <a:cubicBezTo>
                    <a:pt x="13886" y="9578"/>
                    <a:pt x="13674" y="9719"/>
                    <a:pt x="13596" y="9938"/>
                  </a:cubicBezTo>
                  <a:cubicBezTo>
                    <a:pt x="13507" y="10215"/>
                    <a:pt x="13650" y="10518"/>
                    <a:pt x="13926" y="10616"/>
                  </a:cubicBezTo>
                  <a:cubicBezTo>
                    <a:pt x="13989" y="10634"/>
                    <a:pt x="14042" y="10643"/>
                    <a:pt x="14105" y="10643"/>
                  </a:cubicBezTo>
                  <a:cubicBezTo>
                    <a:pt x="14319" y="10643"/>
                    <a:pt x="14524" y="10509"/>
                    <a:pt x="14604" y="10286"/>
                  </a:cubicBezTo>
                  <a:cubicBezTo>
                    <a:pt x="14702" y="10010"/>
                    <a:pt x="14560" y="9706"/>
                    <a:pt x="14274" y="9608"/>
                  </a:cubicBezTo>
                  <a:cubicBezTo>
                    <a:pt x="14219" y="9588"/>
                    <a:pt x="14161" y="9578"/>
                    <a:pt x="14104" y="9578"/>
                  </a:cubicBezTo>
                  <a:close/>
                  <a:moveTo>
                    <a:pt x="16391" y="10279"/>
                  </a:moveTo>
                  <a:cubicBezTo>
                    <a:pt x="16154" y="10279"/>
                    <a:pt x="15940" y="10437"/>
                    <a:pt x="15880" y="10679"/>
                  </a:cubicBezTo>
                  <a:cubicBezTo>
                    <a:pt x="15800" y="10955"/>
                    <a:pt x="15978" y="11250"/>
                    <a:pt x="16255" y="11321"/>
                  </a:cubicBezTo>
                  <a:cubicBezTo>
                    <a:pt x="16299" y="11339"/>
                    <a:pt x="16353" y="11339"/>
                    <a:pt x="16388" y="11339"/>
                  </a:cubicBezTo>
                  <a:cubicBezTo>
                    <a:pt x="16629" y="11339"/>
                    <a:pt x="16843" y="11178"/>
                    <a:pt x="16906" y="10938"/>
                  </a:cubicBezTo>
                  <a:cubicBezTo>
                    <a:pt x="16977" y="10661"/>
                    <a:pt x="16808" y="10367"/>
                    <a:pt x="16522" y="10295"/>
                  </a:cubicBezTo>
                  <a:cubicBezTo>
                    <a:pt x="16478" y="10284"/>
                    <a:pt x="16434" y="10279"/>
                    <a:pt x="16391" y="10279"/>
                  </a:cubicBezTo>
                  <a:close/>
                  <a:moveTo>
                    <a:pt x="18721" y="10777"/>
                  </a:moveTo>
                  <a:cubicBezTo>
                    <a:pt x="18471" y="10777"/>
                    <a:pt x="18248" y="10961"/>
                    <a:pt x="18208" y="11223"/>
                  </a:cubicBezTo>
                  <a:cubicBezTo>
                    <a:pt x="18155" y="11509"/>
                    <a:pt x="18351" y="11785"/>
                    <a:pt x="18645" y="11830"/>
                  </a:cubicBezTo>
                  <a:cubicBezTo>
                    <a:pt x="18672" y="11839"/>
                    <a:pt x="18699" y="11839"/>
                    <a:pt x="18735" y="11839"/>
                  </a:cubicBezTo>
                  <a:cubicBezTo>
                    <a:pt x="18984" y="11839"/>
                    <a:pt x="19208" y="11660"/>
                    <a:pt x="19252" y="11393"/>
                  </a:cubicBezTo>
                  <a:cubicBezTo>
                    <a:pt x="19306" y="11107"/>
                    <a:pt x="19109" y="10831"/>
                    <a:pt x="18815" y="10786"/>
                  </a:cubicBezTo>
                  <a:cubicBezTo>
                    <a:pt x="18783" y="10780"/>
                    <a:pt x="18752" y="10777"/>
                    <a:pt x="18721" y="10777"/>
                  </a:cubicBezTo>
                  <a:close/>
                  <a:moveTo>
                    <a:pt x="28269" y="10833"/>
                  </a:moveTo>
                  <a:cubicBezTo>
                    <a:pt x="28243" y="10833"/>
                    <a:pt x="28217" y="10835"/>
                    <a:pt x="28191" y="10839"/>
                  </a:cubicBezTo>
                  <a:cubicBezTo>
                    <a:pt x="27897" y="10884"/>
                    <a:pt x="27691" y="11152"/>
                    <a:pt x="27736" y="11446"/>
                  </a:cubicBezTo>
                  <a:cubicBezTo>
                    <a:pt x="27781" y="11714"/>
                    <a:pt x="28004" y="11901"/>
                    <a:pt x="28262" y="11901"/>
                  </a:cubicBezTo>
                  <a:cubicBezTo>
                    <a:pt x="28289" y="11901"/>
                    <a:pt x="28316" y="11901"/>
                    <a:pt x="28343" y="11892"/>
                  </a:cubicBezTo>
                  <a:cubicBezTo>
                    <a:pt x="28628" y="11856"/>
                    <a:pt x="28833" y="11580"/>
                    <a:pt x="28789" y="11294"/>
                  </a:cubicBezTo>
                  <a:cubicBezTo>
                    <a:pt x="28756" y="11027"/>
                    <a:pt x="28525" y="10833"/>
                    <a:pt x="28269" y="10833"/>
                  </a:cubicBezTo>
                  <a:close/>
                  <a:moveTo>
                    <a:pt x="21103" y="11078"/>
                  </a:moveTo>
                  <a:cubicBezTo>
                    <a:pt x="20829" y="11078"/>
                    <a:pt x="20598" y="11284"/>
                    <a:pt x="20572" y="11562"/>
                  </a:cubicBezTo>
                  <a:cubicBezTo>
                    <a:pt x="20546" y="11856"/>
                    <a:pt x="20769" y="12115"/>
                    <a:pt x="21063" y="12142"/>
                  </a:cubicBezTo>
                  <a:lnTo>
                    <a:pt x="21108" y="12142"/>
                  </a:lnTo>
                  <a:cubicBezTo>
                    <a:pt x="21375" y="12142"/>
                    <a:pt x="21616" y="11928"/>
                    <a:pt x="21634" y="11651"/>
                  </a:cubicBezTo>
                  <a:cubicBezTo>
                    <a:pt x="21661" y="11366"/>
                    <a:pt x="21438" y="11107"/>
                    <a:pt x="21152" y="11080"/>
                  </a:cubicBezTo>
                  <a:cubicBezTo>
                    <a:pt x="21136" y="11079"/>
                    <a:pt x="21119" y="11078"/>
                    <a:pt x="21103" y="11078"/>
                  </a:cubicBezTo>
                  <a:close/>
                  <a:moveTo>
                    <a:pt x="25879" y="11097"/>
                  </a:moveTo>
                  <a:cubicBezTo>
                    <a:pt x="25868" y="11097"/>
                    <a:pt x="25856" y="11097"/>
                    <a:pt x="25845" y="11098"/>
                  </a:cubicBezTo>
                  <a:cubicBezTo>
                    <a:pt x="25550" y="11125"/>
                    <a:pt x="25336" y="11375"/>
                    <a:pt x="25354" y="11669"/>
                  </a:cubicBezTo>
                  <a:cubicBezTo>
                    <a:pt x="25381" y="11946"/>
                    <a:pt x="25613" y="12160"/>
                    <a:pt x="25889" y="12160"/>
                  </a:cubicBezTo>
                  <a:lnTo>
                    <a:pt x="25925" y="12160"/>
                  </a:lnTo>
                  <a:cubicBezTo>
                    <a:pt x="26219" y="12142"/>
                    <a:pt x="26434" y="11883"/>
                    <a:pt x="26416" y="11589"/>
                  </a:cubicBezTo>
                  <a:cubicBezTo>
                    <a:pt x="26399" y="11306"/>
                    <a:pt x="26159" y="11097"/>
                    <a:pt x="25879" y="11097"/>
                  </a:cubicBezTo>
                  <a:close/>
                  <a:moveTo>
                    <a:pt x="23499" y="11178"/>
                  </a:moveTo>
                  <a:cubicBezTo>
                    <a:pt x="23204" y="11178"/>
                    <a:pt x="22963" y="11419"/>
                    <a:pt x="22963" y="11714"/>
                  </a:cubicBezTo>
                  <a:cubicBezTo>
                    <a:pt x="22963" y="12008"/>
                    <a:pt x="23195" y="12249"/>
                    <a:pt x="23490" y="12249"/>
                  </a:cubicBezTo>
                  <a:lnTo>
                    <a:pt x="23499" y="12249"/>
                  </a:lnTo>
                  <a:cubicBezTo>
                    <a:pt x="23784" y="12249"/>
                    <a:pt x="24025" y="12008"/>
                    <a:pt x="24025" y="11714"/>
                  </a:cubicBezTo>
                  <a:cubicBezTo>
                    <a:pt x="24025" y="11419"/>
                    <a:pt x="23793" y="11187"/>
                    <a:pt x="23499" y="111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6"/>
            <p:cNvSpPr/>
            <p:nvPr/>
          </p:nvSpPr>
          <p:spPr>
            <a:xfrm>
              <a:off x="9210257" y="424295"/>
              <a:ext cx="57159" cy="56944"/>
            </a:xfrm>
            <a:custGeom>
              <a:avLst/>
              <a:gdLst/>
              <a:ahLst/>
              <a:cxnLst/>
              <a:rect l="l" t="t" r="r" b="b"/>
              <a:pathLst>
                <a:path w="1062" h="1058" extrusionOk="0">
                  <a:moveTo>
                    <a:pt x="528" y="1"/>
                  </a:moveTo>
                  <a:cubicBezTo>
                    <a:pt x="388" y="1"/>
                    <a:pt x="250" y="50"/>
                    <a:pt x="152" y="148"/>
                  </a:cubicBezTo>
                  <a:cubicBezTo>
                    <a:pt x="125" y="175"/>
                    <a:pt x="107" y="201"/>
                    <a:pt x="89" y="228"/>
                  </a:cubicBezTo>
                  <a:cubicBezTo>
                    <a:pt x="72" y="264"/>
                    <a:pt x="54" y="291"/>
                    <a:pt x="36" y="326"/>
                  </a:cubicBezTo>
                  <a:cubicBezTo>
                    <a:pt x="27" y="353"/>
                    <a:pt x="18" y="389"/>
                    <a:pt x="9" y="424"/>
                  </a:cubicBezTo>
                  <a:cubicBezTo>
                    <a:pt x="0" y="460"/>
                    <a:pt x="0" y="487"/>
                    <a:pt x="0" y="523"/>
                  </a:cubicBezTo>
                  <a:cubicBezTo>
                    <a:pt x="0" y="558"/>
                    <a:pt x="0" y="594"/>
                    <a:pt x="9" y="630"/>
                  </a:cubicBezTo>
                  <a:cubicBezTo>
                    <a:pt x="18" y="665"/>
                    <a:pt x="27" y="701"/>
                    <a:pt x="36" y="728"/>
                  </a:cubicBezTo>
                  <a:cubicBezTo>
                    <a:pt x="54" y="763"/>
                    <a:pt x="72" y="790"/>
                    <a:pt x="89" y="817"/>
                  </a:cubicBezTo>
                  <a:cubicBezTo>
                    <a:pt x="107" y="853"/>
                    <a:pt x="125" y="879"/>
                    <a:pt x="152" y="906"/>
                  </a:cubicBezTo>
                  <a:cubicBezTo>
                    <a:pt x="179" y="924"/>
                    <a:pt x="205" y="951"/>
                    <a:pt x="232" y="969"/>
                  </a:cubicBezTo>
                  <a:cubicBezTo>
                    <a:pt x="268" y="986"/>
                    <a:pt x="295" y="1004"/>
                    <a:pt x="330" y="1013"/>
                  </a:cubicBezTo>
                  <a:cubicBezTo>
                    <a:pt x="357" y="1031"/>
                    <a:pt x="393" y="1040"/>
                    <a:pt x="428" y="1049"/>
                  </a:cubicBezTo>
                  <a:cubicBezTo>
                    <a:pt x="464" y="1058"/>
                    <a:pt x="491" y="1058"/>
                    <a:pt x="527" y="1058"/>
                  </a:cubicBezTo>
                  <a:cubicBezTo>
                    <a:pt x="562" y="1058"/>
                    <a:pt x="598" y="1058"/>
                    <a:pt x="634" y="1049"/>
                  </a:cubicBezTo>
                  <a:cubicBezTo>
                    <a:pt x="669" y="1040"/>
                    <a:pt x="705" y="1031"/>
                    <a:pt x="732" y="1013"/>
                  </a:cubicBezTo>
                  <a:cubicBezTo>
                    <a:pt x="767" y="1004"/>
                    <a:pt x="794" y="986"/>
                    <a:pt x="821" y="969"/>
                  </a:cubicBezTo>
                  <a:cubicBezTo>
                    <a:pt x="857" y="951"/>
                    <a:pt x="883" y="924"/>
                    <a:pt x="901" y="906"/>
                  </a:cubicBezTo>
                  <a:cubicBezTo>
                    <a:pt x="928" y="879"/>
                    <a:pt x="955" y="853"/>
                    <a:pt x="973" y="817"/>
                  </a:cubicBezTo>
                  <a:cubicBezTo>
                    <a:pt x="990" y="790"/>
                    <a:pt x="1008" y="763"/>
                    <a:pt x="1017" y="728"/>
                  </a:cubicBezTo>
                  <a:cubicBezTo>
                    <a:pt x="1035" y="701"/>
                    <a:pt x="1044" y="665"/>
                    <a:pt x="1053" y="630"/>
                  </a:cubicBezTo>
                  <a:cubicBezTo>
                    <a:pt x="1062" y="594"/>
                    <a:pt x="1062" y="558"/>
                    <a:pt x="1062" y="523"/>
                  </a:cubicBezTo>
                  <a:cubicBezTo>
                    <a:pt x="1062" y="487"/>
                    <a:pt x="1062" y="460"/>
                    <a:pt x="1053" y="424"/>
                  </a:cubicBezTo>
                  <a:cubicBezTo>
                    <a:pt x="1044" y="389"/>
                    <a:pt x="1035" y="353"/>
                    <a:pt x="1017" y="326"/>
                  </a:cubicBezTo>
                  <a:cubicBezTo>
                    <a:pt x="1008" y="291"/>
                    <a:pt x="990" y="264"/>
                    <a:pt x="973" y="228"/>
                  </a:cubicBezTo>
                  <a:cubicBezTo>
                    <a:pt x="955" y="201"/>
                    <a:pt x="928" y="175"/>
                    <a:pt x="910" y="148"/>
                  </a:cubicBezTo>
                  <a:cubicBezTo>
                    <a:pt x="808" y="50"/>
                    <a:pt x="667" y="1"/>
                    <a:pt x="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6"/>
            <p:cNvSpPr/>
            <p:nvPr/>
          </p:nvSpPr>
          <p:spPr>
            <a:xfrm>
              <a:off x="8511156" y="1443424"/>
              <a:ext cx="320298" cy="303989"/>
            </a:xfrm>
            <a:custGeom>
              <a:avLst/>
              <a:gdLst/>
              <a:ahLst/>
              <a:cxnLst/>
              <a:rect l="l" t="t" r="r" b="b"/>
              <a:pathLst>
                <a:path w="5951" h="5648" extrusionOk="0">
                  <a:moveTo>
                    <a:pt x="2971" y="982"/>
                  </a:moveTo>
                  <a:lnTo>
                    <a:pt x="3479" y="2150"/>
                  </a:lnTo>
                  <a:cubicBezTo>
                    <a:pt x="3524" y="2240"/>
                    <a:pt x="3613" y="2311"/>
                    <a:pt x="3711" y="2320"/>
                  </a:cubicBezTo>
                  <a:lnTo>
                    <a:pt x="4987" y="2436"/>
                  </a:lnTo>
                  <a:lnTo>
                    <a:pt x="4024" y="3283"/>
                  </a:lnTo>
                  <a:cubicBezTo>
                    <a:pt x="3952" y="3346"/>
                    <a:pt x="3916" y="3453"/>
                    <a:pt x="3934" y="3551"/>
                  </a:cubicBezTo>
                  <a:lnTo>
                    <a:pt x="4220" y="4800"/>
                  </a:lnTo>
                  <a:lnTo>
                    <a:pt x="3114" y="4149"/>
                  </a:lnTo>
                  <a:cubicBezTo>
                    <a:pt x="3073" y="4122"/>
                    <a:pt x="3024" y="4109"/>
                    <a:pt x="2975" y="4109"/>
                  </a:cubicBezTo>
                  <a:cubicBezTo>
                    <a:pt x="2926" y="4109"/>
                    <a:pt x="2877" y="4122"/>
                    <a:pt x="2837" y="4149"/>
                  </a:cubicBezTo>
                  <a:lnTo>
                    <a:pt x="1731" y="4800"/>
                  </a:lnTo>
                  <a:lnTo>
                    <a:pt x="2007" y="3551"/>
                  </a:lnTo>
                  <a:cubicBezTo>
                    <a:pt x="2034" y="3453"/>
                    <a:pt x="1998" y="3346"/>
                    <a:pt x="1927" y="3283"/>
                  </a:cubicBezTo>
                  <a:lnTo>
                    <a:pt x="964" y="2436"/>
                  </a:lnTo>
                  <a:lnTo>
                    <a:pt x="2239" y="2320"/>
                  </a:lnTo>
                  <a:cubicBezTo>
                    <a:pt x="2337" y="2311"/>
                    <a:pt x="2427" y="2240"/>
                    <a:pt x="2462" y="2150"/>
                  </a:cubicBezTo>
                  <a:lnTo>
                    <a:pt x="2971" y="982"/>
                  </a:lnTo>
                  <a:close/>
                  <a:moveTo>
                    <a:pt x="2971" y="1"/>
                  </a:moveTo>
                  <a:cubicBezTo>
                    <a:pt x="2864" y="1"/>
                    <a:pt x="2766" y="63"/>
                    <a:pt x="2721" y="170"/>
                  </a:cubicBezTo>
                  <a:lnTo>
                    <a:pt x="2025" y="1776"/>
                  </a:lnTo>
                  <a:lnTo>
                    <a:pt x="277" y="1945"/>
                  </a:lnTo>
                  <a:cubicBezTo>
                    <a:pt x="161" y="1954"/>
                    <a:pt x="72" y="2026"/>
                    <a:pt x="36" y="2133"/>
                  </a:cubicBezTo>
                  <a:cubicBezTo>
                    <a:pt x="0" y="2240"/>
                    <a:pt x="36" y="2356"/>
                    <a:pt x="116" y="2427"/>
                  </a:cubicBezTo>
                  <a:lnTo>
                    <a:pt x="1428" y="3596"/>
                  </a:lnTo>
                  <a:lnTo>
                    <a:pt x="1053" y="5309"/>
                  </a:lnTo>
                  <a:cubicBezTo>
                    <a:pt x="1026" y="5416"/>
                    <a:pt x="1071" y="5523"/>
                    <a:pt x="1160" y="5594"/>
                  </a:cubicBezTo>
                  <a:cubicBezTo>
                    <a:pt x="1204" y="5630"/>
                    <a:pt x="1267" y="5648"/>
                    <a:pt x="1320" y="5648"/>
                  </a:cubicBezTo>
                  <a:cubicBezTo>
                    <a:pt x="1374" y="5648"/>
                    <a:pt x="1419" y="5630"/>
                    <a:pt x="1463" y="5603"/>
                  </a:cubicBezTo>
                  <a:lnTo>
                    <a:pt x="2971" y="4711"/>
                  </a:lnTo>
                  <a:lnTo>
                    <a:pt x="4487" y="5603"/>
                  </a:lnTo>
                  <a:cubicBezTo>
                    <a:pt x="4533" y="5632"/>
                    <a:pt x="4582" y="5646"/>
                    <a:pt x="4631" y="5646"/>
                  </a:cubicBezTo>
                  <a:cubicBezTo>
                    <a:pt x="4688" y="5646"/>
                    <a:pt x="4743" y="5627"/>
                    <a:pt x="4791" y="5594"/>
                  </a:cubicBezTo>
                  <a:cubicBezTo>
                    <a:pt x="4880" y="5523"/>
                    <a:pt x="4925" y="5416"/>
                    <a:pt x="4898" y="5309"/>
                  </a:cubicBezTo>
                  <a:lnTo>
                    <a:pt x="4514" y="3596"/>
                  </a:lnTo>
                  <a:lnTo>
                    <a:pt x="5834" y="2427"/>
                  </a:lnTo>
                  <a:cubicBezTo>
                    <a:pt x="5915" y="2356"/>
                    <a:pt x="5950" y="2240"/>
                    <a:pt x="5915" y="2133"/>
                  </a:cubicBezTo>
                  <a:cubicBezTo>
                    <a:pt x="5879" y="2026"/>
                    <a:pt x="5790" y="1954"/>
                    <a:pt x="5674" y="1945"/>
                  </a:cubicBezTo>
                  <a:lnTo>
                    <a:pt x="3925" y="1776"/>
                  </a:lnTo>
                  <a:lnTo>
                    <a:pt x="3230" y="170"/>
                  </a:lnTo>
                  <a:cubicBezTo>
                    <a:pt x="3185" y="63"/>
                    <a:pt x="3087" y="1"/>
                    <a:pt x="2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6"/>
            <p:cNvSpPr/>
            <p:nvPr/>
          </p:nvSpPr>
          <p:spPr>
            <a:xfrm>
              <a:off x="8642698" y="454812"/>
              <a:ext cx="57213" cy="931506"/>
            </a:xfrm>
            <a:custGeom>
              <a:avLst/>
              <a:gdLst/>
              <a:ahLst/>
              <a:cxnLst/>
              <a:rect l="l" t="t" r="r" b="b"/>
              <a:pathLst>
                <a:path w="1063" h="17307" extrusionOk="0">
                  <a:moveTo>
                    <a:pt x="527" y="0"/>
                  </a:moveTo>
                  <a:cubicBezTo>
                    <a:pt x="232" y="0"/>
                    <a:pt x="1" y="232"/>
                    <a:pt x="1" y="527"/>
                  </a:cubicBezTo>
                  <a:cubicBezTo>
                    <a:pt x="1" y="821"/>
                    <a:pt x="232" y="1062"/>
                    <a:pt x="527" y="1062"/>
                  </a:cubicBezTo>
                  <a:cubicBezTo>
                    <a:pt x="821" y="1062"/>
                    <a:pt x="1062" y="821"/>
                    <a:pt x="1062" y="527"/>
                  </a:cubicBezTo>
                  <a:cubicBezTo>
                    <a:pt x="1062" y="232"/>
                    <a:pt x="821" y="0"/>
                    <a:pt x="527" y="0"/>
                  </a:cubicBezTo>
                  <a:close/>
                  <a:moveTo>
                    <a:pt x="527" y="2320"/>
                  </a:moveTo>
                  <a:cubicBezTo>
                    <a:pt x="232" y="2320"/>
                    <a:pt x="1" y="2561"/>
                    <a:pt x="1" y="2846"/>
                  </a:cubicBezTo>
                  <a:cubicBezTo>
                    <a:pt x="1" y="3140"/>
                    <a:pt x="232" y="3381"/>
                    <a:pt x="527" y="3381"/>
                  </a:cubicBezTo>
                  <a:cubicBezTo>
                    <a:pt x="821" y="3381"/>
                    <a:pt x="1062" y="3140"/>
                    <a:pt x="1062" y="2846"/>
                  </a:cubicBezTo>
                  <a:cubicBezTo>
                    <a:pt x="1062" y="2561"/>
                    <a:pt x="821" y="2320"/>
                    <a:pt x="527" y="2320"/>
                  </a:cubicBezTo>
                  <a:close/>
                  <a:moveTo>
                    <a:pt x="527" y="4639"/>
                  </a:moveTo>
                  <a:cubicBezTo>
                    <a:pt x="232" y="4639"/>
                    <a:pt x="1" y="4880"/>
                    <a:pt x="1" y="5174"/>
                  </a:cubicBezTo>
                  <a:cubicBezTo>
                    <a:pt x="1" y="5469"/>
                    <a:pt x="232" y="5701"/>
                    <a:pt x="527" y="5701"/>
                  </a:cubicBezTo>
                  <a:cubicBezTo>
                    <a:pt x="821" y="5701"/>
                    <a:pt x="1062" y="5469"/>
                    <a:pt x="1062" y="5174"/>
                  </a:cubicBezTo>
                  <a:cubicBezTo>
                    <a:pt x="1062" y="4880"/>
                    <a:pt x="821" y="4639"/>
                    <a:pt x="527" y="4639"/>
                  </a:cubicBezTo>
                  <a:close/>
                  <a:moveTo>
                    <a:pt x="527" y="6959"/>
                  </a:moveTo>
                  <a:cubicBezTo>
                    <a:pt x="232" y="6959"/>
                    <a:pt x="1" y="7199"/>
                    <a:pt x="1" y="7494"/>
                  </a:cubicBezTo>
                  <a:cubicBezTo>
                    <a:pt x="1" y="7788"/>
                    <a:pt x="232" y="8020"/>
                    <a:pt x="527" y="8020"/>
                  </a:cubicBezTo>
                  <a:cubicBezTo>
                    <a:pt x="821" y="8020"/>
                    <a:pt x="1062" y="7788"/>
                    <a:pt x="1062" y="7494"/>
                  </a:cubicBezTo>
                  <a:cubicBezTo>
                    <a:pt x="1062" y="7199"/>
                    <a:pt x="821" y="6959"/>
                    <a:pt x="527" y="6959"/>
                  </a:cubicBezTo>
                  <a:close/>
                  <a:moveTo>
                    <a:pt x="527" y="9287"/>
                  </a:moveTo>
                  <a:cubicBezTo>
                    <a:pt x="232" y="9287"/>
                    <a:pt x="1" y="9519"/>
                    <a:pt x="1" y="9813"/>
                  </a:cubicBezTo>
                  <a:cubicBezTo>
                    <a:pt x="1" y="10108"/>
                    <a:pt x="232" y="10349"/>
                    <a:pt x="527" y="10349"/>
                  </a:cubicBezTo>
                  <a:cubicBezTo>
                    <a:pt x="821" y="10349"/>
                    <a:pt x="1062" y="10108"/>
                    <a:pt x="1062" y="9813"/>
                  </a:cubicBezTo>
                  <a:cubicBezTo>
                    <a:pt x="1062" y="9519"/>
                    <a:pt x="821" y="9287"/>
                    <a:pt x="527" y="9287"/>
                  </a:cubicBezTo>
                  <a:close/>
                  <a:moveTo>
                    <a:pt x="527" y="11606"/>
                  </a:moveTo>
                  <a:cubicBezTo>
                    <a:pt x="232" y="11606"/>
                    <a:pt x="1" y="11838"/>
                    <a:pt x="1" y="12133"/>
                  </a:cubicBezTo>
                  <a:cubicBezTo>
                    <a:pt x="1" y="12427"/>
                    <a:pt x="232" y="12668"/>
                    <a:pt x="527" y="12668"/>
                  </a:cubicBezTo>
                  <a:cubicBezTo>
                    <a:pt x="821" y="12668"/>
                    <a:pt x="1062" y="12427"/>
                    <a:pt x="1062" y="12133"/>
                  </a:cubicBezTo>
                  <a:cubicBezTo>
                    <a:pt x="1062" y="11838"/>
                    <a:pt x="821" y="11606"/>
                    <a:pt x="527" y="11606"/>
                  </a:cubicBezTo>
                  <a:close/>
                  <a:moveTo>
                    <a:pt x="527" y="13926"/>
                  </a:moveTo>
                  <a:cubicBezTo>
                    <a:pt x="232" y="13926"/>
                    <a:pt x="1" y="14167"/>
                    <a:pt x="1" y="14461"/>
                  </a:cubicBezTo>
                  <a:cubicBezTo>
                    <a:pt x="1" y="14747"/>
                    <a:pt x="232" y="14987"/>
                    <a:pt x="527" y="14987"/>
                  </a:cubicBezTo>
                  <a:cubicBezTo>
                    <a:pt x="821" y="14987"/>
                    <a:pt x="1062" y="14747"/>
                    <a:pt x="1062" y="14461"/>
                  </a:cubicBezTo>
                  <a:cubicBezTo>
                    <a:pt x="1062" y="14167"/>
                    <a:pt x="821" y="13926"/>
                    <a:pt x="527" y="13926"/>
                  </a:cubicBezTo>
                  <a:close/>
                  <a:moveTo>
                    <a:pt x="527" y="16245"/>
                  </a:moveTo>
                  <a:cubicBezTo>
                    <a:pt x="232" y="16245"/>
                    <a:pt x="1" y="16486"/>
                    <a:pt x="1" y="16781"/>
                  </a:cubicBezTo>
                  <a:cubicBezTo>
                    <a:pt x="1" y="17075"/>
                    <a:pt x="232" y="17307"/>
                    <a:pt x="527" y="17307"/>
                  </a:cubicBezTo>
                  <a:cubicBezTo>
                    <a:pt x="821" y="17307"/>
                    <a:pt x="1062" y="17075"/>
                    <a:pt x="1062" y="16781"/>
                  </a:cubicBezTo>
                  <a:cubicBezTo>
                    <a:pt x="1062" y="16486"/>
                    <a:pt x="821" y="16245"/>
                    <a:pt x="527" y="16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6"/>
            <p:cNvSpPr/>
            <p:nvPr/>
          </p:nvSpPr>
          <p:spPr>
            <a:xfrm>
              <a:off x="8663366" y="483123"/>
              <a:ext cx="15878" cy="983391"/>
            </a:xfrm>
            <a:custGeom>
              <a:avLst/>
              <a:gdLst/>
              <a:ahLst/>
              <a:cxnLst/>
              <a:rect l="l" t="t" r="r" b="b"/>
              <a:pathLst>
                <a:path w="295" h="18271" extrusionOk="0">
                  <a:moveTo>
                    <a:pt x="0" y="1"/>
                  </a:moveTo>
                  <a:lnTo>
                    <a:pt x="0" y="18271"/>
                  </a:lnTo>
                  <a:lnTo>
                    <a:pt x="295" y="18271"/>
                  </a:lnTo>
                  <a:lnTo>
                    <a:pt x="2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6"/>
            <p:cNvSpPr/>
            <p:nvPr/>
          </p:nvSpPr>
          <p:spPr>
            <a:xfrm>
              <a:off x="7847094" y="781299"/>
              <a:ext cx="320298" cy="303667"/>
            </a:xfrm>
            <a:custGeom>
              <a:avLst/>
              <a:gdLst/>
              <a:ahLst/>
              <a:cxnLst/>
              <a:rect l="l" t="t" r="r" b="b"/>
              <a:pathLst>
                <a:path w="5951" h="5642" extrusionOk="0">
                  <a:moveTo>
                    <a:pt x="2971" y="973"/>
                  </a:moveTo>
                  <a:lnTo>
                    <a:pt x="3480" y="2150"/>
                  </a:lnTo>
                  <a:cubicBezTo>
                    <a:pt x="3515" y="2240"/>
                    <a:pt x="3604" y="2302"/>
                    <a:pt x="3711" y="2311"/>
                  </a:cubicBezTo>
                  <a:lnTo>
                    <a:pt x="4978" y="2436"/>
                  </a:lnTo>
                  <a:lnTo>
                    <a:pt x="4024" y="3283"/>
                  </a:lnTo>
                  <a:cubicBezTo>
                    <a:pt x="3943" y="3346"/>
                    <a:pt x="3917" y="3453"/>
                    <a:pt x="3935" y="3551"/>
                  </a:cubicBezTo>
                  <a:lnTo>
                    <a:pt x="4211" y="4800"/>
                  </a:lnTo>
                  <a:lnTo>
                    <a:pt x="3114" y="4149"/>
                  </a:lnTo>
                  <a:cubicBezTo>
                    <a:pt x="3069" y="4122"/>
                    <a:pt x="3025" y="4113"/>
                    <a:pt x="2971" y="4113"/>
                  </a:cubicBezTo>
                  <a:cubicBezTo>
                    <a:pt x="2926" y="4113"/>
                    <a:pt x="2873" y="4122"/>
                    <a:pt x="2828" y="4149"/>
                  </a:cubicBezTo>
                  <a:lnTo>
                    <a:pt x="1731" y="4800"/>
                  </a:lnTo>
                  <a:lnTo>
                    <a:pt x="2008" y="3551"/>
                  </a:lnTo>
                  <a:cubicBezTo>
                    <a:pt x="2034" y="3453"/>
                    <a:pt x="1999" y="3346"/>
                    <a:pt x="1918" y="3283"/>
                  </a:cubicBezTo>
                  <a:lnTo>
                    <a:pt x="964" y="2436"/>
                  </a:lnTo>
                  <a:lnTo>
                    <a:pt x="2231" y="2311"/>
                  </a:lnTo>
                  <a:cubicBezTo>
                    <a:pt x="2338" y="2302"/>
                    <a:pt x="2427" y="2240"/>
                    <a:pt x="2463" y="2150"/>
                  </a:cubicBezTo>
                  <a:lnTo>
                    <a:pt x="2971" y="973"/>
                  </a:lnTo>
                  <a:close/>
                  <a:moveTo>
                    <a:pt x="2971" y="0"/>
                  </a:moveTo>
                  <a:cubicBezTo>
                    <a:pt x="2864" y="0"/>
                    <a:pt x="2757" y="63"/>
                    <a:pt x="2712" y="161"/>
                  </a:cubicBezTo>
                  <a:lnTo>
                    <a:pt x="2016" y="1776"/>
                  </a:lnTo>
                  <a:lnTo>
                    <a:pt x="268" y="1945"/>
                  </a:lnTo>
                  <a:cubicBezTo>
                    <a:pt x="161" y="1954"/>
                    <a:pt x="63" y="2026"/>
                    <a:pt x="27" y="2133"/>
                  </a:cubicBezTo>
                  <a:cubicBezTo>
                    <a:pt x="0" y="2240"/>
                    <a:pt x="27" y="2356"/>
                    <a:pt x="116" y="2427"/>
                  </a:cubicBezTo>
                  <a:lnTo>
                    <a:pt x="1428" y="3587"/>
                  </a:lnTo>
                  <a:lnTo>
                    <a:pt x="1044" y="5300"/>
                  </a:lnTo>
                  <a:cubicBezTo>
                    <a:pt x="1026" y="5416"/>
                    <a:pt x="1062" y="5523"/>
                    <a:pt x="1151" y="5594"/>
                  </a:cubicBezTo>
                  <a:cubicBezTo>
                    <a:pt x="1197" y="5626"/>
                    <a:pt x="1253" y="5642"/>
                    <a:pt x="1310" y="5642"/>
                  </a:cubicBezTo>
                  <a:cubicBezTo>
                    <a:pt x="1363" y="5642"/>
                    <a:pt x="1416" y="5629"/>
                    <a:pt x="1463" y="5603"/>
                  </a:cubicBezTo>
                  <a:lnTo>
                    <a:pt x="2971" y="4711"/>
                  </a:lnTo>
                  <a:lnTo>
                    <a:pt x="4488" y="5603"/>
                  </a:lnTo>
                  <a:cubicBezTo>
                    <a:pt x="4523" y="5630"/>
                    <a:pt x="4577" y="5639"/>
                    <a:pt x="4621" y="5639"/>
                  </a:cubicBezTo>
                  <a:cubicBezTo>
                    <a:pt x="4684" y="5639"/>
                    <a:pt x="4737" y="5621"/>
                    <a:pt x="4791" y="5594"/>
                  </a:cubicBezTo>
                  <a:cubicBezTo>
                    <a:pt x="4880" y="5523"/>
                    <a:pt x="4925" y="5416"/>
                    <a:pt x="4898" y="5300"/>
                  </a:cubicBezTo>
                  <a:lnTo>
                    <a:pt x="4514" y="3587"/>
                  </a:lnTo>
                  <a:lnTo>
                    <a:pt x="5835" y="2427"/>
                  </a:lnTo>
                  <a:cubicBezTo>
                    <a:pt x="5915" y="2356"/>
                    <a:pt x="5951" y="2240"/>
                    <a:pt x="5915" y="2133"/>
                  </a:cubicBezTo>
                  <a:cubicBezTo>
                    <a:pt x="5879" y="2026"/>
                    <a:pt x="5781" y="1954"/>
                    <a:pt x="5674" y="1945"/>
                  </a:cubicBezTo>
                  <a:lnTo>
                    <a:pt x="3926" y="1776"/>
                  </a:lnTo>
                  <a:lnTo>
                    <a:pt x="3230" y="161"/>
                  </a:lnTo>
                  <a:cubicBezTo>
                    <a:pt x="3185" y="63"/>
                    <a:pt x="308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6"/>
            <p:cNvSpPr/>
            <p:nvPr/>
          </p:nvSpPr>
          <p:spPr>
            <a:xfrm>
              <a:off x="7978152" y="219016"/>
              <a:ext cx="57698" cy="557063"/>
            </a:xfrm>
            <a:custGeom>
              <a:avLst/>
              <a:gdLst/>
              <a:ahLst/>
              <a:cxnLst/>
              <a:rect l="l" t="t" r="r" b="b"/>
              <a:pathLst>
                <a:path w="1072" h="10350" extrusionOk="0">
                  <a:moveTo>
                    <a:pt x="536" y="1"/>
                  </a:moveTo>
                  <a:cubicBezTo>
                    <a:pt x="242" y="1"/>
                    <a:pt x="1" y="242"/>
                    <a:pt x="1" y="536"/>
                  </a:cubicBezTo>
                  <a:cubicBezTo>
                    <a:pt x="1" y="831"/>
                    <a:pt x="242" y="1063"/>
                    <a:pt x="536" y="1063"/>
                  </a:cubicBezTo>
                  <a:cubicBezTo>
                    <a:pt x="830" y="1063"/>
                    <a:pt x="1071" y="831"/>
                    <a:pt x="1071" y="536"/>
                  </a:cubicBezTo>
                  <a:cubicBezTo>
                    <a:pt x="1071" y="242"/>
                    <a:pt x="830" y="1"/>
                    <a:pt x="536" y="1"/>
                  </a:cubicBezTo>
                  <a:close/>
                  <a:moveTo>
                    <a:pt x="536" y="2320"/>
                  </a:moveTo>
                  <a:cubicBezTo>
                    <a:pt x="242" y="2320"/>
                    <a:pt x="1" y="2561"/>
                    <a:pt x="1" y="2856"/>
                  </a:cubicBezTo>
                  <a:cubicBezTo>
                    <a:pt x="1" y="3150"/>
                    <a:pt x="242" y="3382"/>
                    <a:pt x="536" y="3382"/>
                  </a:cubicBezTo>
                  <a:cubicBezTo>
                    <a:pt x="830" y="3382"/>
                    <a:pt x="1071" y="3150"/>
                    <a:pt x="1071" y="2856"/>
                  </a:cubicBezTo>
                  <a:cubicBezTo>
                    <a:pt x="1071" y="2561"/>
                    <a:pt x="830" y="2320"/>
                    <a:pt x="536" y="2320"/>
                  </a:cubicBezTo>
                  <a:close/>
                  <a:moveTo>
                    <a:pt x="536" y="4640"/>
                  </a:moveTo>
                  <a:cubicBezTo>
                    <a:pt x="242" y="4640"/>
                    <a:pt x="1" y="4881"/>
                    <a:pt x="1" y="5175"/>
                  </a:cubicBezTo>
                  <a:cubicBezTo>
                    <a:pt x="1" y="5470"/>
                    <a:pt x="242" y="5710"/>
                    <a:pt x="536" y="5710"/>
                  </a:cubicBezTo>
                  <a:cubicBezTo>
                    <a:pt x="830" y="5710"/>
                    <a:pt x="1071" y="5470"/>
                    <a:pt x="1071" y="5175"/>
                  </a:cubicBezTo>
                  <a:cubicBezTo>
                    <a:pt x="1071" y="4881"/>
                    <a:pt x="830" y="4640"/>
                    <a:pt x="536" y="4640"/>
                  </a:cubicBezTo>
                  <a:close/>
                  <a:moveTo>
                    <a:pt x="536" y="6968"/>
                  </a:moveTo>
                  <a:cubicBezTo>
                    <a:pt x="242" y="6968"/>
                    <a:pt x="1" y="7200"/>
                    <a:pt x="1" y="7495"/>
                  </a:cubicBezTo>
                  <a:cubicBezTo>
                    <a:pt x="1" y="7789"/>
                    <a:pt x="242" y="8030"/>
                    <a:pt x="536" y="8030"/>
                  </a:cubicBezTo>
                  <a:cubicBezTo>
                    <a:pt x="830" y="8030"/>
                    <a:pt x="1071" y="7789"/>
                    <a:pt x="1071" y="7495"/>
                  </a:cubicBezTo>
                  <a:cubicBezTo>
                    <a:pt x="1071" y="7200"/>
                    <a:pt x="830" y="6968"/>
                    <a:pt x="536" y="6968"/>
                  </a:cubicBezTo>
                  <a:close/>
                  <a:moveTo>
                    <a:pt x="536" y="9288"/>
                  </a:moveTo>
                  <a:cubicBezTo>
                    <a:pt x="242" y="9288"/>
                    <a:pt x="1" y="9520"/>
                    <a:pt x="1" y="9814"/>
                  </a:cubicBezTo>
                  <a:cubicBezTo>
                    <a:pt x="1" y="10108"/>
                    <a:pt x="242" y="10349"/>
                    <a:pt x="536" y="10349"/>
                  </a:cubicBezTo>
                  <a:cubicBezTo>
                    <a:pt x="830" y="10349"/>
                    <a:pt x="1071" y="10108"/>
                    <a:pt x="1071" y="9814"/>
                  </a:cubicBezTo>
                  <a:cubicBezTo>
                    <a:pt x="1071" y="9520"/>
                    <a:pt x="830" y="9288"/>
                    <a:pt x="536" y="92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6"/>
            <p:cNvSpPr/>
            <p:nvPr/>
          </p:nvSpPr>
          <p:spPr>
            <a:xfrm>
              <a:off x="7999304" y="247865"/>
              <a:ext cx="15393" cy="556040"/>
            </a:xfrm>
            <a:custGeom>
              <a:avLst/>
              <a:gdLst/>
              <a:ahLst/>
              <a:cxnLst/>
              <a:rect l="l" t="t" r="r" b="b"/>
              <a:pathLst>
                <a:path w="286" h="10331" extrusionOk="0">
                  <a:moveTo>
                    <a:pt x="0" y="0"/>
                  </a:moveTo>
                  <a:lnTo>
                    <a:pt x="0" y="10331"/>
                  </a:lnTo>
                  <a:lnTo>
                    <a:pt x="286" y="10331"/>
                  </a:lnTo>
                  <a:lnTo>
                    <a:pt x="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6"/>
            <p:cNvSpPr/>
            <p:nvPr/>
          </p:nvSpPr>
          <p:spPr>
            <a:xfrm>
              <a:off x="8324823" y="381344"/>
              <a:ext cx="57698" cy="1431840"/>
            </a:xfrm>
            <a:custGeom>
              <a:avLst/>
              <a:gdLst/>
              <a:ahLst/>
              <a:cxnLst/>
              <a:rect l="l" t="t" r="r" b="b"/>
              <a:pathLst>
                <a:path w="1072" h="26603" extrusionOk="0">
                  <a:moveTo>
                    <a:pt x="536" y="0"/>
                  </a:moveTo>
                  <a:cubicBezTo>
                    <a:pt x="242" y="0"/>
                    <a:pt x="1" y="241"/>
                    <a:pt x="1" y="536"/>
                  </a:cubicBezTo>
                  <a:cubicBezTo>
                    <a:pt x="1" y="830"/>
                    <a:pt x="242" y="1062"/>
                    <a:pt x="536" y="1062"/>
                  </a:cubicBezTo>
                  <a:cubicBezTo>
                    <a:pt x="830" y="1062"/>
                    <a:pt x="1071" y="830"/>
                    <a:pt x="1071" y="536"/>
                  </a:cubicBezTo>
                  <a:cubicBezTo>
                    <a:pt x="1071" y="241"/>
                    <a:pt x="830" y="0"/>
                    <a:pt x="536" y="0"/>
                  </a:cubicBezTo>
                  <a:close/>
                  <a:moveTo>
                    <a:pt x="536" y="2320"/>
                  </a:moveTo>
                  <a:cubicBezTo>
                    <a:pt x="242" y="2320"/>
                    <a:pt x="1" y="2561"/>
                    <a:pt x="1" y="2855"/>
                  </a:cubicBezTo>
                  <a:cubicBezTo>
                    <a:pt x="1" y="3149"/>
                    <a:pt x="242" y="3381"/>
                    <a:pt x="536" y="3381"/>
                  </a:cubicBezTo>
                  <a:cubicBezTo>
                    <a:pt x="830" y="3381"/>
                    <a:pt x="1071" y="3149"/>
                    <a:pt x="1071" y="2855"/>
                  </a:cubicBezTo>
                  <a:cubicBezTo>
                    <a:pt x="1071" y="2561"/>
                    <a:pt x="830" y="2320"/>
                    <a:pt x="536" y="2320"/>
                  </a:cubicBezTo>
                  <a:close/>
                  <a:moveTo>
                    <a:pt x="536" y="4639"/>
                  </a:moveTo>
                  <a:cubicBezTo>
                    <a:pt x="242" y="4639"/>
                    <a:pt x="1" y="4880"/>
                    <a:pt x="1" y="5174"/>
                  </a:cubicBezTo>
                  <a:cubicBezTo>
                    <a:pt x="1" y="5469"/>
                    <a:pt x="242" y="5710"/>
                    <a:pt x="536" y="5710"/>
                  </a:cubicBezTo>
                  <a:cubicBezTo>
                    <a:pt x="830" y="5710"/>
                    <a:pt x="1071" y="5469"/>
                    <a:pt x="1071" y="5174"/>
                  </a:cubicBezTo>
                  <a:cubicBezTo>
                    <a:pt x="1071" y="4880"/>
                    <a:pt x="830" y="4639"/>
                    <a:pt x="536" y="4639"/>
                  </a:cubicBezTo>
                  <a:close/>
                  <a:moveTo>
                    <a:pt x="536" y="6968"/>
                  </a:moveTo>
                  <a:cubicBezTo>
                    <a:pt x="242" y="6968"/>
                    <a:pt x="1" y="7200"/>
                    <a:pt x="1" y="7494"/>
                  </a:cubicBezTo>
                  <a:cubicBezTo>
                    <a:pt x="1" y="7788"/>
                    <a:pt x="242" y="8029"/>
                    <a:pt x="536" y="8029"/>
                  </a:cubicBezTo>
                  <a:cubicBezTo>
                    <a:pt x="830" y="8029"/>
                    <a:pt x="1071" y="7788"/>
                    <a:pt x="1071" y="7494"/>
                  </a:cubicBezTo>
                  <a:cubicBezTo>
                    <a:pt x="1071" y="7200"/>
                    <a:pt x="830" y="6968"/>
                    <a:pt x="536" y="6968"/>
                  </a:cubicBezTo>
                  <a:close/>
                  <a:moveTo>
                    <a:pt x="536" y="9287"/>
                  </a:moveTo>
                  <a:cubicBezTo>
                    <a:pt x="242" y="9287"/>
                    <a:pt x="1" y="9519"/>
                    <a:pt x="1" y="9813"/>
                  </a:cubicBezTo>
                  <a:cubicBezTo>
                    <a:pt x="1" y="10108"/>
                    <a:pt x="242" y="10349"/>
                    <a:pt x="536" y="10349"/>
                  </a:cubicBezTo>
                  <a:cubicBezTo>
                    <a:pt x="830" y="10349"/>
                    <a:pt x="1071" y="10108"/>
                    <a:pt x="1071" y="9813"/>
                  </a:cubicBezTo>
                  <a:cubicBezTo>
                    <a:pt x="1071" y="9519"/>
                    <a:pt x="830" y="9287"/>
                    <a:pt x="536" y="9287"/>
                  </a:cubicBezTo>
                  <a:close/>
                  <a:moveTo>
                    <a:pt x="536" y="11607"/>
                  </a:moveTo>
                  <a:cubicBezTo>
                    <a:pt x="242" y="11607"/>
                    <a:pt x="1" y="11847"/>
                    <a:pt x="1" y="12142"/>
                  </a:cubicBezTo>
                  <a:cubicBezTo>
                    <a:pt x="1" y="12436"/>
                    <a:pt x="242" y="12668"/>
                    <a:pt x="536" y="12668"/>
                  </a:cubicBezTo>
                  <a:cubicBezTo>
                    <a:pt x="830" y="12668"/>
                    <a:pt x="1071" y="12436"/>
                    <a:pt x="1071" y="12142"/>
                  </a:cubicBezTo>
                  <a:cubicBezTo>
                    <a:pt x="1071" y="11847"/>
                    <a:pt x="830" y="11607"/>
                    <a:pt x="536" y="11607"/>
                  </a:cubicBezTo>
                  <a:close/>
                  <a:moveTo>
                    <a:pt x="536" y="13926"/>
                  </a:moveTo>
                  <a:cubicBezTo>
                    <a:pt x="242" y="13926"/>
                    <a:pt x="1" y="14167"/>
                    <a:pt x="1" y="14461"/>
                  </a:cubicBezTo>
                  <a:cubicBezTo>
                    <a:pt x="1" y="14756"/>
                    <a:pt x="242" y="14988"/>
                    <a:pt x="536" y="14988"/>
                  </a:cubicBezTo>
                  <a:cubicBezTo>
                    <a:pt x="830" y="14988"/>
                    <a:pt x="1071" y="14756"/>
                    <a:pt x="1071" y="14461"/>
                  </a:cubicBezTo>
                  <a:cubicBezTo>
                    <a:pt x="1071" y="14167"/>
                    <a:pt x="830" y="13926"/>
                    <a:pt x="536" y="13926"/>
                  </a:cubicBezTo>
                  <a:close/>
                  <a:moveTo>
                    <a:pt x="536" y="16245"/>
                  </a:moveTo>
                  <a:cubicBezTo>
                    <a:pt x="242" y="16245"/>
                    <a:pt x="1" y="16486"/>
                    <a:pt x="1" y="16781"/>
                  </a:cubicBezTo>
                  <a:cubicBezTo>
                    <a:pt x="1" y="17075"/>
                    <a:pt x="242" y="17316"/>
                    <a:pt x="536" y="17316"/>
                  </a:cubicBezTo>
                  <a:cubicBezTo>
                    <a:pt x="830" y="17316"/>
                    <a:pt x="1071" y="17075"/>
                    <a:pt x="1071" y="16781"/>
                  </a:cubicBezTo>
                  <a:cubicBezTo>
                    <a:pt x="1071" y="16486"/>
                    <a:pt x="830" y="16245"/>
                    <a:pt x="536" y="16245"/>
                  </a:cubicBezTo>
                  <a:close/>
                  <a:moveTo>
                    <a:pt x="536" y="18574"/>
                  </a:moveTo>
                  <a:cubicBezTo>
                    <a:pt x="242" y="18574"/>
                    <a:pt x="1" y="18806"/>
                    <a:pt x="1" y="19100"/>
                  </a:cubicBezTo>
                  <a:cubicBezTo>
                    <a:pt x="1" y="19395"/>
                    <a:pt x="242" y="19635"/>
                    <a:pt x="536" y="19635"/>
                  </a:cubicBezTo>
                  <a:cubicBezTo>
                    <a:pt x="830" y="19635"/>
                    <a:pt x="1071" y="19395"/>
                    <a:pt x="1071" y="19100"/>
                  </a:cubicBezTo>
                  <a:cubicBezTo>
                    <a:pt x="1071" y="18806"/>
                    <a:pt x="830" y="18574"/>
                    <a:pt x="536" y="18574"/>
                  </a:cubicBezTo>
                  <a:close/>
                  <a:moveTo>
                    <a:pt x="536" y="20893"/>
                  </a:moveTo>
                  <a:cubicBezTo>
                    <a:pt x="242" y="20893"/>
                    <a:pt x="1" y="21134"/>
                    <a:pt x="1" y="21420"/>
                  </a:cubicBezTo>
                  <a:cubicBezTo>
                    <a:pt x="1" y="21714"/>
                    <a:pt x="242" y="21955"/>
                    <a:pt x="536" y="21955"/>
                  </a:cubicBezTo>
                  <a:cubicBezTo>
                    <a:pt x="830" y="21955"/>
                    <a:pt x="1071" y="21714"/>
                    <a:pt x="1071" y="21420"/>
                  </a:cubicBezTo>
                  <a:cubicBezTo>
                    <a:pt x="1071" y="21134"/>
                    <a:pt x="830" y="20893"/>
                    <a:pt x="536" y="20893"/>
                  </a:cubicBezTo>
                  <a:close/>
                  <a:moveTo>
                    <a:pt x="536" y="23213"/>
                  </a:moveTo>
                  <a:cubicBezTo>
                    <a:pt x="242" y="23213"/>
                    <a:pt x="1" y="23454"/>
                    <a:pt x="1" y="23748"/>
                  </a:cubicBezTo>
                  <a:cubicBezTo>
                    <a:pt x="1" y="24042"/>
                    <a:pt x="242" y="24274"/>
                    <a:pt x="536" y="24274"/>
                  </a:cubicBezTo>
                  <a:cubicBezTo>
                    <a:pt x="830" y="24274"/>
                    <a:pt x="1071" y="24042"/>
                    <a:pt x="1071" y="23748"/>
                  </a:cubicBezTo>
                  <a:cubicBezTo>
                    <a:pt x="1071" y="23454"/>
                    <a:pt x="830" y="23213"/>
                    <a:pt x="536" y="23213"/>
                  </a:cubicBezTo>
                  <a:close/>
                  <a:moveTo>
                    <a:pt x="536" y="25532"/>
                  </a:moveTo>
                  <a:cubicBezTo>
                    <a:pt x="242" y="25532"/>
                    <a:pt x="1" y="25773"/>
                    <a:pt x="1" y="26067"/>
                  </a:cubicBezTo>
                  <a:cubicBezTo>
                    <a:pt x="1" y="26362"/>
                    <a:pt x="242" y="26603"/>
                    <a:pt x="536" y="26603"/>
                  </a:cubicBezTo>
                  <a:cubicBezTo>
                    <a:pt x="830" y="26603"/>
                    <a:pt x="1071" y="26362"/>
                    <a:pt x="1071" y="26067"/>
                  </a:cubicBezTo>
                  <a:cubicBezTo>
                    <a:pt x="1071" y="25773"/>
                    <a:pt x="830" y="25532"/>
                    <a:pt x="536" y="255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6"/>
            <p:cNvSpPr/>
            <p:nvPr/>
          </p:nvSpPr>
          <p:spPr>
            <a:xfrm>
              <a:off x="8345975" y="410139"/>
              <a:ext cx="15393" cy="1481787"/>
            </a:xfrm>
            <a:custGeom>
              <a:avLst/>
              <a:gdLst/>
              <a:ahLst/>
              <a:cxnLst/>
              <a:rect l="l" t="t" r="r" b="b"/>
              <a:pathLst>
                <a:path w="286" h="27531" extrusionOk="0">
                  <a:moveTo>
                    <a:pt x="0" y="1"/>
                  </a:moveTo>
                  <a:lnTo>
                    <a:pt x="0" y="27531"/>
                  </a:lnTo>
                  <a:lnTo>
                    <a:pt x="286" y="27531"/>
                  </a:lnTo>
                  <a:lnTo>
                    <a:pt x="2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6"/>
            <p:cNvSpPr/>
            <p:nvPr/>
          </p:nvSpPr>
          <p:spPr>
            <a:xfrm>
              <a:off x="8124119" y="1872658"/>
              <a:ext cx="459590" cy="239672"/>
            </a:xfrm>
            <a:custGeom>
              <a:avLst/>
              <a:gdLst/>
              <a:ahLst/>
              <a:cxnLst/>
              <a:rect l="l" t="t" r="r" b="b"/>
              <a:pathLst>
                <a:path w="8539" h="4453" extrusionOk="0">
                  <a:moveTo>
                    <a:pt x="4265" y="376"/>
                  </a:moveTo>
                  <a:cubicBezTo>
                    <a:pt x="4729" y="724"/>
                    <a:pt x="6094" y="1446"/>
                    <a:pt x="7048" y="1749"/>
                  </a:cubicBezTo>
                  <a:cubicBezTo>
                    <a:pt x="7566" y="1910"/>
                    <a:pt x="7941" y="2311"/>
                    <a:pt x="8065" y="2847"/>
                  </a:cubicBezTo>
                  <a:cubicBezTo>
                    <a:pt x="8181" y="3320"/>
                    <a:pt x="8074" y="3810"/>
                    <a:pt x="7798" y="4122"/>
                  </a:cubicBezTo>
                  <a:lnTo>
                    <a:pt x="741" y="4122"/>
                  </a:lnTo>
                  <a:cubicBezTo>
                    <a:pt x="465" y="3810"/>
                    <a:pt x="358" y="3320"/>
                    <a:pt x="465" y="2847"/>
                  </a:cubicBezTo>
                  <a:cubicBezTo>
                    <a:pt x="598" y="2311"/>
                    <a:pt x="964" y="1910"/>
                    <a:pt x="1482" y="1749"/>
                  </a:cubicBezTo>
                  <a:cubicBezTo>
                    <a:pt x="2436" y="1446"/>
                    <a:pt x="3810" y="724"/>
                    <a:pt x="4265" y="376"/>
                  </a:cubicBezTo>
                  <a:close/>
                  <a:moveTo>
                    <a:pt x="4265" y="1"/>
                  </a:moveTo>
                  <a:cubicBezTo>
                    <a:pt x="4220" y="10"/>
                    <a:pt x="4167" y="28"/>
                    <a:pt x="4140" y="72"/>
                  </a:cubicBezTo>
                  <a:cubicBezTo>
                    <a:pt x="3988" y="188"/>
                    <a:pt x="2588" y="1054"/>
                    <a:pt x="1384" y="1428"/>
                  </a:cubicBezTo>
                  <a:cubicBezTo>
                    <a:pt x="750" y="1633"/>
                    <a:pt x="295" y="2115"/>
                    <a:pt x="144" y="2766"/>
                  </a:cubicBezTo>
                  <a:cubicBezTo>
                    <a:pt x="1" y="3382"/>
                    <a:pt x="161" y="4024"/>
                    <a:pt x="554" y="4408"/>
                  </a:cubicBezTo>
                  <a:cubicBezTo>
                    <a:pt x="590" y="4435"/>
                    <a:pt x="625" y="4452"/>
                    <a:pt x="670" y="4452"/>
                  </a:cubicBezTo>
                  <a:lnTo>
                    <a:pt x="7860" y="4452"/>
                  </a:lnTo>
                  <a:cubicBezTo>
                    <a:pt x="7905" y="4452"/>
                    <a:pt x="7949" y="4435"/>
                    <a:pt x="7976" y="4408"/>
                  </a:cubicBezTo>
                  <a:cubicBezTo>
                    <a:pt x="8369" y="4024"/>
                    <a:pt x="8538" y="3382"/>
                    <a:pt x="8387" y="2775"/>
                  </a:cubicBezTo>
                  <a:cubicBezTo>
                    <a:pt x="8235" y="2115"/>
                    <a:pt x="7789" y="1633"/>
                    <a:pt x="7147" y="1428"/>
                  </a:cubicBezTo>
                  <a:cubicBezTo>
                    <a:pt x="5951" y="1054"/>
                    <a:pt x="4542" y="188"/>
                    <a:pt x="4399" y="72"/>
                  </a:cubicBezTo>
                  <a:cubicBezTo>
                    <a:pt x="4372" y="28"/>
                    <a:pt x="4319" y="1"/>
                    <a:pt x="4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6"/>
            <p:cNvSpPr/>
            <p:nvPr/>
          </p:nvSpPr>
          <p:spPr>
            <a:xfrm>
              <a:off x="8222560" y="1872658"/>
              <a:ext cx="262708" cy="239672"/>
            </a:xfrm>
            <a:custGeom>
              <a:avLst/>
              <a:gdLst/>
              <a:ahLst/>
              <a:cxnLst/>
              <a:rect l="l" t="t" r="r" b="b"/>
              <a:pathLst>
                <a:path w="4881" h="4453" extrusionOk="0">
                  <a:moveTo>
                    <a:pt x="2436" y="456"/>
                  </a:moveTo>
                  <a:cubicBezTo>
                    <a:pt x="2730" y="822"/>
                    <a:pt x="3373" y="1446"/>
                    <a:pt x="3846" y="1732"/>
                  </a:cubicBezTo>
                  <a:cubicBezTo>
                    <a:pt x="4381" y="2053"/>
                    <a:pt x="4532" y="3435"/>
                    <a:pt x="4229" y="4122"/>
                  </a:cubicBezTo>
                  <a:lnTo>
                    <a:pt x="643" y="4122"/>
                  </a:lnTo>
                  <a:cubicBezTo>
                    <a:pt x="349" y="3435"/>
                    <a:pt x="491" y="2053"/>
                    <a:pt x="1027" y="1732"/>
                  </a:cubicBezTo>
                  <a:cubicBezTo>
                    <a:pt x="1508" y="1446"/>
                    <a:pt x="2142" y="822"/>
                    <a:pt x="2436" y="456"/>
                  </a:cubicBezTo>
                  <a:close/>
                  <a:moveTo>
                    <a:pt x="2436" y="1"/>
                  </a:moveTo>
                  <a:cubicBezTo>
                    <a:pt x="2374" y="1"/>
                    <a:pt x="2311" y="46"/>
                    <a:pt x="2284" y="108"/>
                  </a:cubicBezTo>
                  <a:cubicBezTo>
                    <a:pt x="2204" y="233"/>
                    <a:pt x="1473" y="1080"/>
                    <a:pt x="857" y="1446"/>
                  </a:cubicBezTo>
                  <a:cubicBezTo>
                    <a:pt x="81" y="1910"/>
                    <a:pt x="1" y="3632"/>
                    <a:pt x="393" y="4363"/>
                  </a:cubicBezTo>
                  <a:cubicBezTo>
                    <a:pt x="429" y="4417"/>
                    <a:pt x="482" y="4452"/>
                    <a:pt x="545" y="4452"/>
                  </a:cubicBezTo>
                  <a:lnTo>
                    <a:pt x="4336" y="4452"/>
                  </a:lnTo>
                  <a:cubicBezTo>
                    <a:pt x="4399" y="4452"/>
                    <a:pt x="4452" y="4417"/>
                    <a:pt x="4479" y="4363"/>
                  </a:cubicBezTo>
                  <a:cubicBezTo>
                    <a:pt x="4880" y="3632"/>
                    <a:pt x="4800" y="1910"/>
                    <a:pt x="4015" y="1446"/>
                  </a:cubicBezTo>
                  <a:cubicBezTo>
                    <a:pt x="3400" y="1080"/>
                    <a:pt x="2668" y="233"/>
                    <a:pt x="2597" y="108"/>
                  </a:cubicBezTo>
                  <a:cubicBezTo>
                    <a:pt x="2570" y="46"/>
                    <a:pt x="2507" y="1"/>
                    <a:pt x="2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6"/>
            <p:cNvSpPr/>
            <p:nvPr/>
          </p:nvSpPr>
          <p:spPr>
            <a:xfrm>
              <a:off x="8124119" y="2517990"/>
              <a:ext cx="459590" cy="239187"/>
            </a:xfrm>
            <a:custGeom>
              <a:avLst/>
              <a:gdLst/>
              <a:ahLst/>
              <a:cxnLst/>
              <a:rect l="l" t="t" r="r" b="b"/>
              <a:pathLst>
                <a:path w="8539" h="4444" extrusionOk="0">
                  <a:moveTo>
                    <a:pt x="7798" y="331"/>
                  </a:moveTo>
                  <a:cubicBezTo>
                    <a:pt x="8074" y="634"/>
                    <a:pt x="8181" y="1125"/>
                    <a:pt x="8065" y="1606"/>
                  </a:cubicBezTo>
                  <a:cubicBezTo>
                    <a:pt x="7941" y="2142"/>
                    <a:pt x="7566" y="2543"/>
                    <a:pt x="7048" y="2704"/>
                  </a:cubicBezTo>
                  <a:cubicBezTo>
                    <a:pt x="6103" y="3007"/>
                    <a:pt x="4729" y="3730"/>
                    <a:pt x="4265" y="4069"/>
                  </a:cubicBezTo>
                  <a:cubicBezTo>
                    <a:pt x="3801" y="3721"/>
                    <a:pt x="2436" y="3007"/>
                    <a:pt x="1482" y="2704"/>
                  </a:cubicBezTo>
                  <a:cubicBezTo>
                    <a:pt x="964" y="2543"/>
                    <a:pt x="598" y="2142"/>
                    <a:pt x="465" y="1606"/>
                  </a:cubicBezTo>
                  <a:cubicBezTo>
                    <a:pt x="358" y="1134"/>
                    <a:pt x="465" y="643"/>
                    <a:pt x="741" y="331"/>
                  </a:cubicBezTo>
                  <a:close/>
                  <a:moveTo>
                    <a:pt x="670" y="1"/>
                  </a:moveTo>
                  <a:cubicBezTo>
                    <a:pt x="625" y="1"/>
                    <a:pt x="590" y="19"/>
                    <a:pt x="554" y="45"/>
                  </a:cubicBezTo>
                  <a:cubicBezTo>
                    <a:pt x="161" y="429"/>
                    <a:pt x="1" y="1071"/>
                    <a:pt x="144" y="1678"/>
                  </a:cubicBezTo>
                  <a:cubicBezTo>
                    <a:pt x="295" y="2329"/>
                    <a:pt x="750" y="2820"/>
                    <a:pt x="1384" y="3025"/>
                  </a:cubicBezTo>
                  <a:cubicBezTo>
                    <a:pt x="2588" y="3400"/>
                    <a:pt x="3988" y="4256"/>
                    <a:pt x="4140" y="4381"/>
                  </a:cubicBezTo>
                  <a:cubicBezTo>
                    <a:pt x="4167" y="4417"/>
                    <a:pt x="4212" y="4443"/>
                    <a:pt x="4265" y="4443"/>
                  </a:cubicBezTo>
                  <a:cubicBezTo>
                    <a:pt x="4319" y="4443"/>
                    <a:pt x="4363" y="4426"/>
                    <a:pt x="4399" y="4381"/>
                  </a:cubicBezTo>
                  <a:cubicBezTo>
                    <a:pt x="4542" y="4265"/>
                    <a:pt x="5951" y="3400"/>
                    <a:pt x="7147" y="3025"/>
                  </a:cubicBezTo>
                  <a:cubicBezTo>
                    <a:pt x="7789" y="2820"/>
                    <a:pt x="8235" y="2329"/>
                    <a:pt x="8387" y="1678"/>
                  </a:cubicBezTo>
                  <a:cubicBezTo>
                    <a:pt x="8538" y="1071"/>
                    <a:pt x="8369" y="429"/>
                    <a:pt x="7976" y="45"/>
                  </a:cubicBezTo>
                  <a:cubicBezTo>
                    <a:pt x="7949" y="19"/>
                    <a:pt x="7905" y="1"/>
                    <a:pt x="7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6"/>
            <p:cNvSpPr/>
            <p:nvPr/>
          </p:nvSpPr>
          <p:spPr>
            <a:xfrm>
              <a:off x="8222560" y="2517990"/>
              <a:ext cx="262708" cy="239187"/>
            </a:xfrm>
            <a:custGeom>
              <a:avLst/>
              <a:gdLst/>
              <a:ahLst/>
              <a:cxnLst/>
              <a:rect l="l" t="t" r="r" b="b"/>
              <a:pathLst>
                <a:path w="4881" h="4444" extrusionOk="0">
                  <a:moveTo>
                    <a:pt x="4229" y="331"/>
                  </a:moveTo>
                  <a:cubicBezTo>
                    <a:pt x="4532" y="1018"/>
                    <a:pt x="4381" y="2400"/>
                    <a:pt x="3846" y="2722"/>
                  </a:cubicBezTo>
                  <a:cubicBezTo>
                    <a:pt x="3373" y="3007"/>
                    <a:pt x="2730" y="3632"/>
                    <a:pt x="2436" y="3997"/>
                  </a:cubicBezTo>
                  <a:cubicBezTo>
                    <a:pt x="2142" y="3632"/>
                    <a:pt x="1508" y="3007"/>
                    <a:pt x="1027" y="2722"/>
                  </a:cubicBezTo>
                  <a:cubicBezTo>
                    <a:pt x="491" y="2400"/>
                    <a:pt x="349" y="1018"/>
                    <a:pt x="643" y="331"/>
                  </a:cubicBezTo>
                  <a:close/>
                  <a:moveTo>
                    <a:pt x="545" y="1"/>
                  </a:moveTo>
                  <a:cubicBezTo>
                    <a:pt x="482" y="1"/>
                    <a:pt x="429" y="36"/>
                    <a:pt x="393" y="90"/>
                  </a:cubicBezTo>
                  <a:cubicBezTo>
                    <a:pt x="1" y="821"/>
                    <a:pt x="81" y="2534"/>
                    <a:pt x="857" y="3007"/>
                  </a:cubicBezTo>
                  <a:cubicBezTo>
                    <a:pt x="1473" y="3373"/>
                    <a:pt x="2204" y="4220"/>
                    <a:pt x="2284" y="4345"/>
                  </a:cubicBezTo>
                  <a:cubicBezTo>
                    <a:pt x="2311" y="4408"/>
                    <a:pt x="2374" y="4443"/>
                    <a:pt x="2436" y="4443"/>
                  </a:cubicBezTo>
                  <a:cubicBezTo>
                    <a:pt x="2507" y="4443"/>
                    <a:pt x="2570" y="4408"/>
                    <a:pt x="2597" y="4345"/>
                  </a:cubicBezTo>
                  <a:cubicBezTo>
                    <a:pt x="2668" y="4220"/>
                    <a:pt x="3400" y="3373"/>
                    <a:pt x="4015" y="3007"/>
                  </a:cubicBezTo>
                  <a:cubicBezTo>
                    <a:pt x="4800" y="2534"/>
                    <a:pt x="4880" y="821"/>
                    <a:pt x="4479" y="90"/>
                  </a:cubicBezTo>
                  <a:cubicBezTo>
                    <a:pt x="4452" y="36"/>
                    <a:pt x="4399" y="1"/>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6"/>
            <p:cNvSpPr/>
            <p:nvPr/>
          </p:nvSpPr>
          <p:spPr>
            <a:xfrm>
              <a:off x="8089565" y="2117066"/>
              <a:ext cx="528698" cy="395703"/>
            </a:xfrm>
            <a:custGeom>
              <a:avLst/>
              <a:gdLst/>
              <a:ahLst/>
              <a:cxnLst/>
              <a:rect l="l" t="t" r="r" b="b"/>
              <a:pathLst>
                <a:path w="9823" h="7352" extrusionOk="0">
                  <a:moveTo>
                    <a:pt x="8217" y="340"/>
                  </a:moveTo>
                  <a:cubicBezTo>
                    <a:pt x="8235" y="375"/>
                    <a:pt x="8270" y="429"/>
                    <a:pt x="8306" y="491"/>
                  </a:cubicBezTo>
                  <a:cubicBezTo>
                    <a:pt x="8377" y="598"/>
                    <a:pt x="8449" y="714"/>
                    <a:pt x="8538" y="839"/>
                  </a:cubicBezTo>
                  <a:cubicBezTo>
                    <a:pt x="8939" y="1419"/>
                    <a:pt x="9484" y="2213"/>
                    <a:pt x="9484" y="3676"/>
                  </a:cubicBezTo>
                  <a:cubicBezTo>
                    <a:pt x="9484" y="5139"/>
                    <a:pt x="8939" y="5942"/>
                    <a:pt x="8538" y="6522"/>
                  </a:cubicBezTo>
                  <a:cubicBezTo>
                    <a:pt x="8449" y="6647"/>
                    <a:pt x="8377" y="6763"/>
                    <a:pt x="8306" y="6870"/>
                  </a:cubicBezTo>
                  <a:cubicBezTo>
                    <a:pt x="8270" y="6932"/>
                    <a:pt x="8235" y="6986"/>
                    <a:pt x="8217" y="7022"/>
                  </a:cubicBezTo>
                  <a:lnTo>
                    <a:pt x="1606" y="7022"/>
                  </a:lnTo>
                  <a:cubicBezTo>
                    <a:pt x="1579" y="6986"/>
                    <a:pt x="1544" y="6932"/>
                    <a:pt x="1508" y="6870"/>
                  </a:cubicBezTo>
                  <a:cubicBezTo>
                    <a:pt x="1446" y="6763"/>
                    <a:pt x="1365" y="6647"/>
                    <a:pt x="1285" y="6522"/>
                  </a:cubicBezTo>
                  <a:cubicBezTo>
                    <a:pt x="884" y="5942"/>
                    <a:pt x="331" y="5139"/>
                    <a:pt x="331" y="3676"/>
                  </a:cubicBezTo>
                  <a:cubicBezTo>
                    <a:pt x="331" y="2213"/>
                    <a:pt x="884" y="1419"/>
                    <a:pt x="1285" y="839"/>
                  </a:cubicBezTo>
                  <a:cubicBezTo>
                    <a:pt x="1365" y="714"/>
                    <a:pt x="1446" y="598"/>
                    <a:pt x="1508" y="491"/>
                  </a:cubicBezTo>
                  <a:cubicBezTo>
                    <a:pt x="1544" y="429"/>
                    <a:pt x="1579" y="375"/>
                    <a:pt x="1606" y="340"/>
                  </a:cubicBezTo>
                  <a:close/>
                  <a:moveTo>
                    <a:pt x="1517" y="1"/>
                  </a:moveTo>
                  <a:cubicBezTo>
                    <a:pt x="1464" y="1"/>
                    <a:pt x="1410" y="27"/>
                    <a:pt x="1374" y="81"/>
                  </a:cubicBezTo>
                  <a:cubicBezTo>
                    <a:pt x="1374" y="81"/>
                    <a:pt x="1321" y="161"/>
                    <a:pt x="1223" y="322"/>
                  </a:cubicBezTo>
                  <a:cubicBezTo>
                    <a:pt x="1169" y="420"/>
                    <a:pt x="1089" y="527"/>
                    <a:pt x="1009" y="652"/>
                  </a:cubicBezTo>
                  <a:cubicBezTo>
                    <a:pt x="607" y="1232"/>
                    <a:pt x="0" y="2115"/>
                    <a:pt x="0" y="3676"/>
                  </a:cubicBezTo>
                  <a:cubicBezTo>
                    <a:pt x="0" y="5246"/>
                    <a:pt x="607" y="6129"/>
                    <a:pt x="1009" y="6709"/>
                  </a:cubicBezTo>
                  <a:cubicBezTo>
                    <a:pt x="1089" y="6834"/>
                    <a:pt x="1169" y="6941"/>
                    <a:pt x="1223" y="7039"/>
                  </a:cubicBezTo>
                  <a:cubicBezTo>
                    <a:pt x="1321" y="7191"/>
                    <a:pt x="1374" y="7280"/>
                    <a:pt x="1374" y="7280"/>
                  </a:cubicBezTo>
                  <a:cubicBezTo>
                    <a:pt x="1410" y="7325"/>
                    <a:pt x="1464" y="7352"/>
                    <a:pt x="1517" y="7352"/>
                  </a:cubicBezTo>
                  <a:lnTo>
                    <a:pt x="8306" y="7352"/>
                  </a:lnTo>
                  <a:cubicBezTo>
                    <a:pt x="8359" y="7352"/>
                    <a:pt x="8413" y="7325"/>
                    <a:pt x="8440" y="7280"/>
                  </a:cubicBezTo>
                  <a:cubicBezTo>
                    <a:pt x="8440" y="7280"/>
                    <a:pt x="8502" y="7191"/>
                    <a:pt x="8591" y="7039"/>
                  </a:cubicBezTo>
                  <a:cubicBezTo>
                    <a:pt x="8654" y="6941"/>
                    <a:pt x="8725" y="6834"/>
                    <a:pt x="8814" y="6709"/>
                  </a:cubicBezTo>
                  <a:cubicBezTo>
                    <a:pt x="9216" y="6129"/>
                    <a:pt x="9823" y="5246"/>
                    <a:pt x="9823" y="3676"/>
                  </a:cubicBezTo>
                  <a:cubicBezTo>
                    <a:pt x="9823" y="2115"/>
                    <a:pt x="9216" y="1232"/>
                    <a:pt x="8814" y="652"/>
                  </a:cubicBezTo>
                  <a:cubicBezTo>
                    <a:pt x="8725" y="527"/>
                    <a:pt x="8654" y="420"/>
                    <a:pt x="8591" y="322"/>
                  </a:cubicBezTo>
                  <a:cubicBezTo>
                    <a:pt x="8502" y="161"/>
                    <a:pt x="8440" y="72"/>
                    <a:pt x="8440" y="72"/>
                  </a:cubicBezTo>
                  <a:cubicBezTo>
                    <a:pt x="8413" y="27"/>
                    <a:pt x="8359" y="1"/>
                    <a:pt x="8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6"/>
            <p:cNvSpPr/>
            <p:nvPr/>
          </p:nvSpPr>
          <p:spPr>
            <a:xfrm>
              <a:off x="8205283" y="2117066"/>
              <a:ext cx="297262" cy="395703"/>
            </a:xfrm>
            <a:custGeom>
              <a:avLst/>
              <a:gdLst/>
              <a:ahLst/>
              <a:cxnLst/>
              <a:rect l="l" t="t" r="r" b="b"/>
              <a:pathLst>
                <a:path w="5523" h="7352" extrusionOk="0">
                  <a:moveTo>
                    <a:pt x="4523" y="340"/>
                  </a:moveTo>
                  <a:cubicBezTo>
                    <a:pt x="4675" y="634"/>
                    <a:pt x="5192" y="1776"/>
                    <a:pt x="5192" y="3676"/>
                  </a:cubicBezTo>
                  <a:cubicBezTo>
                    <a:pt x="5192" y="5585"/>
                    <a:pt x="4675" y="6727"/>
                    <a:pt x="4523" y="7022"/>
                  </a:cubicBezTo>
                  <a:lnTo>
                    <a:pt x="1000" y="7022"/>
                  </a:lnTo>
                  <a:cubicBezTo>
                    <a:pt x="848" y="6727"/>
                    <a:pt x="331" y="5585"/>
                    <a:pt x="331" y="3676"/>
                  </a:cubicBezTo>
                  <a:cubicBezTo>
                    <a:pt x="331" y="1776"/>
                    <a:pt x="848" y="634"/>
                    <a:pt x="1000" y="340"/>
                  </a:cubicBezTo>
                  <a:close/>
                  <a:moveTo>
                    <a:pt x="901" y="1"/>
                  </a:moveTo>
                  <a:cubicBezTo>
                    <a:pt x="839" y="1"/>
                    <a:pt x="785" y="36"/>
                    <a:pt x="759" y="81"/>
                  </a:cubicBezTo>
                  <a:cubicBezTo>
                    <a:pt x="732" y="135"/>
                    <a:pt x="0" y="1348"/>
                    <a:pt x="0" y="3676"/>
                  </a:cubicBezTo>
                  <a:cubicBezTo>
                    <a:pt x="0" y="6013"/>
                    <a:pt x="732" y="7227"/>
                    <a:pt x="759" y="7271"/>
                  </a:cubicBezTo>
                  <a:cubicBezTo>
                    <a:pt x="785" y="7325"/>
                    <a:pt x="839" y="7352"/>
                    <a:pt x="901" y="7352"/>
                  </a:cubicBezTo>
                  <a:lnTo>
                    <a:pt x="4622" y="7352"/>
                  </a:lnTo>
                  <a:cubicBezTo>
                    <a:pt x="4675" y="7352"/>
                    <a:pt x="4729" y="7325"/>
                    <a:pt x="4755" y="7271"/>
                  </a:cubicBezTo>
                  <a:cubicBezTo>
                    <a:pt x="4791" y="7227"/>
                    <a:pt x="5523" y="6013"/>
                    <a:pt x="5523" y="3676"/>
                  </a:cubicBezTo>
                  <a:cubicBezTo>
                    <a:pt x="5523" y="1348"/>
                    <a:pt x="4791" y="135"/>
                    <a:pt x="4755" y="81"/>
                  </a:cubicBezTo>
                  <a:cubicBezTo>
                    <a:pt x="4729" y="36"/>
                    <a:pt x="4675" y="1"/>
                    <a:pt x="4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6"/>
            <p:cNvSpPr/>
            <p:nvPr/>
          </p:nvSpPr>
          <p:spPr>
            <a:xfrm>
              <a:off x="8143818" y="2097852"/>
              <a:ext cx="420192" cy="35577"/>
            </a:xfrm>
            <a:custGeom>
              <a:avLst/>
              <a:gdLst/>
              <a:ahLst/>
              <a:cxnLst/>
              <a:rect l="l" t="t" r="r" b="b"/>
              <a:pathLst>
                <a:path w="7807" h="661" extrusionOk="0">
                  <a:moveTo>
                    <a:pt x="331" y="1"/>
                  </a:moveTo>
                  <a:cubicBezTo>
                    <a:pt x="143" y="1"/>
                    <a:pt x="1" y="144"/>
                    <a:pt x="1" y="331"/>
                  </a:cubicBezTo>
                  <a:cubicBezTo>
                    <a:pt x="1" y="420"/>
                    <a:pt x="36" y="500"/>
                    <a:pt x="99" y="563"/>
                  </a:cubicBezTo>
                  <a:cubicBezTo>
                    <a:pt x="152" y="625"/>
                    <a:pt x="241" y="661"/>
                    <a:pt x="331" y="661"/>
                  </a:cubicBezTo>
                  <a:lnTo>
                    <a:pt x="7476" y="661"/>
                  </a:lnTo>
                  <a:cubicBezTo>
                    <a:pt x="7655" y="661"/>
                    <a:pt x="7806" y="509"/>
                    <a:pt x="7806" y="331"/>
                  </a:cubicBezTo>
                  <a:cubicBezTo>
                    <a:pt x="7806" y="242"/>
                    <a:pt x="7771" y="153"/>
                    <a:pt x="7708" y="99"/>
                  </a:cubicBezTo>
                  <a:cubicBezTo>
                    <a:pt x="7646" y="37"/>
                    <a:pt x="7566" y="1"/>
                    <a:pt x="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6"/>
            <p:cNvSpPr/>
            <p:nvPr/>
          </p:nvSpPr>
          <p:spPr>
            <a:xfrm>
              <a:off x="8143818" y="2497860"/>
              <a:ext cx="420192" cy="35577"/>
            </a:xfrm>
            <a:custGeom>
              <a:avLst/>
              <a:gdLst/>
              <a:ahLst/>
              <a:cxnLst/>
              <a:rect l="l" t="t" r="r" b="b"/>
              <a:pathLst>
                <a:path w="7807" h="661" extrusionOk="0">
                  <a:moveTo>
                    <a:pt x="331" y="0"/>
                  </a:moveTo>
                  <a:cubicBezTo>
                    <a:pt x="143" y="0"/>
                    <a:pt x="1" y="143"/>
                    <a:pt x="1" y="330"/>
                  </a:cubicBezTo>
                  <a:cubicBezTo>
                    <a:pt x="1" y="419"/>
                    <a:pt x="36" y="509"/>
                    <a:pt x="99" y="562"/>
                  </a:cubicBezTo>
                  <a:cubicBezTo>
                    <a:pt x="152" y="625"/>
                    <a:pt x="241" y="660"/>
                    <a:pt x="331" y="660"/>
                  </a:cubicBezTo>
                  <a:lnTo>
                    <a:pt x="7476" y="660"/>
                  </a:lnTo>
                  <a:cubicBezTo>
                    <a:pt x="7655" y="660"/>
                    <a:pt x="7806" y="517"/>
                    <a:pt x="7806" y="330"/>
                  </a:cubicBezTo>
                  <a:cubicBezTo>
                    <a:pt x="7806" y="241"/>
                    <a:pt x="7771" y="152"/>
                    <a:pt x="7708" y="98"/>
                  </a:cubicBezTo>
                  <a:cubicBezTo>
                    <a:pt x="7646" y="36"/>
                    <a:pt x="7566" y="0"/>
                    <a:pt x="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6"/>
            <p:cNvSpPr/>
            <p:nvPr/>
          </p:nvSpPr>
          <p:spPr>
            <a:xfrm>
              <a:off x="8335856" y="1864047"/>
              <a:ext cx="35630" cy="35577"/>
            </a:xfrm>
            <a:custGeom>
              <a:avLst/>
              <a:gdLst/>
              <a:ahLst/>
              <a:cxnLst/>
              <a:rect l="l" t="t" r="r" b="b"/>
              <a:pathLst>
                <a:path w="662" h="661" extrusionOk="0">
                  <a:moveTo>
                    <a:pt x="331" y="0"/>
                  </a:moveTo>
                  <a:cubicBezTo>
                    <a:pt x="153" y="0"/>
                    <a:pt x="1" y="152"/>
                    <a:pt x="1" y="330"/>
                  </a:cubicBezTo>
                  <a:cubicBezTo>
                    <a:pt x="1" y="518"/>
                    <a:pt x="153" y="660"/>
                    <a:pt x="331" y="660"/>
                  </a:cubicBezTo>
                  <a:cubicBezTo>
                    <a:pt x="518" y="660"/>
                    <a:pt x="661" y="518"/>
                    <a:pt x="661" y="330"/>
                  </a:cubicBezTo>
                  <a:cubicBezTo>
                    <a:pt x="661" y="152"/>
                    <a:pt x="518" y="0"/>
                    <a:pt x="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8" name="Google Shape;1538;p16"/>
          <p:cNvGrpSpPr/>
          <p:nvPr/>
        </p:nvGrpSpPr>
        <p:grpSpPr>
          <a:xfrm>
            <a:off x="379924" y="4277151"/>
            <a:ext cx="665361" cy="656157"/>
            <a:chOff x="379924" y="4310451"/>
            <a:chExt cx="665361" cy="656157"/>
          </a:xfrm>
        </p:grpSpPr>
        <p:sp>
          <p:nvSpPr>
            <p:cNvPr id="1539" name="Google Shape;1539;p16"/>
            <p:cNvSpPr/>
            <p:nvPr/>
          </p:nvSpPr>
          <p:spPr>
            <a:xfrm>
              <a:off x="379924" y="4310451"/>
              <a:ext cx="665361" cy="656157"/>
            </a:xfrm>
            <a:custGeom>
              <a:avLst/>
              <a:gdLst/>
              <a:ahLst/>
              <a:cxnLst/>
              <a:rect l="l" t="t" r="r" b="b"/>
              <a:pathLst>
                <a:path w="46480" h="45837" extrusionOk="0">
                  <a:moveTo>
                    <a:pt x="23240" y="0"/>
                  </a:moveTo>
                  <a:cubicBezTo>
                    <a:pt x="22455" y="0"/>
                    <a:pt x="21741" y="428"/>
                    <a:pt x="21340" y="1133"/>
                  </a:cubicBezTo>
                  <a:cubicBezTo>
                    <a:pt x="20697" y="2266"/>
                    <a:pt x="17620" y="3961"/>
                    <a:pt x="14765" y="4371"/>
                  </a:cubicBezTo>
                  <a:cubicBezTo>
                    <a:pt x="12115" y="4746"/>
                    <a:pt x="10162" y="6396"/>
                    <a:pt x="9377" y="8912"/>
                  </a:cubicBezTo>
                  <a:cubicBezTo>
                    <a:pt x="6593" y="9590"/>
                    <a:pt x="4782" y="11588"/>
                    <a:pt x="4372" y="14443"/>
                  </a:cubicBezTo>
                  <a:cubicBezTo>
                    <a:pt x="3962" y="17298"/>
                    <a:pt x="2267" y="20376"/>
                    <a:pt x="1134" y="21018"/>
                  </a:cubicBezTo>
                  <a:cubicBezTo>
                    <a:pt x="429" y="21419"/>
                    <a:pt x="1" y="22133"/>
                    <a:pt x="1" y="22918"/>
                  </a:cubicBezTo>
                  <a:cubicBezTo>
                    <a:pt x="1" y="23703"/>
                    <a:pt x="429" y="24417"/>
                    <a:pt x="1134" y="24818"/>
                  </a:cubicBezTo>
                  <a:cubicBezTo>
                    <a:pt x="2267" y="25461"/>
                    <a:pt x="3962" y="28538"/>
                    <a:pt x="4372" y="31393"/>
                  </a:cubicBezTo>
                  <a:cubicBezTo>
                    <a:pt x="4773" y="34257"/>
                    <a:pt x="6593" y="36255"/>
                    <a:pt x="9377" y="36924"/>
                  </a:cubicBezTo>
                  <a:cubicBezTo>
                    <a:pt x="10162" y="39440"/>
                    <a:pt x="12115" y="41090"/>
                    <a:pt x="14765" y="41465"/>
                  </a:cubicBezTo>
                  <a:cubicBezTo>
                    <a:pt x="17620" y="41875"/>
                    <a:pt x="20697" y="43570"/>
                    <a:pt x="21340" y="44703"/>
                  </a:cubicBezTo>
                  <a:cubicBezTo>
                    <a:pt x="21750" y="45408"/>
                    <a:pt x="22455" y="45836"/>
                    <a:pt x="23249" y="45836"/>
                  </a:cubicBezTo>
                  <a:cubicBezTo>
                    <a:pt x="24034" y="45836"/>
                    <a:pt x="24748" y="45408"/>
                    <a:pt x="25149" y="44703"/>
                  </a:cubicBezTo>
                  <a:cubicBezTo>
                    <a:pt x="25791" y="43570"/>
                    <a:pt x="28869" y="41875"/>
                    <a:pt x="31724" y="41465"/>
                  </a:cubicBezTo>
                  <a:cubicBezTo>
                    <a:pt x="34373" y="41090"/>
                    <a:pt x="36327" y="39440"/>
                    <a:pt x="37112" y="36924"/>
                  </a:cubicBezTo>
                  <a:cubicBezTo>
                    <a:pt x="39896" y="36255"/>
                    <a:pt x="41707" y="34257"/>
                    <a:pt x="42117" y="31393"/>
                  </a:cubicBezTo>
                  <a:cubicBezTo>
                    <a:pt x="42527" y="28538"/>
                    <a:pt x="44222" y="25461"/>
                    <a:pt x="45355" y="24818"/>
                  </a:cubicBezTo>
                  <a:cubicBezTo>
                    <a:pt x="46060" y="24417"/>
                    <a:pt x="46479" y="23703"/>
                    <a:pt x="46479" y="22918"/>
                  </a:cubicBezTo>
                  <a:cubicBezTo>
                    <a:pt x="46479" y="22133"/>
                    <a:pt x="46060" y="21419"/>
                    <a:pt x="45355" y="21018"/>
                  </a:cubicBezTo>
                  <a:cubicBezTo>
                    <a:pt x="44222" y="20376"/>
                    <a:pt x="42527" y="17298"/>
                    <a:pt x="42117" y="14443"/>
                  </a:cubicBezTo>
                  <a:cubicBezTo>
                    <a:pt x="41707" y="11588"/>
                    <a:pt x="39896" y="9590"/>
                    <a:pt x="37112" y="8912"/>
                  </a:cubicBezTo>
                  <a:cubicBezTo>
                    <a:pt x="36327" y="6396"/>
                    <a:pt x="34373" y="4746"/>
                    <a:pt x="31724" y="4371"/>
                  </a:cubicBezTo>
                  <a:cubicBezTo>
                    <a:pt x="28869" y="3961"/>
                    <a:pt x="25791" y="2266"/>
                    <a:pt x="25149" y="1133"/>
                  </a:cubicBezTo>
                  <a:cubicBezTo>
                    <a:pt x="24739" y="428"/>
                    <a:pt x="24034" y="0"/>
                    <a:pt x="23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6"/>
            <p:cNvSpPr/>
            <p:nvPr/>
          </p:nvSpPr>
          <p:spPr>
            <a:xfrm>
              <a:off x="387711" y="4318238"/>
              <a:ext cx="649915" cy="640568"/>
            </a:xfrm>
            <a:custGeom>
              <a:avLst/>
              <a:gdLst/>
              <a:ahLst/>
              <a:cxnLst/>
              <a:rect l="l" t="t" r="r" b="b"/>
              <a:pathLst>
                <a:path w="45401" h="44748" extrusionOk="0">
                  <a:moveTo>
                    <a:pt x="22696" y="0"/>
                  </a:moveTo>
                  <a:cubicBezTo>
                    <a:pt x="22107" y="0"/>
                    <a:pt x="21572" y="321"/>
                    <a:pt x="21269" y="857"/>
                  </a:cubicBezTo>
                  <a:cubicBezTo>
                    <a:pt x="20475" y="2257"/>
                    <a:pt x="17085" y="3961"/>
                    <a:pt x="14301" y="4363"/>
                  </a:cubicBezTo>
                  <a:cubicBezTo>
                    <a:pt x="11741" y="4728"/>
                    <a:pt x="9912" y="6370"/>
                    <a:pt x="9261" y="8832"/>
                  </a:cubicBezTo>
                  <a:cubicBezTo>
                    <a:pt x="6558" y="9367"/>
                    <a:pt x="4756" y="11241"/>
                    <a:pt x="4363" y="13979"/>
                  </a:cubicBezTo>
                  <a:cubicBezTo>
                    <a:pt x="3962" y="16763"/>
                    <a:pt x="2258" y="20144"/>
                    <a:pt x="857" y="20947"/>
                  </a:cubicBezTo>
                  <a:cubicBezTo>
                    <a:pt x="322" y="21250"/>
                    <a:pt x="1" y="21785"/>
                    <a:pt x="1" y="22374"/>
                  </a:cubicBezTo>
                  <a:cubicBezTo>
                    <a:pt x="1" y="22963"/>
                    <a:pt x="322" y="23498"/>
                    <a:pt x="857" y="23801"/>
                  </a:cubicBezTo>
                  <a:cubicBezTo>
                    <a:pt x="2258" y="24604"/>
                    <a:pt x="3962" y="27994"/>
                    <a:pt x="4363" y="30769"/>
                  </a:cubicBezTo>
                  <a:cubicBezTo>
                    <a:pt x="4756" y="33507"/>
                    <a:pt x="6558" y="35381"/>
                    <a:pt x="9261" y="35916"/>
                  </a:cubicBezTo>
                  <a:cubicBezTo>
                    <a:pt x="9921" y="38378"/>
                    <a:pt x="11741" y="40020"/>
                    <a:pt x="14301" y="40386"/>
                  </a:cubicBezTo>
                  <a:cubicBezTo>
                    <a:pt x="17085" y="40787"/>
                    <a:pt x="20475" y="42491"/>
                    <a:pt x="21269" y="43891"/>
                  </a:cubicBezTo>
                  <a:cubicBezTo>
                    <a:pt x="21572" y="44427"/>
                    <a:pt x="22107" y="44748"/>
                    <a:pt x="22705" y="44748"/>
                  </a:cubicBezTo>
                  <a:cubicBezTo>
                    <a:pt x="23294" y="44748"/>
                    <a:pt x="23829" y="44427"/>
                    <a:pt x="24132" y="43891"/>
                  </a:cubicBezTo>
                  <a:cubicBezTo>
                    <a:pt x="24926" y="42491"/>
                    <a:pt x="28316" y="40787"/>
                    <a:pt x="31100" y="40386"/>
                  </a:cubicBezTo>
                  <a:cubicBezTo>
                    <a:pt x="33660" y="40020"/>
                    <a:pt x="35489" y="38378"/>
                    <a:pt x="36140" y="35916"/>
                  </a:cubicBezTo>
                  <a:cubicBezTo>
                    <a:pt x="38843" y="35381"/>
                    <a:pt x="40645" y="33507"/>
                    <a:pt x="41038" y="30778"/>
                  </a:cubicBezTo>
                  <a:cubicBezTo>
                    <a:pt x="41439" y="27994"/>
                    <a:pt x="43143" y="24604"/>
                    <a:pt x="44544" y="23801"/>
                  </a:cubicBezTo>
                  <a:cubicBezTo>
                    <a:pt x="45079" y="23498"/>
                    <a:pt x="45400" y="22963"/>
                    <a:pt x="45400" y="22374"/>
                  </a:cubicBezTo>
                  <a:cubicBezTo>
                    <a:pt x="45400" y="21785"/>
                    <a:pt x="45079" y="21250"/>
                    <a:pt x="44544" y="20947"/>
                  </a:cubicBezTo>
                  <a:cubicBezTo>
                    <a:pt x="43143" y="20144"/>
                    <a:pt x="41439" y="16763"/>
                    <a:pt x="41038" y="13979"/>
                  </a:cubicBezTo>
                  <a:cubicBezTo>
                    <a:pt x="40645" y="11241"/>
                    <a:pt x="38843" y="9367"/>
                    <a:pt x="36140" y="8832"/>
                  </a:cubicBezTo>
                  <a:cubicBezTo>
                    <a:pt x="35480" y="6370"/>
                    <a:pt x="33660" y="4728"/>
                    <a:pt x="31100" y="4363"/>
                  </a:cubicBezTo>
                  <a:cubicBezTo>
                    <a:pt x="28316" y="3961"/>
                    <a:pt x="24926" y="2257"/>
                    <a:pt x="24132" y="857"/>
                  </a:cubicBezTo>
                  <a:cubicBezTo>
                    <a:pt x="23829" y="321"/>
                    <a:pt x="23294" y="0"/>
                    <a:pt x="22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6"/>
            <p:cNvSpPr/>
            <p:nvPr/>
          </p:nvSpPr>
          <p:spPr>
            <a:xfrm>
              <a:off x="405460" y="4336617"/>
              <a:ext cx="614414" cy="603807"/>
            </a:xfrm>
            <a:custGeom>
              <a:avLst/>
              <a:gdLst/>
              <a:ahLst/>
              <a:cxnLst/>
              <a:rect l="l" t="t" r="r" b="b"/>
              <a:pathLst>
                <a:path w="42921" h="42180" extrusionOk="0">
                  <a:moveTo>
                    <a:pt x="21460" y="1"/>
                  </a:moveTo>
                  <a:cubicBezTo>
                    <a:pt x="21351" y="1"/>
                    <a:pt x="21242" y="72"/>
                    <a:pt x="21162" y="215"/>
                  </a:cubicBezTo>
                  <a:cubicBezTo>
                    <a:pt x="20073" y="2133"/>
                    <a:pt x="16210" y="3944"/>
                    <a:pt x="13249" y="4363"/>
                  </a:cubicBezTo>
                  <a:cubicBezTo>
                    <a:pt x="10777" y="4720"/>
                    <a:pt x="9680" y="6344"/>
                    <a:pt x="9270" y="7923"/>
                  </a:cubicBezTo>
                  <a:cubicBezTo>
                    <a:pt x="9145" y="8387"/>
                    <a:pt x="8770" y="8726"/>
                    <a:pt x="8306" y="8824"/>
                  </a:cubicBezTo>
                  <a:cubicBezTo>
                    <a:pt x="6620" y="9163"/>
                    <a:pt x="4791" y="10233"/>
                    <a:pt x="4408" y="12874"/>
                  </a:cubicBezTo>
                  <a:cubicBezTo>
                    <a:pt x="3989" y="15844"/>
                    <a:pt x="2178" y="19698"/>
                    <a:pt x="260" y="20796"/>
                  </a:cubicBezTo>
                  <a:cubicBezTo>
                    <a:pt x="1" y="20947"/>
                    <a:pt x="1" y="21242"/>
                    <a:pt x="260" y="21393"/>
                  </a:cubicBezTo>
                  <a:cubicBezTo>
                    <a:pt x="2178" y="22482"/>
                    <a:pt x="3989" y="26336"/>
                    <a:pt x="4408" y="29306"/>
                  </a:cubicBezTo>
                  <a:cubicBezTo>
                    <a:pt x="4791" y="31947"/>
                    <a:pt x="6620" y="33026"/>
                    <a:pt x="8306" y="33365"/>
                  </a:cubicBezTo>
                  <a:cubicBezTo>
                    <a:pt x="8770" y="33455"/>
                    <a:pt x="9145" y="33794"/>
                    <a:pt x="9270" y="34257"/>
                  </a:cubicBezTo>
                  <a:cubicBezTo>
                    <a:pt x="9680" y="35836"/>
                    <a:pt x="10777" y="37460"/>
                    <a:pt x="13249" y="37817"/>
                  </a:cubicBezTo>
                  <a:cubicBezTo>
                    <a:pt x="16210" y="38236"/>
                    <a:pt x="20073" y="40047"/>
                    <a:pt x="21162" y="41965"/>
                  </a:cubicBezTo>
                  <a:cubicBezTo>
                    <a:pt x="21242" y="42108"/>
                    <a:pt x="21351" y="42179"/>
                    <a:pt x="21460" y="42179"/>
                  </a:cubicBezTo>
                  <a:cubicBezTo>
                    <a:pt x="21570" y="42179"/>
                    <a:pt x="21679" y="42108"/>
                    <a:pt x="21759" y="41965"/>
                  </a:cubicBezTo>
                  <a:cubicBezTo>
                    <a:pt x="22848" y="40047"/>
                    <a:pt x="26702" y="38236"/>
                    <a:pt x="29672" y="37817"/>
                  </a:cubicBezTo>
                  <a:cubicBezTo>
                    <a:pt x="32143" y="37460"/>
                    <a:pt x="33241" y="35836"/>
                    <a:pt x="33651" y="34257"/>
                  </a:cubicBezTo>
                  <a:cubicBezTo>
                    <a:pt x="33776" y="33794"/>
                    <a:pt x="34151" y="33455"/>
                    <a:pt x="34615" y="33365"/>
                  </a:cubicBezTo>
                  <a:cubicBezTo>
                    <a:pt x="36301" y="33026"/>
                    <a:pt x="38129" y="31947"/>
                    <a:pt x="38513" y="29306"/>
                  </a:cubicBezTo>
                  <a:cubicBezTo>
                    <a:pt x="38932" y="26336"/>
                    <a:pt x="40743" y="22482"/>
                    <a:pt x="42661" y="21393"/>
                  </a:cubicBezTo>
                  <a:cubicBezTo>
                    <a:pt x="42920" y="21242"/>
                    <a:pt x="42920" y="20947"/>
                    <a:pt x="42661" y="20796"/>
                  </a:cubicBezTo>
                  <a:cubicBezTo>
                    <a:pt x="40743" y="19698"/>
                    <a:pt x="38932" y="15844"/>
                    <a:pt x="38513" y="12874"/>
                  </a:cubicBezTo>
                  <a:cubicBezTo>
                    <a:pt x="38129" y="10233"/>
                    <a:pt x="36301" y="9163"/>
                    <a:pt x="34615" y="8824"/>
                  </a:cubicBezTo>
                  <a:cubicBezTo>
                    <a:pt x="34151" y="8726"/>
                    <a:pt x="33776" y="8387"/>
                    <a:pt x="33651" y="7923"/>
                  </a:cubicBezTo>
                  <a:cubicBezTo>
                    <a:pt x="33241" y="6344"/>
                    <a:pt x="32143" y="4720"/>
                    <a:pt x="29672" y="4363"/>
                  </a:cubicBezTo>
                  <a:cubicBezTo>
                    <a:pt x="26702" y="3944"/>
                    <a:pt x="22848" y="2133"/>
                    <a:pt x="21759" y="215"/>
                  </a:cubicBezTo>
                  <a:cubicBezTo>
                    <a:pt x="21679" y="72"/>
                    <a:pt x="21570" y="1"/>
                    <a:pt x="214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6"/>
          <p:cNvGrpSpPr/>
          <p:nvPr/>
        </p:nvGrpSpPr>
        <p:grpSpPr>
          <a:xfrm>
            <a:off x="3364350" y="-1644190"/>
            <a:ext cx="2415313" cy="2415313"/>
            <a:chOff x="277450" y="4273200"/>
            <a:chExt cx="870289" cy="870289"/>
          </a:xfrm>
        </p:grpSpPr>
        <p:sp>
          <p:nvSpPr>
            <p:cNvPr id="1543" name="Google Shape;1543;p16"/>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6"/>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6"/>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1pPr>
            <a:lvl2pPr lvl="1"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2pPr>
            <a:lvl3pPr lvl="2"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3pPr>
            <a:lvl4pPr lvl="3"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4pPr>
            <a:lvl5pPr lvl="4"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5pPr>
            <a:lvl6pPr lvl="5"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6pPr>
            <a:lvl7pPr lvl="6"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7pPr>
            <a:lvl8pPr lvl="7"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8pPr>
            <a:lvl9pPr lvl="8"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Manrope"/>
              <a:buChar char="●"/>
              <a:defRPr>
                <a:solidFill>
                  <a:schemeClr val="accent1"/>
                </a:solidFill>
                <a:latin typeface="Manrope"/>
                <a:ea typeface="Manrope"/>
                <a:cs typeface="Manrope"/>
                <a:sym typeface="Manrope"/>
              </a:defRPr>
            </a:lvl1pPr>
            <a:lvl2pPr marL="914400" lvl="1"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2pPr>
            <a:lvl3pPr marL="1371600" lvl="2"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3pPr>
            <a:lvl4pPr marL="1828800" lvl="3"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4pPr>
            <a:lvl5pPr marL="2286000" lvl="4"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5pPr>
            <a:lvl6pPr marL="2743200" lvl="5"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6pPr>
            <a:lvl7pPr marL="3200400" lvl="6"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7pPr>
            <a:lvl8pPr marL="3657600" lvl="7"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8pPr>
            <a:lvl9pPr marL="4114800" lvl="8" indent="-317500">
              <a:lnSpc>
                <a:spcPct val="115000"/>
              </a:lnSpc>
              <a:spcBef>
                <a:spcPts val="1600"/>
              </a:spcBef>
              <a:spcAft>
                <a:spcPts val="1600"/>
              </a:spcAft>
              <a:buClr>
                <a:schemeClr val="accent1"/>
              </a:buClr>
              <a:buSzPts val="1400"/>
              <a:buFont typeface="Manrope"/>
              <a:buChar char="■"/>
              <a:defRPr>
                <a:solidFill>
                  <a:schemeClr val="accent1"/>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0" r:id="rId7"/>
    <p:sldLayoutId id="2147483661" r:id="rId8"/>
    <p:sldLayoutId id="2147483662" r:id="rId9"/>
    <p:sldLayoutId id="2147483663" r:id="rId10"/>
    <p:sldLayoutId id="2147483665" r:id="rId11"/>
    <p:sldLayoutId id="2147483670" r:id="rId12"/>
    <p:sldLayoutId id="2147483671" r:id="rId13"/>
    <p:sldLayoutId id="2147483685" r:id="rId14"/>
    <p:sldLayoutId id="2147483688" r:id="rId15"/>
    <p:sldLayoutId id="2147483689" r:id="rId16"/>
    <p:sldLayoutId id="2147483690" r:id="rId17"/>
    <p:sldLayoutId id="2147483691" r:id="rId18"/>
    <p:sldLayoutId id="2147483694" r:id="rId19"/>
    <p:sldLayoutId id="2147483695" r:id="rId20"/>
    <p:sldLayoutId id="2147483696" r:id="rId21"/>
    <p:sldLayoutId id="2147483698" r:id="rId22"/>
    <p:sldLayoutId id="2147483699"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9">
          <p15:clr>
            <a:srgbClr val="EA4335"/>
          </p15:clr>
        </p15:guide>
        <p15:guide id="2" orient="horz" pos="2901">
          <p15:clr>
            <a:srgbClr val="EA4335"/>
          </p15:clr>
        </p15:guide>
        <p15:guide id="3" pos="449">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30"/>
        <p:cNvGrpSpPr/>
        <p:nvPr/>
      </p:nvGrpSpPr>
      <p:grpSpPr>
        <a:xfrm>
          <a:off x="0" y="0"/>
          <a:ext cx="0" cy="0"/>
          <a:chOff x="0" y="0"/>
          <a:chExt cx="0" cy="0"/>
        </a:xfrm>
      </p:grpSpPr>
      <p:pic>
        <p:nvPicPr>
          <p:cNvPr id="3631" name="Google Shape;3631;p66" title="Islamic History Thesis XL by Slidesgo.jpg"/>
          <p:cNvPicPr preferRelativeResize="0">
            <a:picLocks noGrp="1"/>
          </p:cNvPicPr>
          <p:nvPr>
            <p:ph type="pic" idx="2"/>
          </p:nvPr>
        </p:nvPicPr>
        <p:blipFill rotWithShape="1">
          <a:blip r:embed="rId3">
            <a:alphaModFix/>
          </a:blip>
          <a:srcRect/>
          <a:stretch/>
        </p:blipFill>
        <p:spPr>
          <a:xfrm>
            <a:off x="0" y="0"/>
            <a:ext cx="9144000" cy="5143500"/>
          </a:xfrm>
          <a:prstGeom prst="rect">
            <a:avLst/>
          </a:prstGeom>
        </p:spPr>
      </p:pic>
      <p:grpSp>
        <p:nvGrpSpPr>
          <p:cNvPr id="3634" name="Google Shape;3634;p66"/>
          <p:cNvGrpSpPr/>
          <p:nvPr/>
        </p:nvGrpSpPr>
        <p:grpSpPr>
          <a:xfrm>
            <a:off x="210775" y="-1392437"/>
            <a:ext cx="351500" cy="2497475"/>
            <a:chOff x="4378150" y="1221025"/>
            <a:chExt cx="351500" cy="2497475"/>
          </a:xfrm>
        </p:grpSpPr>
        <p:sp>
          <p:nvSpPr>
            <p:cNvPr id="3635" name="Google Shape;3635;p66"/>
            <p:cNvSpPr/>
            <p:nvPr/>
          </p:nvSpPr>
          <p:spPr>
            <a:xfrm>
              <a:off x="4378150" y="3385050"/>
              <a:ext cx="351500" cy="333450"/>
            </a:xfrm>
            <a:custGeom>
              <a:avLst/>
              <a:gdLst/>
              <a:ahLst/>
              <a:cxnLst/>
              <a:rect l="l" t="t" r="r" b="b"/>
              <a:pathLst>
                <a:path w="14060" h="13338" extrusionOk="0">
                  <a:moveTo>
                    <a:pt x="7030" y="2311"/>
                  </a:moveTo>
                  <a:lnTo>
                    <a:pt x="8226" y="5076"/>
                  </a:lnTo>
                  <a:cubicBezTo>
                    <a:pt x="8324" y="5299"/>
                    <a:pt x="8529" y="5451"/>
                    <a:pt x="8770" y="5478"/>
                  </a:cubicBezTo>
                  <a:lnTo>
                    <a:pt x="11776" y="5763"/>
                  </a:lnTo>
                  <a:lnTo>
                    <a:pt x="9510" y="7752"/>
                  </a:lnTo>
                  <a:cubicBezTo>
                    <a:pt x="9332" y="7913"/>
                    <a:pt x="9251" y="8154"/>
                    <a:pt x="9305" y="8395"/>
                  </a:cubicBezTo>
                  <a:lnTo>
                    <a:pt x="9965" y="11339"/>
                  </a:lnTo>
                  <a:lnTo>
                    <a:pt x="7360" y="9804"/>
                  </a:lnTo>
                  <a:cubicBezTo>
                    <a:pt x="7262" y="9742"/>
                    <a:pt x="7146" y="9706"/>
                    <a:pt x="7030" y="9706"/>
                  </a:cubicBezTo>
                  <a:cubicBezTo>
                    <a:pt x="6914" y="9706"/>
                    <a:pt x="6798" y="9742"/>
                    <a:pt x="6691" y="9804"/>
                  </a:cubicBezTo>
                  <a:lnTo>
                    <a:pt x="4095" y="11339"/>
                  </a:lnTo>
                  <a:lnTo>
                    <a:pt x="4755" y="8395"/>
                  </a:lnTo>
                  <a:cubicBezTo>
                    <a:pt x="4809" y="8154"/>
                    <a:pt x="4729" y="7913"/>
                    <a:pt x="4550" y="7752"/>
                  </a:cubicBezTo>
                  <a:lnTo>
                    <a:pt x="2284" y="5763"/>
                  </a:lnTo>
                  <a:lnTo>
                    <a:pt x="5291" y="5478"/>
                  </a:lnTo>
                  <a:cubicBezTo>
                    <a:pt x="5531" y="5451"/>
                    <a:pt x="5737" y="5299"/>
                    <a:pt x="5835" y="5076"/>
                  </a:cubicBezTo>
                  <a:lnTo>
                    <a:pt x="7030" y="2311"/>
                  </a:lnTo>
                  <a:close/>
                  <a:moveTo>
                    <a:pt x="7030" y="0"/>
                  </a:moveTo>
                  <a:cubicBezTo>
                    <a:pt x="6771" y="0"/>
                    <a:pt x="6531" y="152"/>
                    <a:pt x="6424" y="393"/>
                  </a:cubicBezTo>
                  <a:lnTo>
                    <a:pt x="4773" y="4202"/>
                  </a:lnTo>
                  <a:lnTo>
                    <a:pt x="643" y="4594"/>
                  </a:lnTo>
                  <a:cubicBezTo>
                    <a:pt x="384" y="4612"/>
                    <a:pt x="161" y="4791"/>
                    <a:pt x="81" y="5040"/>
                  </a:cubicBezTo>
                  <a:cubicBezTo>
                    <a:pt x="0" y="5290"/>
                    <a:pt x="81" y="5567"/>
                    <a:pt x="277" y="5736"/>
                  </a:cubicBezTo>
                  <a:lnTo>
                    <a:pt x="3381" y="8484"/>
                  </a:lnTo>
                  <a:lnTo>
                    <a:pt x="2480" y="12534"/>
                  </a:lnTo>
                  <a:cubicBezTo>
                    <a:pt x="2427" y="12793"/>
                    <a:pt x="2525" y="13060"/>
                    <a:pt x="2739" y="13212"/>
                  </a:cubicBezTo>
                  <a:cubicBezTo>
                    <a:pt x="2851" y="13295"/>
                    <a:pt x="2987" y="13338"/>
                    <a:pt x="3126" y="13338"/>
                  </a:cubicBezTo>
                  <a:cubicBezTo>
                    <a:pt x="3240" y="13338"/>
                    <a:pt x="3357" y="13308"/>
                    <a:pt x="3462" y="13248"/>
                  </a:cubicBezTo>
                  <a:lnTo>
                    <a:pt x="7030" y="11134"/>
                  </a:lnTo>
                  <a:lnTo>
                    <a:pt x="10599" y="13248"/>
                  </a:lnTo>
                  <a:cubicBezTo>
                    <a:pt x="10706" y="13310"/>
                    <a:pt x="10822" y="13337"/>
                    <a:pt x="10938" y="13337"/>
                  </a:cubicBezTo>
                  <a:cubicBezTo>
                    <a:pt x="11071" y="13337"/>
                    <a:pt x="11205" y="13292"/>
                    <a:pt x="11321" y="13212"/>
                  </a:cubicBezTo>
                  <a:cubicBezTo>
                    <a:pt x="11535" y="13060"/>
                    <a:pt x="11633" y="12793"/>
                    <a:pt x="11580" y="12534"/>
                  </a:cubicBezTo>
                  <a:lnTo>
                    <a:pt x="10679" y="8484"/>
                  </a:lnTo>
                  <a:lnTo>
                    <a:pt x="13783" y="5736"/>
                  </a:lnTo>
                  <a:cubicBezTo>
                    <a:pt x="13980" y="5567"/>
                    <a:pt x="14060" y="5290"/>
                    <a:pt x="13980" y="5040"/>
                  </a:cubicBezTo>
                  <a:cubicBezTo>
                    <a:pt x="13899" y="4791"/>
                    <a:pt x="13676" y="4612"/>
                    <a:pt x="13418" y="4594"/>
                  </a:cubicBezTo>
                  <a:lnTo>
                    <a:pt x="9278" y="4202"/>
                  </a:lnTo>
                  <a:lnTo>
                    <a:pt x="7637" y="393"/>
                  </a:lnTo>
                  <a:cubicBezTo>
                    <a:pt x="7530" y="152"/>
                    <a:pt x="7289" y="0"/>
                    <a:pt x="7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6"/>
            <p:cNvSpPr/>
            <p:nvPr/>
          </p:nvSpPr>
          <p:spPr>
            <a:xfrm>
              <a:off x="4522450" y="2299800"/>
              <a:ext cx="62925" cy="1022600"/>
            </a:xfrm>
            <a:custGeom>
              <a:avLst/>
              <a:gdLst/>
              <a:ahLst/>
              <a:cxnLst/>
              <a:rect l="l" t="t" r="r" b="b"/>
              <a:pathLst>
                <a:path w="2517" h="40904" extrusionOk="0">
                  <a:moveTo>
                    <a:pt x="1258" y="1"/>
                  </a:moveTo>
                  <a:cubicBezTo>
                    <a:pt x="562" y="1"/>
                    <a:pt x="0" y="563"/>
                    <a:pt x="0" y="1258"/>
                  </a:cubicBezTo>
                  <a:cubicBezTo>
                    <a:pt x="0" y="1954"/>
                    <a:pt x="562" y="2516"/>
                    <a:pt x="1258" y="2516"/>
                  </a:cubicBezTo>
                  <a:cubicBezTo>
                    <a:pt x="1954" y="2516"/>
                    <a:pt x="2516" y="1954"/>
                    <a:pt x="2516" y="1258"/>
                  </a:cubicBezTo>
                  <a:cubicBezTo>
                    <a:pt x="2516" y="563"/>
                    <a:pt x="1954" y="1"/>
                    <a:pt x="1258" y="1"/>
                  </a:cubicBezTo>
                  <a:close/>
                  <a:moveTo>
                    <a:pt x="1258" y="5487"/>
                  </a:moveTo>
                  <a:cubicBezTo>
                    <a:pt x="562" y="5487"/>
                    <a:pt x="0" y="6049"/>
                    <a:pt x="0" y="6745"/>
                  </a:cubicBezTo>
                  <a:cubicBezTo>
                    <a:pt x="0" y="7441"/>
                    <a:pt x="562" y="8003"/>
                    <a:pt x="1258" y="8003"/>
                  </a:cubicBezTo>
                  <a:cubicBezTo>
                    <a:pt x="1954" y="8003"/>
                    <a:pt x="2516" y="7441"/>
                    <a:pt x="2516" y="6745"/>
                  </a:cubicBezTo>
                  <a:cubicBezTo>
                    <a:pt x="2516" y="6049"/>
                    <a:pt x="1954" y="5487"/>
                    <a:pt x="1258" y="5487"/>
                  </a:cubicBezTo>
                  <a:close/>
                  <a:moveTo>
                    <a:pt x="1258" y="10973"/>
                  </a:moveTo>
                  <a:cubicBezTo>
                    <a:pt x="562" y="10973"/>
                    <a:pt x="0" y="11535"/>
                    <a:pt x="0" y="12231"/>
                  </a:cubicBezTo>
                  <a:cubicBezTo>
                    <a:pt x="0" y="12927"/>
                    <a:pt x="562" y="13480"/>
                    <a:pt x="1258" y="13480"/>
                  </a:cubicBezTo>
                  <a:cubicBezTo>
                    <a:pt x="1954" y="13480"/>
                    <a:pt x="2516" y="12927"/>
                    <a:pt x="2516" y="12231"/>
                  </a:cubicBezTo>
                  <a:cubicBezTo>
                    <a:pt x="2516" y="11535"/>
                    <a:pt x="1954" y="10973"/>
                    <a:pt x="1258" y="10973"/>
                  </a:cubicBezTo>
                  <a:close/>
                  <a:moveTo>
                    <a:pt x="1258" y="16451"/>
                  </a:moveTo>
                  <a:cubicBezTo>
                    <a:pt x="562" y="16451"/>
                    <a:pt x="0" y="17022"/>
                    <a:pt x="0" y="17709"/>
                  </a:cubicBezTo>
                  <a:cubicBezTo>
                    <a:pt x="0" y="18405"/>
                    <a:pt x="562" y="18976"/>
                    <a:pt x="1258" y="18976"/>
                  </a:cubicBezTo>
                  <a:cubicBezTo>
                    <a:pt x="1954" y="18976"/>
                    <a:pt x="2516" y="18405"/>
                    <a:pt x="2516" y="17709"/>
                  </a:cubicBezTo>
                  <a:cubicBezTo>
                    <a:pt x="2516" y="17022"/>
                    <a:pt x="1954" y="16451"/>
                    <a:pt x="1258" y="16451"/>
                  </a:cubicBezTo>
                  <a:close/>
                  <a:moveTo>
                    <a:pt x="1258" y="21946"/>
                  </a:moveTo>
                  <a:cubicBezTo>
                    <a:pt x="562" y="21946"/>
                    <a:pt x="0" y="22499"/>
                    <a:pt x="0" y="23195"/>
                  </a:cubicBezTo>
                  <a:cubicBezTo>
                    <a:pt x="0" y="23891"/>
                    <a:pt x="562" y="24453"/>
                    <a:pt x="1258" y="24453"/>
                  </a:cubicBezTo>
                  <a:cubicBezTo>
                    <a:pt x="1954" y="24453"/>
                    <a:pt x="2516" y="23891"/>
                    <a:pt x="2516" y="23195"/>
                  </a:cubicBezTo>
                  <a:cubicBezTo>
                    <a:pt x="2516" y="22499"/>
                    <a:pt x="1954" y="21946"/>
                    <a:pt x="1258" y="21946"/>
                  </a:cubicBezTo>
                  <a:close/>
                  <a:moveTo>
                    <a:pt x="1258" y="27424"/>
                  </a:moveTo>
                  <a:cubicBezTo>
                    <a:pt x="562" y="27424"/>
                    <a:pt x="0" y="27986"/>
                    <a:pt x="0" y="28682"/>
                  </a:cubicBezTo>
                  <a:cubicBezTo>
                    <a:pt x="0" y="29377"/>
                    <a:pt x="562" y="29939"/>
                    <a:pt x="1258" y="29939"/>
                  </a:cubicBezTo>
                  <a:cubicBezTo>
                    <a:pt x="1954" y="29939"/>
                    <a:pt x="2516" y="29377"/>
                    <a:pt x="2516" y="28682"/>
                  </a:cubicBezTo>
                  <a:cubicBezTo>
                    <a:pt x="2516" y="27986"/>
                    <a:pt x="1954" y="27424"/>
                    <a:pt x="1258" y="27424"/>
                  </a:cubicBezTo>
                  <a:close/>
                  <a:moveTo>
                    <a:pt x="1258" y="32910"/>
                  </a:moveTo>
                  <a:cubicBezTo>
                    <a:pt x="562" y="32910"/>
                    <a:pt x="0" y="33472"/>
                    <a:pt x="0" y="34168"/>
                  </a:cubicBezTo>
                  <a:cubicBezTo>
                    <a:pt x="0" y="34855"/>
                    <a:pt x="562" y="35426"/>
                    <a:pt x="1258" y="35426"/>
                  </a:cubicBezTo>
                  <a:cubicBezTo>
                    <a:pt x="1954" y="35426"/>
                    <a:pt x="2516" y="34855"/>
                    <a:pt x="2516" y="34168"/>
                  </a:cubicBezTo>
                  <a:cubicBezTo>
                    <a:pt x="2516" y="33472"/>
                    <a:pt x="1954" y="32910"/>
                    <a:pt x="1258" y="32910"/>
                  </a:cubicBezTo>
                  <a:close/>
                  <a:moveTo>
                    <a:pt x="1258" y="38397"/>
                  </a:moveTo>
                  <a:cubicBezTo>
                    <a:pt x="562" y="38397"/>
                    <a:pt x="0" y="38959"/>
                    <a:pt x="0" y="39654"/>
                  </a:cubicBezTo>
                  <a:cubicBezTo>
                    <a:pt x="0" y="40350"/>
                    <a:pt x="562" y="40903"/>
                    <a:pt x="1258" y="40903"/>
                  </a:cubicBezTo>
                  <a:cubicBezTo>
                    <a:pt x="1954" y="40903"/>
                    <a:pt x="2516" y="40350"/>
                    <a:pt x="2516" y="39654"/>
                  </a:cubicBezTo>
                  <a:cubicBezTo>
                    <a:pt x="2516" y="38959"/>
                    <a:pt x="1954" y="38397"/>
                    <a:pt x="1258" y="383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6"/>
            <p:cNvSpPr/>
            <p:nvPr/>
          </p:nvSpPr>
          <p:spPr>
            <a:xfrm>
              <a:off x="4545425" y="2331250"/>
              <a:ext cx="16975" cy="1079025"/>
            </a:xfrm>
            <a:custGeom>
              <a:avLst/>
              <a:gdLst/>
              <a:ahLst/>
              <a:cxnLst/>
              <a:rect l="l" t="t" r="r" b="b"/>
              <a:pathLst>
                <a:path w="679" h="43161" extrusionOk="0">
                  <a:moveTo>
                    <a:pt x="0" y="0"/>
                  </a:moveTo>
                  <a:lnTo>
                    <a:pt x="0" y="43160"/>
                  </a:lnTo>
                  <a:lnTo>
                    <a:pt x="678" y="43160"/>
                  </a:lnTo>
                  <a:lnTo>
                    <a:pt x="6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6"/>
            <p:cNvSpPr/>
            <p:nvPr/>
          </p:nvSpPr>
          <p:spPr>
            <a:xfrm>
              <a:off x="4522450" y="1221025"/>
              <a:ext cx="62925" cy="1022600"/>
            </a:xfrm>
            <a:custGeom>
              <a:avLst/>
              <a:gdLst/>
              <a:ahLst/>
              <a:cxnLst/>
              <a:rect l="l" t="t" r="r" b="b"/>
              <a:pathLst>
                <a:path w="2517" h="40904" extrusionOk="0">
                  <a:moveTo>
                    <a:pt x="1258" y="1"/>
                  </a:moveTo>
                  <a:cubicBezTo>
                    <a:pt x="562" y="1"/>
                    <a:pt x="0" y="554"/>
                    <a:pt x="0" y="1250"/>
                  </a:cubicBezTo>
                  <a:cubicBezTo>
                    <a:pt x="0" y="1945"/>
                    <a:pt x="562" y="2507"/>
                    <a:pt x="1258" y="2507"/>
                  </a:cubicBezTo>
                  <a:cubicBezTo>
                    <a:pt x="1954" y="2507"/>
                    <a:pt x="2516" y="1945"/>
                    <a:pt x="2516" y="1250"/>
                  </a:cubicBezTo>
                  <a:cubicBezTo>
                    <a:pt x="2516" y="554"/>
                    <a:pt x="1954" y="1"/>
                    <a:pt x="1258" y="1"/>
                  </a:cubicBezTo>
                  <a:close/>
                  <a:moveTo>
                    <a:pt x="1258" y="5478"/>
                  </a:moveTo>
                  <a:cubicBezTo>
                    <a:pt x="562" y="5478"/>
                    <a:pt x="0" y="6049"/>
                    <a:pt x="0" y="6745"/>
                  </a:cubicBezTo>
                  <a:cubicBezTo>
                    <a:pt x="0" y="7432"/>
                    <a:pt x="562" y="7994"/>
                    <a:pt x="1258" y="7994"/>
                  </a:cubicBezTo>
                  <a:cubicBezTo>
                    <a:pt x="1954" y="7994"/>
                    <a:pt x="2516" y="7432"/>
                    <a:pt x="2516" y="6745"/>
                  </a:cubicBezTo>
                  <a:cubicBezTo>
                    <a:pt x="2516" y="6049"/>
                    <a:pt x="1954" y="5478"/>
                    <a:pt x="1258" y="5478"/>
                  </a:cubicBezTo>
                  <a:close/>
                  <a:moveTo>
                    <a:pt x="1258" y="10965"/>
                  </a:moveTo>
                  <a:cubicBezTo>
                    <a:pt x="562" y="10965"/>
                    <a:pt x="0" y="11527"/>
                    <a:pt x="0" y="12222"/>
                  </a:cubicBezTo>
                  <a:cubicBezTo>
                    <a:pt x="0" y="12918"/>
                    <a:pt x="562" y="13480"/>
                    <a:pt x="1258" y="13480"/>
                  </a:cubicBezTo>
                  <a:cubicBezTo>
                    <a:pt x="1954" y="13480"/>
                    <a:pt x="2516" y="12918"/>
                    <a:pt x="2516" y="12222"/>
                  </a:cubicBezTo>
                  <a:cubicBezTo>
                    <a:pt x="2516" y="11527"/>
                    <a:pt x="1954" y="10965"/>
                    <a:pt x="1258" y="10965"/>
                  </a:cubicBezTo>
                  <a:close/>
                  <a:moveTo>
                    <a:pt x="1258" y="16451"/>
                  </a:moveTo>
                  <a:cubicBezTo>
                    <a:pt x="562" y="16451"/>
                    <a:pt x="0" y="17013"/>
                    <a:pt x="0" y="17709"/>
                  </a:cubicBezTo>
                  <a:cubicBezTo>
                    <a:pt x="0" y="18405"/>
                    <a:pt x="562" y="18967"/>
                    <a:pt x="1258" y="18967"/>
                  </a:cubicBezTo>
                  <a:cubicBezTo>
                    <a:pt x="1954" y="18967"/>
                    <a:pt x="2516" y="18405"/>
                    <a:pt x="2516" y="17709"/>
                  </a:cubicBezTo>
                  <a:cubicBezTo>
                    <a:pt x="2516" y="17013"/>
                    <a:pt x="1954" y="16451"/>
                    <a:pt x="1258" y="16451"/>
                  </a:cubicBezTo>
                  <a:close/>
                  <a:moveTo>
                    <a:pt x="1258" y="21937"/>
                  </a:moveTo>
                  <a:cubicBezTo>
                    <a:pt x="562" y="21937"/>
                    <a:pt x="0" y="22499"/>
                    <a:pt x="0" y="23195"/>
                  </a:cubicBezTo>
                  <a:cubicBezTo>
                    <a:pt x="0" y="23891"/>
                    <a:pt x="562" y="24453"/>
                    <a:pt x="1258" y="24453"/>
                  </a:cubicBezTo>
                  <a:cubicBezTo>
                    <a:pt x="1954" y="24453"/>
                    <a:pt x="2516" y="23891"/>
                    <a:pt x="2516" y="23195"/>
                  </a:cubicBezTo>
                  <a:cubicBezTo>
                    <a:pt x="2516" y="22499"/>
                    <a:pt x="1954" y="21937"/>
                    <a:pt x="1258" y="21937"/>
                  </a:cubicBezTo>
                  <a:close/>
                  <a:moveTo>
                    <a:pt x="1258" y="27424"/>
                  </a:moveTo>
                  <a:cubicBezTo>
                    <a:pt x="562" y="27424"/>
                    <a:pt x="0" y="27986"/>
                    <a:pt x="0" y="28673"/>
                  </a:cubicBezTo>
                  <a:cubicBezTo>
                    <a:pt x="0" y="29369"/>
                    <a:pt x="562" y="29940"/>
                    <a:pt x="1258" y="29940"/>
                  </a:cubicBezTo>
                  <a:cubicBezTo>
                    <a:pt x="1954" y="29940"/>
                    <a:pt x="2516" y="29369"/>
                    <a:pt x="2516" y="28673"/>
                  </a:cubicBezTo>
                  <a:cubicBezTo>
                    <a:pt x="2516" y="27986"/>
                    <a:pt x="1954" y="27424"/>
                    <a:pt x="1258" y="27424"/>
                  </a:cubicBezTo>
                  <a:close/>
                  <a:moveTo>
                    <a:pt x="1258" y="32910"/>
                  </a:moveTo>
                  <a:cubicBezTo>
                    <a:pt x="562" y="32910"/>
                    <a:pt x="0" y="33463"/>
                    <a:pt x="0" y="34159"/>
                  </a:cubicBezTo>
                  <a:cubicBezTo>
                    <a:pt x="0" y="34855"/>
                    <a:pt x="562" y="35417"/>
                    <a:pt x="1258" y="35417"/>
                  </a:cubicBezTo>
                  <a:cubicBezTo>
                    <a:pt x="1954" y="35417"/>
                    <a:pt x="2516" y="34855"/>
                    <a:pt x="2516" y="34159"/>
                  </a:cubicBezTo>
                  <a:cubicBezTo>
                    <a:pt x="2516" y="33463"/>
                    <a:pt x="1954" y="32910"/>
                    <a:pt x="1258" y="32910"/>
                  </a:cubicBezTo>
                  <a:close/>
                  <a:moveTo>
                    <a:pt x="1258" y="38388"/>
                  </a:moveTo>
                  <a:cubicBezTo>
                    <a:pt x="562" y="38388"/>
                    <a:pt x="0" y="38950"/>
                    <a:pt x="0" y="39646"/>
                  </a:cubicBezTo>
                  <a:cubicBezTo>
                    <a:pt x="0" y="40341"/>
                    <a:pt x="562" y="40903"/>
                    <a:pt x="1258" y="40903"/>
                  </a:cubicBezTo>
                  <a:cubicBezTo>
                    <a:pt x="1954" y="40903"/>
                    <a:pt x="2516" y="40341"/>
                    <a:pt x="2516" y="39646"/>
                  </a:cubicBezTo>
                  <a:cubicBezTo>
                    <a:pt x="2516" y="38950"/>
                    <a:pt x="1954" y="38388"/>
                    <a:pt x="1258" y="38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6"/>
            <p:cNvSpPr/>
            <p:nvPr/>
          </p:nvSpPr>
          <p:spPr>
            <a:xfrm>
              <a:off x="4545425" y="1252250"/>
              <a:ext cx="16975" cy="1079025"/>
            </a:xfrm>
            <a:custGeom>
              <a:avLst/>
              <a:gdLst/>
              <a:ahLst/>
              <a:cxnLst/>
              <a:rect l="l" t="t" r="r" b="b"/>
              <a:pathLst>
                <a:path w="679" h="43161" extrusionOk="0">
                  <a:moveTo>
                    <a:pt x="0" y="1"/>
                  </a:moveTo>
                  <a:lnTo>
                    <a:pt x="0" y="43160"/>
                  </a:lnTo>
                  <a:lnTo>
                    <a:pt x="678" y="43160"/>
                  </a:lnTo>
                  <a:lnTo>
                    <a:pt x="6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0" name="Google Shape;3640;p66"/>
          <p:cNvGrpSpPr/>
          <p:nvPr/>
        </p:nvGrpSpPr>
        <p:grpSpPr>
          <a:xfrm>
            <a:off x="331111" y="4227154"/>
            <a:ext cx="762985" cy="762897"/>
            <a:chOff x="8021087" y="4295195"/>
            <a:chExt cx="1136578" cy="1136447"/>
          </a:xfrm>
        </p:grpSpPr>
        <p:sp>
          <p:nvSpPr>
            <p:cNvPr id="3641" name="Google Shape;3641;p66"/>
            <p:cNvSpPr/>
            <p:nvPr/>
          </p:nvSpPr>
          <p:spPr>
            <a:xfrm>
              <a:off x="8084049" y="4358026"/>
              <a:ext cx="1010657" cy="1010788"/>
            </a:xfrm>
            <a:custGeom>
              <a:avLst/>
              <a:gdLst/>
              <a:ahLst/>
              <a:cxnLst/>
              <a:rect l="l" t="t" r="r" b="b"/>
              <a:pathLst>
                <a:path w="61994" h="62002" extrusionOk="0">
                  <a:moveTo>
                    <a:pt x="30903" y="1"/>
                  </a:moveTo>
                  <a:lnTo>
                    <a:pt x="21893" y="9011"/>
                  </a:lnTo>
                  <a:lnTo>
                    <a:pt x="9145" y="9011"/>
                  </a:lnTo>
                  <a:lnTo>
                    <a:pt x="9145" y="21759"/>
                  </a:lnTo>
                  <a:lnTo>
                    <a:pt x="1" y="30903"/>
                  </a:lnTo>
                  <a:lnTo>
                    <a:pt x="9145" y="40056"/>
                  </a:lnTo>
                  <a:lnTo>
                    <a:pt x="9145" y="52982"/>
                  </a:lnTo>
                  <a:lnTo>
                    <a:pt x="22080" y="52982"/>
                  </a:lnTo>
                  <a:lnTo>
                    <a:pt x="31091" y="62002"/>
                  </a:lnTo>
                  <a:lnTo>
                    <a:pt x="40101" y="52982"/>
                  </a:lnTo>
                  <a:lnTo>
                    <a:pt x="52849" y="52982"/>
                  </a:lnTo>
                  <a:lnTo>
                    <a:pt x="52849" y="40234"/>
                  </a:lnTo>
                  <a:lnTo>
                    <a:pt x="61993" y="31090"/>
                  </a:lnTo>
                  <a:lnTo>
                    <a:pt x="52849" y="21946"/>
                  </a:lnTo>
                  <a:lnTo>
                    <a:pt x="52849" y="9011"/>
                  </a:lnTo>
                  <a:lnTo>
                    <a:pt x="39914" y="9011"/>
                  </a:lnTo>
                  <a:lnTo>
                    <a:pt x="309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6"/>
            <p:cNvSpPr/>
            <p:nvPr/>
          </p:nvSpPr>
          <p:spPr>
            <a:xfrm>
              <a:off x="8021087" y="4295195"/>
              <a:ext cx="1136578" cy="1136447"/>
            </a:xfrm>
            <a:custGeom>
              <a:avLst/>
              <a:gdLst/>
              <a:ahLst/>
              <a:cxnLst/>
              <a:rect l="l" t="t" r="r" b="b"/>
              <a:pathLst>
                <a:path w="69718" h="69710" extrusionOk="0">
                  <a:moveTo>
                    <a:pt x="34756" y="1812"/>
                  </a:moveTo>
                  <a:lnTo>
                    <a:pt x="44364" y="11420"/>
                  </a:lnTo>
                  <a:lnTo>
                    <a:pt x="58147" y="11420"/>
                  </a:lnTo>
                  <a:lnTo>
                    <a:pt x="58147" y="25203"/>
                  </a:lnTo>
                  <a:lnTo>
                    <a:pt x="67898" y="34953"/>
                  </a:lnTo>
                  <a:lnTo>
                    <a:pt x="58147" y="44704"/>
                  </a:lnTo>
                  <a:lnTo>
                    <a:pt x="58147" y="58291"/>
                  </a:lnTo>
                  <a:lnTo>
                    <a:pt x="44570" y="58291"/>
                  </a:lnTo>
                  <a:lnTo>
                    <a:pt x="34962" y="67899"/>
                  </a:lnTo>
                  <a:lnTo>
                    <a:pt x="25354" y="58291"/>
                  </a:lnTo>
                  <a:lnTo>
                    <a:pt x="11571" y="58291"/>
                  </a:lnTo>
                  <a:lnTo>
                    <a:pt x="11571" y="44499"/>
                  </a:lnTo>
                  <a:lnTo>
                    <a:pt x="1820" y="34748"/>
                  </a:lnTo>
                  <a:lnTo>
                    <a:pt x="11571" y="24997"/>
                  </a:lnTo>
                  <a:lnTo>
                    <a:pt x="11571" y="11420"/>
                  </a:lnTo>
                  <a:lnTo>
                    <a:pt x="25148" y="11420"/>
                  </a:lnTo>
                  <a:lnTo>
                    <a:pt x="34756" y="1812"/>
                  </a:lnTo>
                  <a:close/>
                  <a:moveTo>
                    <a:pt x="34756" y="1"/>
                  </a:moveTo>
                  <a:lnTo>
                    <a:pt x="24622" y="10135"/>
                  </a:lnTo>
                  <a:lnTo>
                    <a:pt x="10286" y="10135"/>
                  </a:lnTo>
                  <a:lnTo>
                    <a:pt x="10286" y="24471"/>
                  </a:lnTo>
                  <a:lnTo>
                    <a:pt x="0" y="34748"/>
                  </a:lnTo>
                  <a:lnTo>
                    <a:pt x="10286" y="45034"/>
                  </a:lnTo>
                  <a:lnTo>
                    <a:pt x="10286" y="59575"/>
                  </a:lnTo>
                  <a:lnTo>
                    <a:pt x="24827" y="59575"/>
                  </a:lnTo>
                  <a:lnTo>
                    <a:pt x="34962" y="69709"/>
                  </a:lnTo>
                  <a:lnTo>
                    <a:pt x="45096" y="59575"/>
                  </a:lnTo>
                  <a:lnTo>
                    <a:pt x="59432" y="59575"/>
                  </a:lnTo>
                  <a:lnTo>
                    <a:pt x="59432" y="45239"/>
                  </a:lnTo>
                  <a:lnTo>
                    <a:pt x="69718" y="34953"/>
                  </a:lnTo>
                  <a:lnTo>
                    <a:pt x="59432" y="24676"/>
                  </a:lnTo>
                  <a:lnTo>
                    <a:pt x="59432" y="10135"/>
                  </a:lnTo>
                  <a:lnTo>
                    <a:pt x="44891" y="10135"/>
                  </a:lnTo>
                  <a:lnTo>
                    <a:pt x="347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66"/>
            <p:cNvSpPr/>
            <p:nvPr/>
          </p:nvSpPr>
          <p:spPr>
            <a:xfrm>
              <a:off x="8121871" y="4393371"/>
              <a:ext cx="937051" cy="937051"/>
            </a:xfrm>
            <a:custGeom>
              <a:avLst/>
              <a:gdLst/>
              <a:ahLst/>
              <a:cxnLst/>
              <a:rect l="l" t="t" r="r" b="b"/>
              <a:pathLst>
                <a:path w="57479" h="57479" extrusionOk="0">
                  <a:moveTo>
                    <a:pt x="28655" y="0"/>
                  </a:moveTo>
                  <a:lnTo>
                    <a:pt x="20296" y="8351"/>
                  </a:lnTo>
                  <a:lnTo>
                    <a:pt x="8484" y="8351"/>
                  </a:lnTo>
                  <a:lnTo>
                    <a:pt x="8484" y="20171"/>
                  </a:lnTo>
                  <a:lnTo>
                    <a:pt x="0" y="28646"/>
                  </a:lnTo>
                  <a:lnTo>
                    <a:pt x="8484" y="37130"/>
                  </a:lnTo>
                  <a:lnTo>
                    <a:pt x="8484" y="49119"/>
                  </a:lnTo>
                  <a:lnTo>
                    <a:pt x="20474" y="49119"/>
                  </a:lnTo>
                  <a:lnTo>
                    <a:pt x="28824" y="57478"/>
                  </a:lnTo>
                  <a:lnTo>
                    <a:pt x="37183" y="49119"/>
                  </a:lnTo>
                  <a:lnTo>
                    <a:pt x="49004" y="49119"/>
                  </a:lnTo>
                  <a:lnTo>
                    <a:pt x="49004" y="37299"/>
                  </a:lnTo>
                  <a:lnTo>
                    <a:pt x="57479" y="28824"/>
                  </a:lnTo>
                  <a:lnTo>
                    <a:pt x="49004" y="20340"/>
                  </a:lnTo>
                  <a:lnTo>
                    <a:pt x="49004" y="8351"/>
                  </a:lnTo>
                  <a:lnTo>
                    <a:pt x="37014" y="8351"/>
                  </a:lnTo>
                  <a:lnTo>
                    <a:pt x="286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4" name="Google Shape;3644;p66"/>
          <p:cNvGrpSpPr/>
          <p:nvPr/>
        </p:nvGrpSpPr>
        <p:grpSpPr>
          <a:xfrm>
            <a:off x="2156687" y="-1104765"/>
            <a:ext cx="2415313" cy="2415313"/>
            <a:chOff x="277450" y="4273200"/>
            <a:chExt cx="870289" cy="870289"/>
          </a:xfrm>
        </p:grpSpPr>
        <p:sp>
          <p:nvSpPr>
            <p:cNvPr id="3645" name="Google Shape;3645;p66"/>
            <p:cNvSpPr/>
            <p:nvPr/>
          </p:nvSpPr>
          <p:spPr>
            <a:xfrm>
              <a:off x="325701" y="4321451"/>
              <a:ext cx="773783" cy="773783"/>
            </a:xfrm>
            <a:custGeom>
              <a:avLst/>
              <a:gdLst/>
              <a:ahLst/>
              <a:cxnLst/>
              <a:rect l="l" t="t" r="r" b="b"/>
              <a:pathLst>
                <a:path w="48076" h="48076" extrusionOk="0">
                  <a:moveTo>
                    <a:pt x="23962" y="0"/>
                  </a:moveTo>
                  <a:lnTo>
                    <a:pt x="16977" y="6985"/>
                  </a:lnTo>
                  <a:lnTo>
                    <a:pt x="7092" y="6985"/>
                  </a:lnTo>
                  <a:lnTo>
                    <a:pt x="7092" y="16870"/>
                  </a:lnTo>
                  <a:lnTo>
                    <a:pt x="0" y="23962"/>
                  </a:lnTo>
                  <a:lnTo>
                    <a:pt x="7092" y="31054"/>
                  </a:lnTo>
                  <a:lnTo>
                    <a:pt x="7092" y="41090"/>
                  </a:lnTo>
                  <a:lnTo>
                    <a:pt x="17120" y="41090"/>
                  </a:lnTo>
                  <a:lnTo>
                    <a:pt x="24114" y="48076"/>
                  </a:lnTo>
                  <a:lnTo>
                    <a:pt x="31099" y="41090"/>
                  </a:lnTo>
                  <a:lnTo>
                    <a:pt x="40983" y="41090"/>
                  </a:lnTo>
                  <a:lnTo>
                    <a:pt x="40983" y="31206"/>
                  </a:lnTo>
                  <a:lnTo>
                    <a:pt x="48076" y="24114"/>
                  </a:lnTo>
                  <a:lnTo>
                    <a:pt x="40983" y="17022"/>
                  </a:lnTo>
                  <a:lnTo>
                    <a:pt x="40983" y="6985"/>
                  </a:lnTo>
                  <a:lnTo>
                    <a:pt x="30956" y="6985"/>
                  </a:lnTo>
                  <a:lnTo>
                    <a:pt x="23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66"/>
            <p:cNvSpPr/>
            <p:nvPr/>
          </p:nvSpPr>
          <p:spPr>
            <a:xfrm>
              <a:off x="277450" y="4273200"/>
              <a:ext cx="870289" cy="870289"/>
            </a:xfrm>
            <a:custGeom>
              <a:avLst/>
              <a:gdLst/>
              <a:ahLst/>
              <a:cxnLst/>
              <a:rect l="l" t="t" r="r" b="b"/>
              <a:pathLst>
                <a:path w="54072" h="54072" extrusionOk="0">
                  <a:moveTo>
                    <a:pt x="26960" y="1410"/>
                  </a:moveTo>
                  <a:lnTo>
                    <a:pt x="34409" y="8859"/>
                  </a:lnTo>
                  <a:lnTo>
                    <a:pt x="45097" y="8859"/>
                  </a:lnTo>
                  <a:lnTo>
                    <a:pt x="45097" y="19556"/>
                  </a:lnTo>
                  <a:lnTo>
                    <a:pt x="52662" y="27112"/>
                  </a:lnTo>
                  <a:lnTo>
                    <a:pt x="45097" y="34677"/>
                  </a:lnTo>
                  <a:lnTo>
                    <a:pt x="45097" y="45212"/>
                  </a:lnTo>
                  <a:lnTo>
                    <a:pt x="34561" y="45212"/>
                  </a:lnTo>
                  <a:lnTo>
                    <a:pt x="27112" y="52662"/>
                  </a:lnTo>
                  <a:lnTo>
                    <a:pt x="19663" y="45212"/>
                  </a:lnTo>
                  <a:lnTo>
                    <a:pt x="8975" y="45212"/>
                  </a:lnTo>
                  <a:lnTo>
                    <a:pt x="8975" y="34516"/>
                  </a:lnTo>
                  <a:lnTo>
                    <a:pt x="1410" y="26960"/>
                  </a:lnTo>
                  <a:lnTo>
                    <a:pt x="8975" y="19395"/>
                  </a:lnTo>
                  <a:lnTo>
                    <a:pt x="8975" y="8859"/>
                  </a:lnTo>
                  <a:lnTo>
                    <a:pt x="19502" y="8859"/>
                  </a:lnTo>
                  <a:lnTo>
                    <a:pt x="26960" y="1410"/>
                  </a:lnTo>
                  <a:close/>
                  <a:moveTo>
                    <a:pt x="26960" y="1"/>
                  </a:moveTo>
                  <a:lnTo>
                    <a:pt x="19092" y="7860"/>
                  </a:lnTo>
                  <a:lnTo>
                    <a:pt x="7976" y="7860"/>
                  </a:lnTo>
                  <a:lnTo>
                    <a:pt x="7976" y="18985"/>
                  </a:lnTo>
                  <a:lnTo>
                    <a:pt x="1" y="26960"/>
                  </a:lnTo>
                  <a:lnTo>
                    <a:pt x="7976" y="34927"/>
                  </a:lnTo>
                  <a:lnTo>
                    <a:pt x="7976" y="46212"/>
                  </a:lnTo>
                  <a:lnTo>
                    <a:pt x="19252" y="46212"/>
                  </a:lnTo>
                  <a:lnTo>
                    <a:pt x="27112" y="54071"/>
                  </a:lnTo>
                  <a:lnTo>
                    <a:pt x="34980" y="46212"/>
                  </a:lnTo>
                  <a:lnTo>
                    <a:pt x="46096" y="46212"/>
                  </a:lnTo>
                  <a:lnTo>
                    <a:pt x="46096" y="35087"/>
                  </a:lnTo>
                  <a:lnTo>
                    <a:pt x="54071" y="27112"/>
                  </a:lnTo>
                  <a:lnTo>
                    <a:pt x="46096" y="19136"/>
                  </a:lnTo>
                  <a:lnTo>
                    <a:pt x="46096" y="7860"/>
                  </a:lnTo>
                  <a:lnTo>
                    <a:pt x="34820" y="7860"/>
                  </a:lnTo>
                  <a:lnTo>
                    <a:pt x="269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66"/>
            <p:cNvSpPr/>
            <p:nvPr/>
          </p:nvSpPr>
          <p:spPr>
            <a:xfrm>
              <a:off x="354847" y="4350742"/>
              <a:ext cx="715197" cy="715053"/>
            </a:xfrm>
            <a:custGeom>
              <a:avLst/>
              <a:gdLst/>
              <a:ahLst/>
              <a:cxnLst/>
              <a:rect l="l" t="t" r="r" b="b"/>
              <a:pathLst>
                <a:path w="44436" h="44427" extrusionOk="0">
                  <a:moveTo>
                    <a:pt x="22151" y="0"/>
                  </a:moveTo>
                  <a:lnTo>
                    <a:pt x="15692" y="6459"/>
                  </a:lnTo>
                  <a:lnTo>
                    <a:pt x="6557" y="6459"/>
                  </a:lnTo>
                  <a:lnTo>
                    <a:pt x="6557" y="15594"/>
                  </a:lnTo>
                  <a:lnTo>
                    <a:pt x="0" y="22142"/>
                  </a:lnTo>
                  <a:lnTo>
                    <a:pt x="6557" y="28699"/>
                  </a:lnTo>
                  <a:lnTo>
                    <a:pt x="6557" y="37968"/>
                  </a:lnTo>
                  <a:lnTo>
                    <a:pt x="15826" y="37968"/>
                  </a:lnTo>
                  <a:lnTo>
                    <a:pt x="22285" y="44427"/>
                  </a:lnTo>
                  <a:lnTo>
                    <a:pt x="28744" y="37968"/>
                  </a:lnTo>
                  <a:lnTo>
                    <a:pt x="37879" y="37968"/>
                  </a:lnTo>
                  <a:lnTo>
                    <a:pt x="37879" y="28833"/>
                  </a:lnTo>
                  <a:lnTo>
                    <a:pt x="44436" y="22276"/>
                  </a:lnTo>
                  <a:lnTo>
                    <a:pt x="37879" y="15728"/>
                  </a:lnTo>
                  <a:lnTo>
                    <a:pt x="37879" y="6459"/>
                  </a:lnTo>
                  <a:lnTo>
                    <a:pt x="28610" y="6459"/>
                  </a:lnTo>
                  <a:lnTo>
                    <a:pt x="221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16-Point Star 5"/>
          <p:cNvSpPr/>
          <p:nvPr/>
        </p:nvSpPr>
        <p:spPr>
          <a:xfrm>
            <a:off x="1750050" y="1176215"/>
            <a:ext cx="1242873" cy="1269507"/>
          </a:xfrm>
          <a:prstGeom prst="star1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5-Point Star 6"/>
          <p:cNvSpPr/>
          <p:nvPr/>
        </p:nvSpPr>
        <p:spPr>
          <a:xfrm>
            <a:off x="2007783" y="1404837"/>
            <a:ext cx="727408" cy="67840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65176" y="2412190"/>
            <a:ext cx="5273324" cy="1446550"/>
          </a:xfrm>
          <a:prstGeom prst="rect">
            <a:avLst/>
          </a:prstGeom>
          <a:noFill/>
        </p:spPr>
        <p:txBody>
          <a:bodyPr wrap="square" rtlCol="0">
            <a:spAutoFit/>
          </a:bodyPr>
          <a:lstStyle/>
          <a:p>
            <a:pPr algn="ctr"/>
            <a:r>
              <a:rPr lang="en-US" sz="8800" b="1" dirty="0" err="1" smtClean="0">
                <a:ln w="6600">
                  <a:solidFill>
                    <a:schemeClr val="accent2"/>
                  </a:solidFill>
                  <a:prstDash val="solid"/>
                </a:ln>
                <a:solidFill>
                  <a:srgbClr val="FFFFFF"/>
                </a:solidFill>
                <a:effectLst>
                  <a:outerShdw dist="38100" dir="2700000" algn="tl" rotWithShape="0">
                    <a:schemeClr val="accent2"/>
                  </a:outerShdw>
                </a:effectLst>
                <a:latin typeface="French Script MT" panose="03020402040607040605" pitchFamily="66" charset="0"/>
              </a:rPr>
              <a:t>স্বাগতম</a:t>
            </a:r>
            <a:endParaRPr lang="en-US" sz="8800" b="1" dirty="0">
              <a:ln w="6600">
                <a:solidFill>
                  <a:schemeClr val="accent2"/>
                </a:solidFill>
                <a:prstDash val="solid"/>
              </a:ln>
              <a:solidFill>
                <a:srgbClr val="FFFFFF"/>
              </a:solidFill>
              <a:effectLst>
                <a:outerShdw dist="38100" dir="2700000" algn="tl" rotWithShape="0">
                  <a:schemeClr val="accent2"/>
                </a:outerShdw>
              </a:effectLst>
              <a:latin typeface="French Script MT" panose="03020402040607040605"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8"/>
        <p:cNvGrpSpPr/>
        <p:nvPr/>
      </p:nvGrpSpPr>
      <p:grpSpPr>
        <a:xfrm>
          <a:off x="0" y="0"/>
          <a:ext cx="0" cy="0"/>
          <a:chOff x="0" y="0"/>
          <a:chExt cx="0" cy="0"/>
        </a:xfrm>
      </p:grpSpPr>
      <p:cxnSp>
        <p:nvCxnSpPr>
          <p:cNvPr id="4115" name="Google Shape;4115;p83"/>
          <p:cNvCxnSpPr/>
          <p:nvPr/>
        </p:nvCxnSpPr>
        <p:spPr>
          <a:xfrm>
            <a:off x="3045915" y="4432337"/>
            <a:ext cx="3321000" cy="0"/>
          </a:xfrm>
          <a:prstGeom prst="straightConnector1">
            <a:avLst/>
          </a:prstGeom>
          <a:noFill/>
          <a:ln w="19050" cap="flat" cmpd="sng">
            <a:solidFill>
              <a:schemeClr val="accent1"/>
            </a:solidFill>
            <a:prstDash val="solid"/>
            <a:round/>
            <a:headEnd type="none" w="med" len="med"/>
            <a:tailEnd type="none" w="med" len="med"/>
          </a:ln>
        </p:spPr>
      </p:cxnSp>
      <p:sp>
        <p:nvSpPr>
          <p:cNvPr id="5" name="TextBox 4"/>
          <p:cNvSpPr txBox="1"/>
          <p:nvPr/>
        </p:nvSpPr>
        <p:spPr>
          <a:xfrm>
            <a:off x="4062783" y="807870"/>
            <a:ext cx="2053931" cy="707886"/>
          </a:xfrm>
          <a:prstGeom prst="rect">
            <a:avLst/>
          </a:prstGeom>
          <a:noFill/>
        </p:spPr>
        <p:txBody>
          <a:bodyPr wrap="square" rtlCol="0">
            <a:spAutoFit/>
          </a:bodyPr>
          <a:lstStyle/>
          <a:p>
            <a:r>
              <a:rPr lang="en-US" sz="4000" dirty="0" err="1" smtClean="0">
                <a:solidFill>
                  <a:srgbClr val="00B050"/>
                </a:solidFill>
              </a:rPr>
              <a:t>শব্দার্থ</a:t>
            </a:r>
            <a:r>
              <a:rPr lang="en-US" sz="4000" dirty="0" smtClean="0">
                <a:solidFill>
                  <a:srgbClr val="00B050"/>
                </a:solidFill>
              </a:rPr>
              <a:t> </a:t>
            </a:r>
            <a:endParaRPr lang="en-US" sz="4000" dirty="0">
              <a:solidFill>
                <a:srgbClr val="00B050"/>
              </a:solidFill>
            </a:endParaRPr>
          </a:p>
        </p:txBody>
      </p:sp>
      <p:sp>
        <p:nvSpPr>
          <p:cNvPr id="7" name="Rectangle 6"/>
          <p:cNvSpPr/>
          <p:nvPr/>
        </p:nvSpPr>
        <p:spPr>
          <a:xfrm>
            <a:off x="1229361" y="719091"/>
            <a:ext cx="4317999" cy="3987652"/>
          </a:xfrm>
          <a:prstGeom prst="rect">
            <a:avLst/>
          </a:prstGeom>
        </p:spPr>
        <p:txBody>
          <a:bodyPr wrap="square">
            <a:spAutoFit/>
          </a:bodyPr>
          <a:lstStyle/>
          <a:p>
            <a:endParaRPr lang="as-IN" dirty="0">
              <a:solidFill>
                <a:srgbClr val="222222"/>
              </a:solidFill>
              <a:latin typeface="Arial" panose="020B0604020202020204" pitchFamily="34" charset="0"/>
            </a:endParaRPr>
          </a:p>
          <a:p>
            <a:r>
              <a:rPr lang="as-IN" dirty="0">
                <a:solidFill>
                  <a:srgbClr val="222222"/>
                </a:solidFill>
                <a:latin typeface="Arial" panose="020B0604020202020204" pitchFamily="34" charset="0"/>
              </a:rPr>
              <a:t/>
            </a:r>
            <a:br>
              <a:rPr lang="as-IN" dirty="0">
                <a:solidFill>
                  <a:srgbClr val="222222"/>
                </a:solidFill>
                <a:latin typeface="Arial" panose="020B0604020202020204" pitchFamily="34" charset="0"/>
              </a:rPr>
            </a:br>
            <a:endParaRPr lang="as-IN" dirty="0">
              <a:solidFill>
                <a:srgbClr val="222222"/>
              </a:solidFill>
              <a:latin typeface="Arial" panose="020B0604020202020204" pitchFamily="34" charset="0"/>
            </a:endParaRPr>
          </a:p>
          <a:p>
            <a:r>
              <a:rPr lang="ar-AE" sz="2400" dirty="0" smtClean="0">
                <a:solidFill>
                  <a:srgbClr val="222222"/>
                </a:solidFill>
                <a:latin typeface="Arial" panose="020B0604020202020204" pitchFamily="34" charset="0"/>
              </a:rPr>
              <a:t>برجلٍ</a:t>
            </a:r>
            <a:r>
              <a:rPr lang="ar-AE" sz="3200" dirty="0" smtClean="0">
                <a:solidFill>
                  <a:srgbClr val="222222"/>
                </a:solidFill>
                <a:latin typeface="Arial" panose="020B0604020202020204" pitchFamily="34" charset="0"/>
              </a:rPr>
              <a:t> </a:t>
            </a:r>
            <a:r>
              <a:rPr lang="en-US" sz="3200" dirty="0" smtClean="0">
                <a:solidFill>
                  <a:srgbClr val="222222"/>
                </a:solidFill>
                <a:latin typeface="Arial" panose="020B0604020202020204" pitchFamily="34" charset="0"/>
              </a:rPr>
              <a:t> </a:t>
            </a:r>
            <a:r>
              <a:rPr lang="as-IN" sz="3200" dirty="0" smtClean="0">
                <a:solidFill>
                  <a:srgbClr val="222222"/>
                </a:solidFill>
                <a:latin typeface="Arial" panose="020B0604020202020204" pitchFamily="34" charset="0"/>
              </a:rPr>
              <a:t>একব্যক্তির জন্য।</a:t>
            </a:r>
            <a:endParaRPr lang="en-US" sz="3200" dirty="0" smtClean="0">
              <a:solidFill>
                <a:srgbClr val="222222"/>
              </a:solidFill>
              <a:latin typeface="Arial" panose="020B0604020202020204" pitchFamily="34" charset="0"/>
            </a:endParaRPr>
          </a:p>
          <a:p>
            <a:r>
              <a:rPr lang="ar-AE" sz="3200" dirty="0" smtClean="0">
                <a:solidFill>
                  <a:srgbClr val="222222"/>
                </a:solidFill>
                <a:latin typeface="Arial" panose="020B0604020202020204" pitchFamily="34" charset="0"/>
              </a:rPr>
              <a:t>هُوَ</a:t>
            </a:r>
            <a:r>
              <a:rPr lang="en-US" sz="3200" dirty="0" smtClean="0">
                <a:solidFill>
                  <a:srgbClr val="222222"/>
                </a:solidFill>
                <a:latin typeface="Arial" panose="020B0604020202020204" pitchFamily="34" charset="0"/>
              </a:rPr>
              <a:t>   </a:t>
            </a:r>
            <a:r>
              <a:rPr lang="as-IN" sz="3200" dirty="0" smtClean="0">
                <a:solidFill>
                  <a:srgbClr val="222222"/>
                </a:solidFill>
                <a:latin typeface="Arial" panose="020B0604020202020204" pitchFamily="34" charset="0"/>
              </a:rPr>
              <a:t>তিনি </a:t>
            </a:r>
            <a:r>
              <a:rPr lang="as-IN" sz="3200" dirty="0">
                <a:solidFill>
                  <a:srgbClr val="222222"/>
                </a:solidFill>
                <a:latin typeface="Arial" panose="020B0604020202020204" pitchFamily="34" charset="0"/>
              </a:rPr>
              <a:t>সে। </a:t>
            </a:r>
            <a:endParaRPr lang="en-US" sz="3200" dirty="0" smtClean="0">
              <a:solidFill>
                <a:srgbClr val="222222"/>
              </a:solidFill>
              <a:latin typeface="Arial" panose="020B0604020202020204" pitchFamily="34" charset="0"/>
            </a:endParaRPr>
          </a:p>
          <a:p>
            <a:r>
              <a:rPr lang="ar-AE" sz="2800" dirty="0" smtClean="0">
                <a:solidFill>
                  <a:srgbClr val="222222"/>
                </a:solidFill>
                <a:latin typeface="Arial" panose="020B0604020202020204" pitchFamily="34" charset="0"/>
              </a:rPr>
              <a:t>يعظ </a:t>
            </a:r>
            <a:r>
              <a:rPr lang="en-US" sz="2800" dirty="0" smtClean="0">
                <a:solidFill>
                  <a:srgbClr val="222222"/>
                </a:solidFill>
                <a:latin typeface="Arial" panose="020B0604020202020204" pitchFamily="34" charset="0"/>
              </a:rPr>
              <a:t> </a:t>
            </a:r>
            <a:r>
              <a:rPr lang="as-IN" sz="2800" dirty="0" smtClean="0">
                <a:solidFill>
                  <a:srgbClr val="222222"/>
                </a:solidFill>
                <a:latin typeface="Arial" panose="020B0604020202020204" pitchFamily="34" charset="0"/>
              </a:rPr>
              <a:t>তাকে </a:t>
            </a:r>
            <a:r>
              <a:rPr lang="as-IN" sz="2800" dirty="0">
                <a:solidFill>
                  <a:srgbClr val="222222"/>
                </a:solidFill>
                <a:latin typeface="Arial" panose="020B0604020202020204" pitchFamily="34" charset="0"/>
              </a:rPr>
              <a:t>উপদেশ দিতে </a:t>
            </a:r>
            <a:r>
              <a:rPr lang="as-IN" sz="2800" dirty="0" smtClean="0">
                <a:solidFill>
                  <a:srgbClr val="222222"/>
                </a:solidFill>
                <a:latin typeface="Arial" panose="020B0604020202020204" pitchFamily="34" charset="0"/>
              </a:rPr>
              <a:t>গিয়ে</a:t>
            </a:r>
            <a:endParaRPr lang="en-US" sz="2800" dirty="0" smtClean="0">
              <a:solidFill>
                <a:srgbClr val="222222"/>
              </a:solidFill>
              <a:latin typeface="Arial" panose="020B0604020202020204" pitchFamily="34" charset="0"/>
            </a:endParaRPr>
          </a:p>
          <a:p>
            <a:r>
              <a:rPr lang="ar-AE" sz="3200" dirty="0" smtClean="0">
                <a:solidFill>
                  <a:srgbClr val="222222"/>
                </a:solidFill>
                <a:latin typeface="Arial" panose="020B0604020202020204" pitchFamily="34" charset="0"/>
              </a:rPr>
              <a:t>شَبَابِكَ</a:t>
            </a:r>
            <a:r>
              <a:rPr lang="en-US" sz="3200" dirty="0" smtClean="0">
                <a:solidFill>
                  <a:srgbClr val="222222"/>
                </a:solidFill>
                <a:latin typeface="Arial" panose="020B0604020202020204" pitchFamily="34" charset="0"/>
              </a:rPr>
              <a:t> </a:t>
            </a:r>
            <a:r>
              <a:rPr lang="ar-AE" sz="3200" dirty="0" smtClean="0">
                <a:solidFill>
                  <a:srgbClr val="222222"/>
                </a:solidFill>
                <a:latin typeface="Arial" panose="020B0604020202020204" pitchFamily="34" charset="0"/>
              </a:rPr>
              <a:t> </a:t>
            </a:r>
            <a:r>
              <a:rPr lang="as-IN" sz="3200" dirty="0" smtClean="0">
                <a:solidFill>
                  <a:srgbClr val="222222"/>
                </a:solidFill>
                <a:latin typeface="Arial" panose="020B0604020202020204" pitchFamily="34" charset="0"/>
              </a:rPr>
              <a:t>তোমার </a:t>
            </a:r>
            <a:r>
              <a:rPr lang="as-IN" sz="3200" dirty="0">
                <a:solidFill>
                  <a:srgbClr val="222222"/>
                </a:solidFill>
                <a:latin typeface="Arial" panose="020B0604020202020204" pitchFamily="34" charset="0"/>
              </a:rPr>
              <a:t>যৌবন। </a:t>
            </a:r>
            <a:endParaRPr lang="en-US" sz="3200" dirty="0" smtClean="0">
              <a:solidFill>
                <a:srgbClr val="222222"/>
              </a:solidFill>
              <a:latin typeface="Arial" panose="020B0604020202020204" pitchFamily="34" charset="0"/>
            </a:endParaRPr>
          </a:p>
          <a:p>
            <a:r>
              <a:rPr lang="ar-AE" sz="3200" dirty="0" smtClean="0">
                <a:solidFill>
                  <a:srgbClr val="222222"/>
                </a:solidFill>
                <a:latin typeface="Arial" panose="020B0604020202020204" pitchFamily="34" charset="0"/>
              </a:rPr>
              <a:t>قَبْل </a:t>
            </a:r>
            <a:r>
              <a:rPr lang="en-US" sz="3200" dirty="0" smtClean="0">
                <a:solidFill>
                  <a:srgbClr val="222222"/>
                </a:solidFill>
                <a:latin typeface="Arial" panose="020B0604020202020204" pitchFamily="34" charset="0"/>
              </a:rPr>
              <a:t>   </a:t>
            </a:r>
            <a:r>
              <a:rPr lang="as-IN" sz="3200" dirty="0" smtClean="0">
                <a:solidFill>
                  <a:srgbClr val="222222"/>
                </a:solidFill>
                <a:latin typeface="Arial" panose="020B0604020202020204" pitchFamily="34" charset="0"/>
              </a:rPr>
              <a:t>পূর্বে</a:t>
            </a:r>
            <a:r>
              <a:rPr lang="en-US" sz="3200" dirty="0" smtClean="0">
                <a:solidFill>
                  <a:srgbClr val="222222"/>
                </a:solidFill>
                <a:latin typeface="Arial" panose="020B0604020202020204" pitchFamily="34" charset="0"/>
              </a:rPr>
              <a:t>     </a:t>
            </a:r>
          </a:p>
          <a:p>
            <a:r>
              <a:rPr lang="ar-AE" sz="3200" dirty="0" smtClean="0">
                <a:solidFill>
                  <a:srgbClr val="222222"/>
                </a:solidFill>
                <a:latin typeface="Arial" panose="020B0604020202020204" pitchFamily="34" charset="0"/>
              </a:rPr>
              <a:t>هَرَمَكَ</a:t>
            </a:r>
            <a:r>
              <a:rPr lang="en-US" sz="3200" dirty="0" smtClean="0">
                <a:solidFill>
                  <a:srgbClr val="222222"/>
                </a:solidFill>
                <a:latin typeface="Arial" panose="020B0604020202020204" pitchFamily="34" charset="0"/>
              </a:rPr>
              <a:t>  </a:t>
            </a:r>
            <a:r>
              <a:rPr lang="as-IN" sz="3200" dirty="0" smtClean="0">
                <a:solidFill>
                  <a:srgbClr val="222222"/>
                </a:solidFill>
                <a:latin typeface="Arial" panose="020B0604020202020204" pitchFamily="34" charset="0"/>
              </a:rPr>
              <a:t>তোমার বার্ধক্য।</a:t>
            </a:r>
            <a:endParaRPr lang="en-US" sz="3200" dirty="0" smtClean="0">
              <a:solidFill>
                <a:srgbClr val="222222"/>
              </a:solidFill>
              <a:latin typeface="Arial" panose="020B0604020202020204" pitchFamily="34" charset="0"/>
            </a:endParaRPr>
          </a:p>
          <a:p>
            <a:r>
              <a:rPr lang="as-IN" sz="2000" dirty="0" smtClean="0">
                <a:solidFill>
                  <a:srgbClr val="222222"/>
                </a:solidFill>
                <a:latin typeface="Arial" panose="020B0604020202020204" pitchFamily="34" charset="0"/>
              </a:rPr>
              <a:t> </a:t>
            </a:r>
            <a:endParaRPr lang="as-IN" sz="2000" dirty="0">
              <a:solidFill>
                <a:srgbClr val="222222"/>
              </a:solidFill>
              <a:latin typeface="Arial" panose="020B0604020202020204" pitchFamily="34" charset="0"/>
            </a:endParaRPr>
          </a:p>
        </p:txBody>
      </p:sp>
      <p:sp>
        <p:nvSpPr>
          <p:cNvPr id="8" name="TextBox 7"/>
          <p:cNvSpPr txBox="1"/>
          <p:nvPr/>
        </p:nvSpPr>
        <p:spPr>
          <a:xfrm>
            <a:off x="5051395" y="1235109"/>
            <a:ext cx="3616960" cy="2769989"/>
          </a:xfrm>
          <a:prstGeom prst="rect">
            <a:avLst/>
          </a:prstGeom>
          <a:noFill/>
        </p:spPr>
        <p:txBody>
          <a:bodyPr wrap="square" rtlCol="0">
            <a:spAutoFit/>
          </a:bodyPr>
          <a:lstStyle/>
          <a:p>
            <a:r>
              <a:rPr lang="ar-AE" dirty="0">
                <a:solidFill>
                  <a:srgbClr val="222222"/>
                </a:solidFill>
                <a:latin typeface="Arial" panose="020B0604020202020204" pitchFamily="34" charset="0"/>
              </a:rPr>
              <a:t> </a:t>
            </a:r>
            <a:endParaRPr lang="en-US" dirty="0" smtClean="0">
              <a:solidFill>
                <a:srgbClr val="222222"/>
              </a:solidFill>
              <a:latin typeface="Arial" panose="020B0604020202020204" pitchFamily="34" charset="0"/>
            </a:endParaRPr>
          </a:p>
          <a:p>
            <a:r>
              <a:rPr lang="as-IN" sz="2400" dirty="0">
                <a:solidFill>
                  <a:srgbClr val="222222"/>
                </a:solidFill>
                <a:latin typeface="Arial" panose="020B0604020202020204" pitchFamily="34" charset="0"/>
              </a:rPr>
              <a:t> </a:t>
            </a:r>
            <a:r>
              <a:rPr lang="ar-AE" sz="3200" dirty="0">
                <a:solidFill>
                  <a:srgbClr val="222222"/>
                </a:solidFill>
                <a:latin typeface="Arial" panose="020B0604020202020204" pitchFamily="34" charset="0"/>
              </a:rPr>
              <a:t>صحتِكَ</a:t>
            </a:r>
            <a:r>
              <a:rPr lang="ar-AE" sz="2400" dirty="0">
                <a:solidFill>
                  <a:srgbClr val="222222"/>
                </a:solidFill>
                <a:latin typeface="Arial" panose="020B0604020202020204" pitchFamily="34" charset="0"/>
              </a:rPr>
              <a:t> </a:t>
            </a:r>
            <a:r>
              <a:rPr lang="en-US" sz="2400" dirty="0" smtClean="0">
                <a:solidFill>
                  <a:srgbClr val="222222"/>
                </a:solidFill>
                <a:latin typeface="Arial" panose="020B0604020202020204" pitchFamily="34" charset="0"/>
              </a:rPr>
              <a:t> </a:t>
            </a:r>
            <a:r>
              <a:rPr lang="as-IN" sz="3200" dirty="0" smtClean="0">
                <a:solidFill>
                  <a:srgbClr val="222222"/>
                </a:solidFill>
                <a:latin typeface="Arial" panose="020B0604020202020204" pitchFamily="34" charset="0"/>
              </a:rPr>
              <a:t>তোমার সুস্থতা।</a:t>
            </a:r>
            <a:r>
              <a:rPr lang="en-US" sz="3200" dirty="0" smtClean="0">
                <a:solidFill>
                  <a:srgbClr val="222222"/>
                </a:solidFill>
                <a:latin typeface="Arial" panose="020B0604020202020204" pitchFamily="34" charset="0"/>
              </a:rPr>
              <a:t> </a:t>
            </a:r>
            <a:endParaRPr lang="en-US" sz="3200" dirty="0">
              <a:solidFill>
                <a:srgbClr val="222222"/>
              </a:solidFill>
              <a:latin typeface="Arial" panose="020B0604020202020204" pitchFamily="34" charset="0"/>
            </a:endParaRPr>
          </a:p>
          <a:p>
            <a:r>
              <a:rPr lang="en-US" sz="3200" dirty="0" smtClean="0">
                <a:solidFill>
                  <a:srgbClr val="222222"/>
                </a:solidFill>
                <a:latin typeface="Arial" panose="020B0604020202020204" pitchFamily="34" charset="0"/>
              </a:rPr>
              <a:t>  </a:t>
            </a:r>
            <a:r>
              <a:rPr lang="ar-AE" sz="3200" dirty="0" smtClean="0">
                <a:solidFill>
                  <a:srgbClr val="222222"/>
                </a:solidFill>
                <a:latin typeface="Arial" panose="020B0604020202020204" pitchFamily="34" charset="0"/>
              </a:rPr>
              <a:t>نَقْرِكَ</a:t>
            </a:r>
            <a:r>
              <a:rPr lang="en-US" sz="3200" dirty="0" smtClean="0">
                <a:solidFill>
                  <a:srgbClr val="222222"/>
                </a:solidFill>
                <a:latin typeface="Arial" panose="020B0604020202020204" pitchFamily="34" charset="0"/>
              </a:rPr>
              <a:t> </a:t>
            </a:r>
            <a:r>
              <a:rPr lang="as-IN" sz="3200" dirty="0" smtClean="0">
                <a:solidFill>
                  <a:srgbClr val="222222"/>
                </a:solidFill>
                <a:latin typeface="Arial" panose="020B0604020202020204" pitchFamily="34" charset="0"/>
              </a:rPr>
              <a:t>তোমার </a:t>
            </a:r>
            <a:r>
              <a:rPr lang="as-IN" sz="3200" dirty="0">
                <a:solidFill>
                  <a:srgbClr val="222222"/>
                </a:solidFill>
                <a:latin typeface="Arial" panose="020B0604020202020204" pitchFamily="34" charset="0"/>
              </a:rPr>
              <a:t>দারিদ্রতা। </a:t>
            </a:r>
            <a:endParaRPr lang="en-US" sz="3200" dirty="0">
              <a:solidFill>
                <a:srgbClr val="222222"/>
              </a:solidFill>
              <a:latin typeface="Arial" panose="020B0604020202020204" pitchFamily="34" charset="0"/>
            </a:endParaRPr>
          </a:p>
          <a:p>
            <a:r>
              <a:rPr lang="ar-AE" sz="3200" dirty="0">
                <a:solidFill>
                  <a:srgbClr val="222222"/>
                </a:solidFill>
                <a:latin typeface="Arial" panose="020B0604020202020204" pitchFamily="34" charset="0"/>
              </a:rPr>
              <a:t>فَرَاءَكَ </a:t>
            </a:r>
            <a:r>
              <a:rPr lang="en-US" sz="3200" dirty="0" smtClean="0">
                <a:solidFill>
                  <a:srgbClr val="222222"/>
                </a:solidFill>
                <a:latin typeface="Arial" panose="020B0604020202020204" pitchFamily="34" charset="0"/>
              </a:rPr>
              <a:t>  </a:t>
            </a:r>
            <a:r>
              <a:rPr lang="as-IN" sz="3200" dirty="0">
                <a:solidFill>
                  <a:srgbClr val="222222"/>
                </a:solidFill>
                <a:latin typeface="Arial" panose="020B0604020202020204" pitchFamily="34" charset="0"/>
              </a:rPr>
              <a:t>তোমার স্বচ্ছলতা। </a:t>
            </a:r>
            <a:endParaRPr lang="en-US" sz="3200" dirty="0">
              <a:solidFill>
                <a:srgbClr val="222222"/>
              </a:solidFill>
              <a:latin typeface="Arial" panose="020B0604020202020204" pitchFamily="34" charset="0"/>
            </a:endParaRPr>
          </a:p>
          <a:p>
            <a:r>
              <a:rPr lang="ar-AE" sz="3200" dirty="0">
                <a:solidFill>
                  <a:srgbClr val="222222"/>
                </a:solidFill>
                <a:latin typeface="Arial" panose="020B0604020202020204" pitchFamily="34" charset="0"/>
              </a:rPr>
              <a:t>شغلك </a:t>
            </a:r>
            <a:r>
              <a:rPr lang="as-IN" sz="3200" dirty="0" smtClean="0">
                <a:solidFill>
                  <a:srgbClr val="222222"/>
                </a:solidFill>
                <a:latin typeface="Arial" panose="020B0604020202020204" pitchFamily="34" charset="0"/>
              </a:rPr>
              <a:t>তোমার </a:t>
            </a:r>
            <a:r>
              <a:rPr lang="as-IN" sz="3200" dirty="0">
                <a:solidFill>
                  <a:srgbClr val="222222"/>
                </a:solidFill>
                <a:latin typeface="Arial" panose="020B0604020202020204" pitchFamily="34" charset="0"/>
              </a:rPr>
              <a:t>ব্যস্ততা।</a:t>
            </a:r>
            <a:endParaRPr lang="en-US" sz="3200" dirty="0">
              <a:solidFill>
                <a:srgbClr val="222222"/>
              </a:solidFill>
              <a:latin typeface="Arial" panose="020B0604020202020204" pitchFamily="34" charset="0"/>
            </a:endParaRPr>
          </a:p>
          <a:p>
            <a:r>
              <a:rPr lang="ar-AE" sz="3200" dirty="0" smtClean="0">
                <a:solidFill>
                  <a:srgbClr val="222222"/>
                </a:solidFill>
                <a:latin typeface="Arial" panose="020B0604020202020204" pitchFamily="34" charset="0"/>
              </a:rPr>
              <a:t>حَيَائِ </a:t>
            </a:r>
            <a:r>
              <a:rPr lang="en-US" sz="3200" dirty="0" smtClean="0">
                <a:solidFill>
                  <a:srgbClr val="222222"/>
                </a:solidFill>
                <a:latin typeface="Arial" panose="020B0604020202020204" pitchFamily="34" charset="0"/>
              </a:rPr>
              <a:t> </a:t>
            </a:r>
            <a:r>
              <a:rPr lang="as-IN" sz="3200" dirty="0">
                <a:solidFill>
                  <a:srgbClr val="222222"/>
                </a:solidFill>
                <a:latin typeface="Arial" panose="020B0604020202020204" pitchFamily="34" charset="0"/>
              </a:rPr>
              <a:t>তোমার জীবন কাল</a:t>
            </a:r>
            <a:r>
              <a:rPr lang="as-IN" sz="2400" dirty="0">
                <a:solidFill>
                  <a:srgbClr val="222222"/>
                </a:solidFill>
                <a:latin typeface="Arial" panose="020B0604020202020204" pitchFamily="34"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15"/>
        <p:cNvGrpSpPr/>
        <p:nvPr/>
      </p:nvGrpSpPr>
      <p:grpSpPr>
        <a:xfrm>
          <a:off x="0" y="0"/>
          <a:ext cx="0" cy="0"/>
          <a:chOff x="0" y="0"/>
          <a:chExt cx="0" cy="0"/>
        </a:xfrm>
      </p:grpSpPr>
      <p:cxnSp>
        <p:nvCxnSpPr>
          <p:cNvPr id="3618" name="Google Shape;3618;p64"/>
          <p:cNvCxnSpPr/>
          <p:nvPr/>
        </p:nvCxnSpPr>
        <p:spPr>
          <a:xfrm>
            <a:off x="3067025" y="1518035"/>
            <a:ext cx="3286200" cy="0"/>
          </a:xfrm>
          <a:prstGeom prst="straightConnector1">
            <a:avLst/>
          </a:prstGeom>
          <a:noFill/>
          <a:ln w="19050" cap="flat" cmpd="sng">
            <a:solidFill>
              <a:schemeClr val="accent1"/>
            </a:solidFill>
            <a:prstDash val="solid"/>
            <a:round/>
            <a:headEnd type="none" w="med" len="med"/>
            <a:tailEnd type="none" w="med" len="med"/>
          </a:ln>
        </p:spPr>
      </p:cxnSp>
      <p:sp>
        <p:nvSpPr>
          <p:cNvPr id="4" name="Rectangle 3"/>
          <p:cNvSpPr/>
          <p:nvPr/>
        </p:nvSpPr>
        <p:spPr>
          <a:xfrm>
            <a:off x="1278978" y="2005964"/>
            <a:ext cx="6862293" cy="1392555"/>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4400" b="1" dirty="0" err="1" smtClean="0">
                <a:solidFill>
                  <a:schemeClr val="bg1"/>
                </a:solidFill>
              </a:rPr>
              <a:t>হাদিসের</a:t>
            </a:r>
            <a:r>
              <a:rPr lang="en-US" sz="4400" b="1" dirty="0" smtClean="0">
                <a:solidFill>
                  <a:schemeClr val="bg1"/>
                </a:solidFill>
              </a:rPr>
              <a:t>  </a:t>
            </a:r>
            <a:r>
              <a:rPr lang="en-US" sz="4400" b="1" dirty="0" err="1" smtClean="0">
                <a:solidFill>
                  <a:schemeClr val="bg1"/>
                </a:solidFill>
              </a:rPr>
              <a:t>গুরুত্ব</a:t>
            </a:r>
            <a:r>
              <a:rPr lang="en-US" sz="4400" b="1" dirty="0" smtClean="0">
                <a:solidFill>
                  <a:schemeClr val="bg1"/>
                </a:solidFill>
              </a:rPr>
              <a:t> </a:t>
            </a:r>
            <a:endParaRPr lang="en-US" sz="44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01"/>
        <p:cNvGrpSpPr/>
        <p:nvPr/>
      </p:nvGrpSpPr>
      <p:grpSpPr>
        <a:xfrm>
          <a:off x="0" y="0"/>
          <a:ext cx="0" cy="0"/>
          <a:chOff x="0" y="0"/>
          <a:chExt cx="0" cy="0"/>
        </a:xfrm>
      </p:grpSpPr>
      <p:cxnSp>
        <p:nvCxnSpPr>
          <p:cNvPr id="3604" name="Google Shape;3604;p62"/>
          <p:cNvCxnSpPr/>
          <p:nvPr/>
        </p:nvCxnSpPr>
        <p:spPr>
          <a:xfrm>
            <a:off x="3214650" y="3625196"/>
            <a:ext cx="2714700" cy="0"/>
          </a:xfrm>
          <a:prstGeom prst="straightConnector1">
            <a:avLst/>
          </a:prstGeom>
          <a:noFill/>
          <a:ln w="19050" cap="flat" cmpd="sng">
            <a:solidFill>
              <a:schemeClr val="accent1"/>
            </a:solidFill>
            <a:prstDash val="solid"/>
            <a:round/>
            <a:headEnd type="none" w="med" len="med"/>
            <a:tailEnd type="none" w="med" len="med"/>
          </a:ln>
        </p:spPr>
      </p:cxnSp>
      <p:sp>
        <p:nvSpPr>
          <p:cNvPr id="4" name="Rectangle 3"/>
          <p:cNvSpPr/>
          <p:nvPr/>
        </p:nvSpPr>
        <p:spPr>
          <a:xfrm>
            <a:off x="560388" y="155049"/>
            <a:ext cx="7318692" cy="4185761"/>
          </a:xfrm>
          <a:prstGeom prst="rect">
            <a:avLst/>
          </a:prstGeom>
        </p:spPr>
        <p:txBody>
          <a:bodyPr wrap="square">
            <a:spAutoFit/>
          </a:bodyPr>
          <a:lstStyle/>
          <a:p>
            <a:endParaRPr lang="as-IN" dirty="0">
              <a:solidFill>
                <a:srgbClr val="222222"/>
              </a:solidFill>
              <a:latin typeface="Arial" panose="020B0604020202020204" pitchFamily="34" charset="0"/>
            </a:endParaRPr>
          </a:p>
          <a:p>
            <a:r>
              <a:rPr lang="as-IN" dirty="0">
                <a:solidFill>
                  <a:srgbClr val="222222"/>
                </a:solidFill>
                <a:latin typeface="Arial" panose="020B0604020202020204" pitchFamily="34" charset="0"/>
              </a:rPr>
              <a:t/>
            </a:r>
            <a:br>
              <a:rPr lang="as-IN" dirty="0">
                <a:solidFill>
                  <a:srgbClr val="222222"/>
                </a:solidFill>
                <a:latin typeface="Arial" panose="020B0604020202020204" pitchFamily="34" charset="0"/>
              </a:rPr>
            </a:br>
            <a:endParaRPr lang="as-IN" dirty="0">
              <a:solidFill>
                <a:srgbClr val="222222"/>
              </a:solidFill>
              <a:latin typeface="Arial" panose="020B0604020202020204" pitchFamily="34" charset="0"/>
            </a:endParaRPr>
          </a:p>
          <a:p>
            <a:pPr algn="ctr"/>
            <a:r>
              <a:rPr lang="as-IN" sz="3200" dirty="0">
                <a:solidFill>
                  <a:schemeClr val="tx1"/>
                </a:solidFill>
                <a:latin typeface="Arial" panose="020B0604020202020204" pitchFamily="34" charset="0"/>
              </a:rPr>
              <a:t>হাদীসটি যদিও নবী করীম (সা) এর উপদেশের ভাষায় বর্ণিত হয়েছে তবুও গভীর দৃষ্টিতে চিন্তাভাবনা করলে বুঝা যায় যে, একজন মুসলিম তার জীবনের লক্ষ্য নির্ধারণ করার পর কিভাবে সে দ্রুততার সাথে লক্ষ্যে পৌঁছবে তার বাস্তব ফর্মূলা হচ্ছে এই হাদীসটি। কেননা যদি কোন ব্যক্তিও লক্ষ্যে পৌছবার দৃঢ়তা ও তৎপরতা না থাকে তবে তার কর্মতৎপর হওয়াই বুদ্ধিমানের কাজ। আলোচ্য হাদীসে এ কথাই বলা হয়েছে।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04"/>
                                        </p:tgtEl>
                                        <p:attrNameLst>
                                          <p:attrName>style.visibility</p:attrName>
                                        </p:attrNameLst>
                                      </p:cBhvr>
                                      <p:to>
                                        <p:strVal val="visible"/>
                                      </p:to>
                                    </p:set>
                                    <p:animEffect transition="in" filter="fade">
                                      <p:cBhvr>
                                        <p:cTn id="7" dur="1000"/>
                                        <p:tgtEl>
                                          <p:spTgt spid="3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68"/>
        <p:cNvGrpSpPr/>
        <p:nvPr/>
      </p:nvGrpSpPr>
      <p:grpSpPr>
        <a:xfrm>
          <a:off x="0" y="0"/>
          <a:ext cx="0" cy="0"/>
          <a:chOff x="0" y="0"/>
          <a:chExt cx="0" cy="0"/>
        </a:xfrm>
      </p:grpSpPr>
      <p:sp>
        <p:nvSpPr>
          <p:cNvPr id="4970" name="Google Shape;4970;p106"/>
          <p:cNvSpPr txBox="1">
            <a:spLocks noGrp="1"/>
          </p:cNvSpPr>
          <p:nvPr>
            <p:ph type="title"/>
          </p:nvPr>
        </p:nvSpPr>
        <p:spPr>
          <a:xfrm>
            <a:off x="712602" y="1489100"/>
            <a:ext cx="4636638" cy="2122780"/>
          </a:xfrm>
          <a:prstGeom prst="rect">
            <a:avLst/>
          </a:prstGeom>
        </p:spPr>
        <p:style>
          <a:lnRef idx="1">
            <a:schemeClr val="accent1"/>
          </a:lnRef>
          <a:fillRef idx="3">
            <a:schemeClr val="accent1"/>
          </a:fillRef>
          <a:effectRef idx="2">
            <a:schemeClr val="accent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4800" dirty="0" smtClean="0">
                <a:ln w="0"/>
                <a:solidFill>
                  <a:srgbClr val="002060"/>
                </a:solidFill>
                <a:effectLst>
                  <a:outerShdw blurRad="38100" dist="25400" dir="5400000" algn="ctr" rotWithShape="0">
                    <a:srgbClr val="6E747A">
                      <a:alpha val="43000"/>
                    </a:srgbClr>
                  </a:outerShdw>
                </a:effectLst>
              </a:rPr>
              <a:t>হাদীসের </a:t>
            </a:r>
            <a:br>
              <a:rPr lang="en" sz="4800" dirty="0" smtClean="0">
                <a:ln w="0"/>
                <a:solidFill>
                  <a:srgbClr val="002060"/>
                </a:solidFill>
                <a:effectLst>
                  <a:outerShdw blurRad="38100" dist="25400" dir="5400000" algn="ctr" rotWithShape="0">
                    <a:srgbClr val="6E747A">
                      <a:alpha val="43000"/>
                    </a:srgbClr>
                  </a:outerShdw>
                </a:effectLst>
              </a:rPr>
            </a:br>
            <a:r>
              <a:rPr lang="en" sz="4800" dirty="0" smtClean="0">
                <a:ln w="0"/>
                <a:solidFill>
                  <a:srgbClr val="002060"/>
                </a:solidFill>
                <a:effectLst>
                  <a:outerShdw blurRad="38100" dist="25400" dir="5400000" algn="ctr" rotWithShape="0">
                    <a:srgbClr val="6E747A">
                      <a:alpha val="43000"/>
                    </a:srgbClr>
                  </a:outerShdw>
                </a:effectLst>
              </a:rPr>
              <a:t>ব্যাখ্যা মূলক অনুবাদ</a:t>
            </a:r>
            <a:endParaRPr sz="4800" dirty="0">
              <a:ln w="0"/>
              <a:solidFill>
                <a:srgbClr val="002060"/>
              </a:solidFill>
              <a:effectLst>
                <a:outerShdw blurRad="38100" dist="25400" dir="5400000" algn="ctr" rotWithShape="0">
                  <a:srgbClr val="6E747A">
                    <a:alpha val="43000"/>
                  </a:srgbClr>
                </a:outerShdw>
              </a:effectLst>
            </a:endParaRPr>
          </a:p>
        </p:txBody>
      </p:sp>
      <p:cxnSp>
        <p:nvCxnSpPr>
          <p:cNvPr id="4971" name="Google Shape;4971;p106"/>
          <p:cNvCxnSpPr/>
          <p:nvPr/>
        </p:nvCxnSpPr>
        <p:spPr>
          <a:xfrm>
            <a:off x="1655975" y="2659380"/>
            <a:ext cx="3219000" cy="0"/>
          </a:xfrm>
          <a:prstGeom prst="straightConnector1">
            <a:avLst/>
          </a:prstGeom>
          <a:noFill/>
          <a:ln w="19050" cap="flat" cmpd="sng">
            <a:solidFill>
              <a:schemeClr val="accent1"/>
            </a:solidFill>
            <a:prstDash val="solid"/>
            <a:round/>
            <a:headEnd type="none" w="med" len="med"/>
            <a:tailEnd type="none" w="med" len="med"/>
          </a:ln>
        </p:spPr>
      </p:cxnSp>
      <p:pic>
        <p:nvPicPr>
          <p:cNvPr id="4972" name="Google Shape;4972;p106"/>
          <p:cNvPicPr preferRelativeResize="0"/>
          <p:nvPr/>
        </p:nvPicPr>
        <p:blipFill rotWithShape="1">
          <a:blip r:embed="rId3">
            <a:alphaModFix/>
          </a:blip>
          <a:srcRect l="2267" r="26886"/>
          <a:stretch/>
        </p:blipFill>
        <p:spPr>
          <a:xfrm>
            <a:off x="5183300" y="1043850"/>
            <a:ext cx="3248100" cy="3055800"/>
          </a:xfrm>
          <a:prstGeom prst="star8">
            <a:avLst>
              <a:gd name="adj" fmla="val 37500"/>
            </a:avLst>
          </a:prstGeom>
          <a:noFill/>
          <a:ln w="19050" cap="flat" cmpd="sng">
            <a:solidFill>
              <a:schemeClr val="dk2"/>
            </a:solidFill>
            <a:prstDash val="solid"/>
            <a:round/>
            <a:headEnd type="none" w="sm" len="sm"/>
            <a:tailEnd type="none" w="sm" len="sm"/>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70"/>
                                        </p:tgtEl>
                                        <p:attrNameLst>
                                          <p:attrName>style.visibility</p:attrName>
                                        </p:attrNameLst>
                                      </p:cBhvr>
                                      <p:to>
                                        <p:strVal val="visible"/>
                                      </p:to>
                                    </p:set>
                                    <p:animEffect transition="in" filter="fade">
                                      <p:cBhvr>
                                        <p:cTn id="7" dur="1000"/>
                                        <p:tgtEl>
                                          <p:spTgt spid="4970"/>
                                        </p:tgtEl>
                                      </p:cBhvr>
                                    </p:animEffect>
                                  </p:childTnLst>
                                </p:cTn>
                              </p:par>
                              <p:par>
                                <p:cTn id="8" presetID="10" presetClass="entr" presetSubtype="0" fill="hold" nodeType="withEffect">
                                  <p:stCondLst>
                                    <p:cond delay="0"/>
                                  </p:stCondLst>
                                  <p:childTnLst>
                                    <p:set>
                                      <p:cBhvr>
                                        <p:cTn id="9" dur="1" fill="hold">
                                          <p:stCondLst>
                                            <p:cond delay="0"/>
                                          </p:stCondLst>
                                        </p:cTn>
                                        <p:tgtEl>
                                          <p:spTgt spid="4971"/>
                                        </p:tgtEl>
                                        <p:attrNameLst>
                                          <p:attrName>style.visibility</p:attrName>
                                        </p:attrNameLst>
                                      </p:cBhvr>
                                      <p:to>
                                        <p:strVal val="visible"/>
                                      </p:to>
                                    </p:set>
                                    <p:animEffect transition="in" filter="fade">
                                      <p:cBhvr>
                                        <p:cTn id="10" dur="1000"/>
                                        <p:tgtEl>
                                          <p:spTgt spid="4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97"/>
        <p:cNvGrpSpPr/>
        <p:nvPr/>
      </p:nvGrpSpPr>
      <p:grpSpPr>
        <a:xfrm>
          <a:off x="0" y="0"/>
          <a:ext cx="0" cy="0"/>
          <a:chOff x="0" y="0"/>
          <a:chExt cx="0" cy="0"/>
        </a:xfrm>
      </p:grpSpPr>
      <p:sp>
        <p:nvSpPr>
          <p:cNvPr id="3898" name="Google Shape;3898;p76"/>
          <p:cNvSpPr txBox="1">
            <a:spLocks noGrp="1"/>
          </p:cNvSpPr>
          <p:nvPr>
            <p:ph type="title"/>
          </p:nvPr>
        </p:nvSpPr>
        <p:spPr>
          <a:xfrm>
            <a:off x="1706880" y="1208723"/>
            <a:ext cx="6964680" cy="3269862"/>
          </a:xfrm>
          <a:prstGeom prst="rect">
            <a:avLst/>
          </a:prstGeom>
        </p:spPr>
        <p:txBody>
          <a:bodyPr spcFirstLastPara="1" wrap="square" lIns="91425" tIns="91425" rIns="91425" bIns="91425" anchor="ctr" anchorCtr="0">
            <a:noAutofit/>
          </a:bodyPr>
          <a:lstStyle/>
          <a:p>
            <a:r>
              <a:rPr lang="en-US" sz="1800" dirty="0"/>
              <a:t/>
            </a:r>
            <a:br>
              <a:rPr lang="en-US" sz="1800" dirty="0"/>
            </a:br>
            <a:r>
              <a:rPr lang="en-US" sz="1800" dirty="0"/>
              <a:t> </a:t>
            </a:r>
            <a:br>
              <a:rPr lang="en-US" sz="1800" dirty="0"/>
            </a:br>
            <a:r>
              <a:rPr lang="en-US" sz="2800" dirty="0" smtClean="0"/>
              <a:t> </a:t>
            </a:r>
            <a:r>
              <a:rPr lang="en-US" sz="3200" dirty="0" err="1">
                <a:latin typeface="Segoe UI Semilight" panose="020B0402040204020203" pitchFamily="34" charset="0"/>
                <a:cs typeface="Segoe UI Semilight" panose="020B0402040204020203" pitchFamily="34" charset="0"/>
              </a:rPr>
              <a:t>হাদীসে</a:t>
            </a:r>
            <a:r>
              <a:rPr lang="en-US" sz="3200" dirty="0">
                <a:latin typeface="Segoe UI Semilight" panose="020B0402040204020203" pitchFamily="34" charset="0"/>
                <a:cs typeface="Segoe UI Semilight" panose="020B0402040204020203" pitchFamily="34" charset="0"/>
              </a:rPr>
              <a:t> </a:t>
            </a:r>
            <a:r>
              <a:rPr lang="en-US" sz="3200" dirty="0" err="1" smtClean="0">
                <a:latin typeface="Segoe UI Semilight" panose="020B0402040204020203" pitchFamily="34" charset="0"/>
                <a:cs typeface="Segoe UI Semilight" panose="020B0402040204020203" pitchFamily="34" charset="0"/>
              </a:rPr>
              <a:t>বার্ধকের</a:t>
            </a:r>
            <a:r>
              <a:rPr lang="en-US" sz="3200" dirty="0" smtClean="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পূর্বে</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জীবনকে</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গুরুত্ব</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দেয়া</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হয়েছে</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কেননা</a:t>
            </a:r>
            <a:r>
              <a:rPr lang="en-US" sz="3200" dirty="0">
                <a:latin typeface="Segoe UI Semilight" panose="020B0402040204020203" pitchFamily="34" charset="0"/>
                <a:cs typeface="Segoe UI Semilight" panose="020B0402040204020203" pitchFamily="34" charset="0"/>
              </a:rPr>
              <a:t> এ </a:t>
            </a:r>
            <a:r>
              <a:rPr lang="en-US" sz="3200" dirty="0" err="1">
                <a:latin typeface="Segoe UI Semilight" panose="020B0402040204020203" pitchFamily="34" charset="0"/>
                <a:cs typeface="Segoe UI Semilight" panose="020B0402040204020203" pitchFamily="34" charset="0"/>
              </a:rPr>
              <a:t>কথা</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সর্বজন</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স্বীকৃত</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যে</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একজন</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মানুষের</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যৌবনই</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হচ্ছে</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তার</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সমস্ত</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কর্মক্ষমতার</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উৎস</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যেসব</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মহান</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ব্যক্তিগণ</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পৃথিবীতে</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ইতিহাস</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সৃষ্টি</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করে</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গিয়েছেন</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তা</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সবই</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তাদের</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যৌবনের</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ফসল</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যৌবন</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মানুষকে</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কর্মক্ষম</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দৃঢ়চেতা</a:t>
            </a:r>
            <a:r>
              <a:rPr lang="en-US" sz="3200" dirty="0">
                <a:latin typeface="Segoe UI Semilight" panose="020B0402040204020203" pitchFamily="34" charset="0"/>
                <a:cs typeface="Segoe UI Semilight" panose="020B0402040204020203" pitchFamily="34" charset="0"/>
              </a:rPr>
              <a:t> ও </a:t>
            </a:r>
            <a:r>
              <a:rPr lang="en-US" sz="3200" dirty="0" err="1">
                <a:latin typeface="Segoe UI Semilight" panose="020B0402040204020203" pitchFamily="34" charset="0"/>
                <a:cs typeface="Segoe UI Semilight" panose="020B0402040204020203" pitchFamily="34" charset="0"/>
              </a:rPr>
              <a:t>সাহসী</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করে</a:t>
            </a:r>
            <a:r>
              <a:rPr lang="en-US" sz="3200" dirty="0">
                <a:latin typeface="Segoe UI Semilight" panose="020B0402040204020203" pitchFamily="34" charset="0"/>
                <a:cs typeface="Segoe UI Semilight" panose="020B0402040204020203" pitchFamily="34" charset="0"/>
              </a:rPr>
              <a:t> </a:t>
            </a:r>
            <a:r>
              <a:rPr lang="en-US" sz="3200" dirty="0" err="1">
                <a:latin typeface="Segoe UI Semilight" panose="020B0402040204020203" pitchFamily="34" charset="0"/>
                <a:cs typeface="Segoe UI Semilight" panose="020B0402040204020203" pitchFamily="34" charset="0"/>
              </a:rPr>
              <a:t>তোলে</a:t>
            </a:r>
            <a:r>
              <a:rPr lang="en-US" sz="3200" dirty="0" smtClean="0">
                <a:latin typeface="Segoe UI Semilight" panose="020B0402040204020203" pitchFamily="34" charset="0"/>
                <a:cs typeface="Segoe UI Semilight" panose="020B0402040204020203" pitchFamily="34" charset="0"/>
              </a:rPr>
              <a:t>।</a:t>
            </a:r>
            <a:r>
              <a:rPr lang="en-US" sz="3200" dirty="0"/>
              <a:t/>
            </a:r>
            <a:br>
              <a:rPr lang="en-US" sz="3200" dirty="0"/>
            </a:br>
            <a:r>
              <a:rPr lang="en-US" sz="1800" dirty="0"/>
              <a:t> </a:t>
            </a:r>
            <a:br>
              <a:rPr lang="en-US" sz="1800" dirty="0"/>
            </a:br>
            <a:r>
              <a:rPr lang="en-US" sz="1800" dirty="0" smtClean="0"/>
              <a:t> </a:t>
            </a:r>
            <a:endParaRPr sz="1800" b="0" dirty="0"/>
          </a:p>
        </p:txBody>
      </p:sp>
      <p:sp>
        <p:nvSpPr>
          <p:cNvPr id="2" name="Oval 1"/>
          <p:cNvSpPr/>
          <p:nvPr/>
        </p:nvSpPr>
        <p:spPr>
          <a:xfrm>
            <a:off x="4572000" y="421006"/>
            <a:ext cx="944880" cy="787717"/>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6600" dirty="0" smtClean="0">
                <a:solidFill>
                  <a:schemeClr val="bg1"/>
                </a:solidFill>
              </a:rPr>
              <a:t>১    </a:t>
            </a:r>
            <a:endParaRPr lang="en-US" sz="6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98"/>
                                        </p:tgtEl>
                                        <p:attrNameLst>
                                          <p:attrName>style.visibility</p:attrName>
                                        </p:attrNameLst>
                                      </p:cBhvr>
                                      <p:to>
                                        <p:strVal val="visible"/>
                                      </p:to>
                                    </p:set>
                                    <p:animEffect transition="in" filter="fade">
                                      <p:cBhvr>
                                        <p:cTn id="7" dur="1000"/>
                                        <p:tgtEl>
                                          <p:spTgt spid="3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1"/>
        <p:cNvGrpSpPr/>
        <p:nvPr/>
      </p:nvGrpSpPr>
      <p:grpSpPr>
        <a:xfrm>
          <a:off x="0" y="0"/>
          <a:ext cx="0" cy="0"/>
          <a:chOff x="0" y="0"/>
          <a:chExt cx="0" cy="0"/>
        </a:xfrm>
      </p:grpSpPr>
      <p:sp>
        <p:nvSpPr>
          <p:cNvPr id="3892" name="Google Shape;3892;p75"/>
          <p:cNvSpPr txBox="1">
            <a:spLocks noGrp="1"/>
          </p:cNvSpPr>
          <p:nvPr>
            <p:ph type="title"/>
          </p:nvPr>
        </p:nvSpPr>
        <p:spPr>
          <a:xfrm>
            <a:off x="800100" y="1407977"/>
            <a:ext cx="6831200" cy="2549400"/>
          </a:xfrm>
          <a:prstGeom prst="rect">
            <a:avLst/>
          </a:prstGeom>
        </p:spPr>
        <p:txBody>
          <a:bodyPr spcFirstLastPara="1" wrap="square" lIns="91425" tIns="91425" rIns="91425" bIns="91425" anchor="ctr" anchorCtr="0">
            <a:noAutofit/>
          </a:bodyPr>
          <a:lstStyle/>
          <a:p>
            <a:pPr algn="ctr"/>
            <a:r>
              <a:rPr lang="en-US" sz="2400" dirty="0" err="1"/>
              <a:t>অসুস্থতার</a:t>
            </a:r>
            <a:r>
              <a:rPr lang="en-US" sz="2400" dirty="0"/>
              <a:t> </a:t>
            </a:r>
            <a:r>
              <a:rPr lang="en-US" sz="2400" dirty="0" err="1"/>
              <a:t>পূর্বে</a:t>
            </a:r>
            <a:r>
              <a:rPr lang="en-US" sz="2400" dirty="0"/>
              <a:t> </a:t>
            </a:r>
            <a:r>
              <a:rPr lang="en-US" sz="2400" dirty="0" err="1"/>
              <a:t>সুস্থতাকে</a:t>
            </a:r>
            <a:r>
              <a:rPr lang="en-US" sz="2400" dirty="0"/>
              <a:t> </a:t>
            </a:r>
            <a:r>
              <a:rPr lang="en-US" sz="2400" dirty="0" err="1"/>
              <a:t>গুরুত্ব</a:t>
            </a:r>
            <a:r>
              <a:rPr lang="en-US" sz="2400" dirty="0"/>
              <a:t> </a:t>
            </a:r>
            <a:r>
              <a:rPr lang="en-US" sz="2400" dirty="0" err="1"/>
              <a:t>দেয়া</a:t>
            </a:r>
            <a:r>
              <a:rPr lang="en-US" sz="2400" dirty="0"/>
              <a:t> </a:t>
            </a:r>
            <a:r>
              <a:rPr lang="en-US" sz="2400" dirty="0" err="1"/>
              <a:t>হয়েছে</a:t>
            </a:r>
            <a:r>
              <a:rPr lang="en-US" sz="2400" dirty="0"/>
              <a:t> </a:t>
            </a:r>
            <a:r>
              <a:rPr lang="en-US" sz="2400" dirty="0" err="1"/>
              <a:t>কারণ</a:t>
            </a:r>
            <a:r>
              <a:rPr lang="en-US" sz="2400" dirty="0"/>
              <a:t> </a:t>
            </a:r>
            <a:r>
              <a:rPr lang="en-US" sz="2400" dirty="0" err="1"/>
              <a:t>মানুষের</a:t>
            </a:r>
            <a:r>
              <a:rPr lang="en-US" sz="2400" dirty="0"/>
              <a:t> </a:t>
            </a:r>
            <a:r>
              <a:rPr lang="en-US" sz="2400" dirty="0" err="1"/>
              <a:t>শরীরটা</a:t>
            </a:r>
            <a:r>
              <a:rPr lang="en-US" sz="2400" dirty="0"/>
              <a:t> </a:t>
            </a:r>
            <a:r>
              <a:rPr lang="en-US" sz="2400" dirty="0" err="1"/>
              <a:t>একটা</a:t>
            </a:r>
            <a:r>
              <a:rPr lang="en-US" sz="2400" dirty="0"/>
              <a:t> </a:t>
            </a:r>
            <a:r>
              <a:rPr lang="en-US" sz="2400" dirty="0" err="1"/>
              <a:t>স্বয়ংক্রীয়</a:t>
            </a:r>
            <a:r>
              <a:rPr lang="en-US" sz="2400" dirty="0"/>
              <a:t> </a:t>
            </a:r>
            <a:r>
              <a:rPr lang="en-US" sz="2400" dirty="0" err="1" smtClean="0"/>
              <a:t>যন্ত্র</a:t>
            </a:r>
            <a:r>
              <a:rPr lang="en-US" sz="2400" dirty="0" smtClean="0"/>
              <a:t> </a:t>
            </a:r>
            <a:r>
              <a:rPr lang="en-US" sz="2400" dirty="0" err="1"/>
              <a:t>বিশেষ</a:t>
            </a:r>
            <a:r>
              <a:rPr lang="en-US" sz="2400" dirty="0"/>
              <a:t>। </a:t>
            </a:r>
            <a:r>
              <a:rPr lang="en-US" sz="2400" dirty="0" err="1"/>
              <a:t>তাই</a:t>
            </a:r>
            <a:r>
              <a:rPr lang="en-US" sz="2400" dirty="0"/>
              <a:t> এ </a:t>
            </a:r>
            <a:r>
              <a:rPr lang="en-US" sz="2400" dirty="0" err="1"/>
              <a:t>যন্ত্রের</a:t>
            </a:r>
            <a:r>
              <a:rPr lang="en-US" sz="2400" dirty="0"/>
              <a:t> </a:t>
            </a:r>
            <a:r>
              <a:rPr lang="en-US" sz="2400" dirty="0" err="1"/>
              <a:t>একটু</a:t>
            </a:r>
            <a:r>
              <a:rPr lang="en-US" sz="2400" dirty="0"/>
              <a:t> </a:t>
            </a:r>
            <a:r>
              <a:rPr lang="en-US" sz="2400" dirty="0" err="1"/>
              <a:t>ব্যতিক্রম</a:t>
            </a:r>
            <a:r>
              <a:rPr lang="en-US" sz="2400" dirty="0"/>
              <a:t> </a:t>
            </a:r>
            <a:r>
              <a:rPr lang="en-US" sz="2400" dirty="0" err="1"/>
              <a:t>হলেই</a:t>
            </a:r>
            <a:r>
              <a:rPr lang="en-US" sz="2400" dirty="0"/>
              <a:t> </a:t>
            </a:r>
            <a:r>
              <a:rPr lang="en-US" sz="2400" dirty="0" err="1"/>
              <a:t>দেহে</a:t>
            </a:r>
            <a:r>
              <a:rPr lang="en-US" sz="2400" dirty="0"/>
              <a:t> </a:t>
            </a:r>
            <a:r>
              <a:rPr lang="en-US" sz="2400" dirty="0" err="1"/>
              <a:t>বাহ্যিক</a:t>
            </a:r>
            <a:r>
              <a:rPr lang="en-US" sz="2400" dirty="0"/>
              <a:t> </a:t>
            </a:r>
            <a:r>
              <a:rPr lang="en-US" sz="2400" dirty="0" err="1"/>
              <a:t>প্রতিক্রিয়া</a:t>
            </a:r>
            <a:r>
              <a:rPr lang="en-US" sz="2400" dirty="0"/>
              <a:t> </a:t>
            </a:r>
            <a:r>
              <a:rPr lang="en-US" sz="2400" dirty="0" err="1"/>
              <a:t>দেখা</a:t>
            </a:r>
            <a:r>
              <a:rPr lang="en-US" sz="2400" dirty="0"/>
              <a:t> </a:t>
            </a:r>
            <a:r>
              <a:rPr lang="en-US" sz="2400" dirty="0" err="1"/>
              <a:t>দেয়</a:t>
            </a:r>
            <a:r>
              <a:rPr lang="en-US" sz="2400" dirty="0"/>
              <a:t>, </a:t>
            </a:r>
            <a:r>
              <a:rPr lang="en-US" sz="2400" dirty="0" err="1"/>
              <a:t>তার</a:t>
            </a:r>
            <a:r>
              <a:rPr lang="en-US" sz="2400" dirty="0"/>
              <a:t> </a:t>
            </a:r>
            <a:r>
              <a:rPr lang="en-US" sz="2400" dirty="0" err="1"/>
              <a:t>নাম</a:t>
            </a:r>
            <a:r>
              <a:rPr lang="en-US" sz="2400" dirty="0"/>
              <a:t> </a:t>
            </a:r>
            <a:r>
              <a:rPr lang="en-US" sz="2400" dirty="0" err="1"/>
              <a:t>অসুস্থতা</a:t>
            </a:r>
            <a:r>
              <a:rPr lang="en-US" sz="2400" dirty="0"/>
              <a:t>। </a:t>
            </a:r>
            <a:r>
              <a:rPr lang="en-US" sz="2400" dirty="0" err="1"/>
              <a:t>কিন্তু</a:t>
            </a:r>
            <a:r>
              <a:rPr lang="en-US" sz="2400" dirty="0"/>
              <a:t> </a:t>
            </a:r>
            <a:r>
              <a:rPr lang="en-US" sz="2400" dirty="0" err="1"/>
              <a:t>কে</a:t>
            </a:r>
            <a:r>
              <a:rPr lang="en-US" sz="2400" dirty="0"/>
              <a:t> </a:t>
            </a:r>
            <a:r>
              <a:rPr lang="en-US" sz="2400" dirty="0" err="1"/>
              <a:t>কখন</a:t>
            </a:r>
            <a:r>
              <a:rPr lang="en-US" sz="2400" dirty="0"/>
              <a:t> </a:t>
            </a:r>
            <a:r>
              <a:rPr lang="en-US" sz="2400" dirty="0" err="1"/>
              <a:t>অসুস্থ</a:t>
            </a:r>
            <a:r>
              <a:rPr lang="en-US" sz="2400" dirty="0"/>
              <a:t> </a:t>
            </a:r>
            <a:r>
              <a:rPr lang="en-US" sz="2400" dirty="0" err="1"/>
              <a:t>হয়ে</a:t>
            </a:r>
            <a:r>
              <a:rPr lang="en-US" sz="2400" dirty="0"/>
              <a:t> </a:t>
            </a:r>
            <a:r>
              <a:rPr lang="en-US" sz="2400" dirty="0" err="1"/>
              <a:t>যাবে</a:t>
            </a:r>
            <a:r>
              <a:rPr lang="en-US" sz="2400" dirty="0"/>
              <a:t> </a:t>
            </a:r>
            <a:r>
              <a:rPr lang="en-US" sz="2400" dirty="0" err="1"/>
              <a:t>মানুষ</a:t>
            </a:r>
            <a:r>
              <a:rPr lang="en-US" sz="2400" dirty="0"/>
              <a:t> </a:t>
            </a:r>
            <a:r>
              <a:rPr lang="en-US" sz="2400" dirty="0" err="1"/>
              <a:t>তা</a:t>
            </a:r>
            <a:r>
              <a:rPr lang="en-US" sz="2400" dirty="0"/>
              <a:t> </a:t>
            </a:r>
            <a:r>
              <a:rPr lang="en-US" sz="2400" dirty="0" err="1"/>
              <a:t>অনুধাবন</a:t>
            </a:r>
            <a:r>
              <a:rPr lang="en-US" sz="2400" dirty="0"/>
              <a:t> </a:t>
            </a:r>
            <a:r>
              <a:rPr lang="en-US" sz="2400" dirty="0" err="1"/>
              <a:t>করতে</a:t>
            </a:r>
            <a:r>
              <a:rPr lang="en-US" sz="2400" dirty="0"/>
              <a:t> </a:t>
            </a:r>
            <a:r>
              <a:rPr lang="en-US" sz="2400" dirty="0" err="1"/>
              <a:t>অক্ষম</a:t>
            </a:r>
            <a:r>
              <a:rPr lang="en-US" sz="2400" dirty="0"/>
              <a:t>। </a:t>
            </a:r>
            <a:r>
              <a:rPr lang="en-US" sz="2400" dirty="0" err="1"/>
              <a:t>তাছাড়া</a:t>
            </a:r>
            <a:r>
              <a:rPr lang="en-US" sz="2400" dirty="0"/>
              <a:t> </a:t>
            </a:r>
            <a:r>
              <a:rPr lang="en-US" sz="2400" dirty="0" err="1"/>
              <a:t>অসুস্থ</a:t>
            </a:r>
            <a:r>
              <a:rPr lang="en-US" sz="2400" dirty="0"/>
              <a:t> </a:t>
            </a:r>
            <a:r>
              <a:rPr lang="en-US" sz="2400" dirty="0" err="1"/>
              <a:t>শরীরে</a:t>
            </a:r>
            <a:r>
              <a:rPr lang="en-US" sz="2400" dirty="0"/>
              <a:t> </a:t>
            </a:r>
            <a:r>
              <a:rPr lang="en-US" sz="2400" dirty="0" err="1"/>
              <a:t>যেখানে</a:t>
            </a:r>
            <a:r>
              <a:rPr lang="en-US" sz="2400" dirty="0"/>
              <a:t> </a:t>
            </a:r>
            <a:r>
              <a:rPr lang="en-US" sz="2400" dirty="0" err="1"/>
              <a:t>প্রাকৃতিক</a:t>
            </a:r>
            <a:r>
              <a:rPr lang="en-US" sz="2400" dirty="0"/>
              <a:t> </a:t>
            </a:r>
            <a:r>
              <a:rPr lang="en-US" sz="2400" dirty="0" err="1"/>
              <a:t>প্রয়োজনই</a:t>
            </a:r>
            <a:r>
              <a:rPr lang="en-US" sz="2400" dirty="0"/>
              <a:t> </a:t>
            </a:r>
            <a:r>
              <a:rPr lang="en-US" sz="2400" dirty="0" err="1"/>
              <a:t>সারা</a:t>
            </a:r>
            <a:r>
              <a:rPr lang="en-US" sz="2400" dirty="0"/>
              <a:t> </a:t>
            </a:r>
            <a:r>
              <a:rPr lang="en-US" sz="2400" dirty="0" err="1"/>
              <a:t>যায়</a:t>
            </a:r>
            <a:r>
              <a:rPr lang="en-US" sz="2400" dirty="0"/>
              <a:t> </a:t>
            </a:r>
            <a:r>
              <a:rPr lang="en-US" sz="2400" dirty="0" err="1"/>
              <a:t>না</a:t>
            </a:r>
            <a:r>
              <a:rPr lang="en-US" sz="2400" dirty="0"/>
              <a:t> </a:t>
            </a:r>
            <a:r>
              <a:rPr lang="en-US" sz="2400" dirty="0" err="1"/>
              <a:t>সেখানে</a:t>
            </a:r>
            <a:r>
              <a:rPr lang="en-US" sz="2400" dirty="0"/>
              <a:t> </a:t>
            </a:r>
            <a:r>
              <a:rPr lang="en-US" sz="2400" dirty="0" err="1"/>
              <a:t>আল্লাহর</a:t>
            </a:r>
            <a:r>
              <a:rPr lang="en-US" sz="2400" dirty="0"/>
              <a:t> </a:t>
            </a:r>
            <a:r>
              <a:rPr lang="en-US" sz="2400" dirty="0" err="1"/>
              <a:t>ইবাদত</a:t>
            </a:r>
            <a:r>
              <a:rPr lang="en-US" sz="2400" dirty="0"/>
              <a:t> </a:t>
            </a:r>
            <a:r>
              <a:rPr lang="en-US" sz="2400" dirty="0" err="1"/>
              <a:t>করা</a:t>
            </a:r>
            <a:r>
              <a:rPr lang="en-US" sz="2400" dirty="0"/>
              <a:t> </a:t>
            </a:r>
            <a:r>
              <a:rPr lang="en-US" sz="2400" dirty="0" err="1"/>
              <a:t>যাবে</a:t>
            </a:r>
            <a:r>
              <a:rPr lang="en-US" sz="2400" dirty="0"/>
              <a:t> </a:t>
            </a:r>
            <a:r>
              <a:rPr lang="en-US" sz="2400" dirty="0" err="1"/>
              <a:t>কিভাবে</a:t>
            </a:r>
            <a:r>
              <a:rPr lang="en-US" sz="2400" dirty="0"/>
              <a:t>? এ </a:t>
            </a:r>
            <a:r>
              <a:rPr lang="en-US" sz="2400" dirty="0" err="1"/>
              <a:t>জন্যই</a:t>
            </a:r>
            <a:r>
              <a:rPr lang="en-US" sz="2400" dirty="0"/>
              <a:t> </a:t>
            </a:r>
            <a:r>
              <a:rPr lang="en-US" sz="2400" dirty="0" err="1"/>
              <a:t>হাদীসে</a:t>
            </a:r>
            <a:r>
              <a:rPr lang="en-US" sz="2400" dirty="0"/>
              <a:t> </a:t>
            </a:r>
            <a:r>
              <a:rPr lang="en-US" sz="2400" dirty="0" err="1"/>
              <a:t>প্রতিটি</a:t>
            </a:r>
            <a:r>
              <a:rPr lang="en-US" sz="2400" dirty="0"/>
              <a:t> </a:t>
            </a:r>
            <a:r>
              <a:rPr lang="en-US" sz="2400" dirty="0" err="1"/>
              <a:t>সুস্থ</a:t>
            </a:r>
            <a:r>
              <a:rPr lang="en-US" sz="2400" dirty="0"/>
              <a:t> </a:t>
            </a:r>
            <a:r>
              <a:rPr lang="en-US" sz="2400" dirty="0" err="1"/>
              <a:t>মুহুর্তের</a:t>
            </a:r>
            <a:r>
              <a:rPr lang="en-US" sz="2400" dirty="0"/>
              <a:t> </a:t>
            </a:r>
            <a:r>
              <a:rPr lang="en-US" sz="2400" dirty="0" err="1"/>
              <a:t>পূর্ণ</a:t>
            </a:r>
            <a:r>
              <a:rPr lang="en-US" sz="2400" dirty="0"/>
              <a:t> </a:t>
            </a:r>
            <a:r>
              <a:rPr lang="en-US" sz="2400" dirty="0" err="1"/>
              <a:t>সদ্ব্যবহার</a:t>
            </a:r>
            <a:r>
              <a:rPr lang="en-US" sz="2400" dirty="0"/>
              <a:t> </a:t>
            </a:r>
            <a:r>
              <a:rPr lang="en-US" sz="2400" dirty="0" err="1"/>
              <a:t>করতে</a:t>
            </a:r>
            <a:r>
              <a:rPr lang="en-US" sz="2400" dirty="0"/>
              <a:t> </a:t>
            </a:r>
            <a:r>
              <a:rPr lang="en-US" sz="2400" dirty="0" err="1"/>
              <a:t>উৎসাহিত</a:t>
            </a:r>
            <a:r>
              <a:rPr lang="en-US" sz="2400" dirty="0"/>
              <a:t> </a:t>
            </a:r>
            <a:r>
              <a:rPr lang="en-US" sz="2400" dirty="0" err="1"/>
              <a:t>করা</a:t>
            </a:r>
            <a:r>
              <a:rPr lang="en-US" sz="2400" dirty="0"/>
              <a:t> </a:t>
            </a:r>
            <a:r>
              <a:rPr lang="en-US" sz="2400" dirty="0" err="1"/>
              <a:t>হয়েছে</a:t>
            </a:r>
            <a:r>
              <a:rPr lang="en-US" sz="2400" dirty="0"/>
              <a:t>।</a:t>
            </a:r>
            <a:br>
              <a:rPr lang="en-US" sz="2400" dirty="0"/>
            </a:br>
            <a:endParaRPr sz="2400" dirty="0"/>
          </a:p>
        </p:txBody>
      </p:sp>
      <p:cxnSp>
        <p:nvCxnSpPr>
          <p:cNvPr id="3893" name="Google Shape;3893;p75"/>
          <p:cNvCxnSpPr/>
          <p:nvPr/>
        </p:nvCxnSpPr>
        <p:spPr>
          <a:xfrm>
            <a:off x="800100" y="4037277"/>
            <a:ext cx="3314700" cy="0"/>
          </a:xfrm>
          <a:prstGeom prst="straightConnector1">
            <a:avLst/>
          </a:prstGeom>
          <a:noFill/>
          <a:ln w="19050" cap="flat" cmpd="sng">
            <a:solidFill>
              <a:schemeClr val="accent1"/>
            </a:solidFill>
            <a:prstDash val="solid"/>
            <a:round/>
            <a:headEnd type="none" w="med" len="med"/>
            <a:tailEnd type="none" w="med" len="med"/>
          </a:ln>
        </p:spPr>
      </p:cxnSp>
      <p:sp>
        <p:nvSpPr>
          <p:cNvPr id="2" name="Plaque 1"/>
          <p:cNvSpPr/>
          <p:nvPr/>
        </p:nvSpPr>
        <p:spPr>
          <a:xfrm>
            <a:off x="3515558" y="538163"/>
            <a:ext cx="985421" cy="589301"/>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২</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92"/>
                                        </p:tgtEl>
                                        <p:attrNameLst>
                                          <p:attrName>style.visibility</p:attrName>
                                        </p:attrNameLst>
                                      </p:cBhvr>
                                      <p:to>
                                        <p:strVal val="visible"/>
                                      </p:to>
                                    </p:set>
                                    <p:anim calcmode="lin" valueType="num">
                                      <p:cBhvr additive="base">
                                        <p:cTn id="7" dur="1000"/>
                                        <p:tgtEl>
                                          <p:spTgt spid="3892"/>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893"/>
                                        </p:tgtEl>
                                        <p:attrNameLst>
                                          <p:attrName>style.visibility</p:attrName>
                                        </p:attrNameLst>
                                      </p:cBhvr>
                                      <p:to>
                                        <p:strVal val="visible"/>
                                      </p:to>
                                    </p:set>
                                    <p:anim calcmode="lin" valueType="num">
                                      <p:cBhvr additive="base">
                                        <p:cTn id="10" dur="1000"/>
                                        <p:tgtEl>
                                          <p:spTgt spid="389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5"/>
        <p:cNvGrpSpPr/>
        <p:nvPr/>
      </p:nvGrpSpPr>
      <p:grpSpPr>
        <a:xfrm>
          <a:off x="0" y="0"/>
          <a:ext cx="0" cy="0"/>
          <a:chOff x="0" y="0"/>
          <a:chExt cx="0" cy="0"/>
        </a:xfrm>
      </p:grpSpPr>
      <p:cxnSp>
        <p:nvCxnSpPr>
          <p:cNvPr id="3580" name="Google Shape;3580;p60"/>
          <p:cNvCxnSpPr/>
          <p:nvPr/>
        </p:nvCxnSpPr>
        <p:spPr>
          <a:xfrm>
            <a:off x="2565174" y="4605338"/>
            <a:ext cx="3312300" cy="0"/>
          </a:xfrm>
          <a:prstGeom prst="straightConnector1">
            <a:avLst/>
          </a:prstGeom>
          <a:noFill/>
          <a:ln w="19050" cap="flat" cmpd="sng">
            <a:solidFill>
              <a:schemeClr val="accent1"/>
            </a:solidFill>
            <a:prstDash val="solid"/>
            <a:round/>
            <a:headEnd type="none" w="med" len="med"/>
            <a:tailEnd type="none" w="med" len="med"/>
          </a:ln>
        </p:spPr>
      </p:cxnSp>
      <p:sp>
        <p:nvSpPr>
          <p:cNvPr id="3581" name="Google Shape;3581;p60"/>
          <p:cNvSpPr/>
          <p:nvPr/>
        </p:nvSpPr>
        <p:spPr>
          <a:xfrm>
            <a:off x="3742817" y="150353"/>
            <a:ext cx="957013" cy="960818"/>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ln>
            <a:solidFill>
              <a:schemeClr val="bg2">
                <a:lumMod val="75000"/>
              </a:schemeClr>
            </a:solidFill>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sz="6000" b="1" dirty="0" smtClean="0">
                <a:ln w="22225">
                  <a:solidFill>
                    <a:schemeClr val="accent2"/>
                  </a:solidFill>
                  <a:prstDash val="solid"/>
                </a:ln>
                <a:solidFill>
                  <a:schemeClr val="accent2">
                    <a:lumMod val="40000"/>
                    <a:lumOff val="60000"/>
                  </a:schemeClr>
                </a:solidFill>
              </a:rPr>
              <a:t>৩</a:t>
            </a:r>
            <a:r>
              <a:rPr lang="en-US" sz="6000" dirty="0" smtClean="0">
                <a:solidFill>
                  <a:srgbClr val="00B050"/>
                </a:solidFill>
              </a:rPr>
              <a:t> </a:t>
            </a:r>
            <a:endParaRPr sz="6000" dirty="0">
              <a:solidFill>
                <a:srgbClr val="00B050"/>
              </a:solidFill>
            </a:endParaRPr>
          </a:p>
        </p:txBody>
      </p:sp>
      <p:sp>
        <p:nvSpPr>
          <p:cNvPr id="2" name="TextBox 1"/>
          <p:cNvSpPr txBox="1"/>
          <p:nvPr/>
        </p:nvSpPr>
        <p:spPr>
          <a:xfrm>
            <a:off x="1206467" y="1189722"/>
            <a:ext cx="6986726" cy="3477875"/>
          </a:xfrm>
          <a:prstGeom prst="rect">
            <a:avLst/>
          </a:prstGeom>
          <a:noFill/>
        </p:spPr>
        <p:txBody>
          <a:bodyPr wrap="square" rtlCol="0">
            <a:spAutoFit/>
          </a:bodyPr>
          <a:lstStyle/>
          <a:p>
            <a:pPr algn="ctr"/>
            <a:r>
              <a:rPr lang="en-US" sz="1800" dirty="0" err="1">
                <a:latin typeface="Aharoni" panose="02010803020104030203" pitchFamily="2" charset="-79"/>
                <a:cs typeface="Aharoni" panose="02010803020104030203" pitchFamily="2" charset="-79"/>
              </a:rPr>
              <a:t>দারিদ্রের</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ব্যাপারটাও</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উপরোক্ত</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বক্তব্যের</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অনুরূপ</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কারণ</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স্বচ্ছলতা</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এবং</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অস্বচ্ছলতা</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এর</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কোনটাই</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মানুষের</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নিয়ন্ত্রণে</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নেই</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এগুলো</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নিয়ন্ত্রণ</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করেছেন</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স্বয়ং</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বিশ্ব</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স্রষ্টা</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আল্লাহ</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রাব্বুল</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আলামীন</a:t>
            </a:r>
            <a:r>
              <a:rPr lang="en-US" sz="1800" dirty="0">
                <a:latin typeface="Aharoni" panose="02010803020104030203" pitchFamily="2" charset="-79"/>
                <a:cs typeface="Aharoni" panose="02010803020104030203" pitchFamily="2" charset="-79"/>
              </a:rPr>
              <a:t>।</a:t>
            </a:r>
          </a:p>
          <a:p>
            <a:r>
              <a:rPr lang="en-US" dirty="0"/>
              <a:t> </a:t>
            </a:r>
          </a:p>
          <a:p>
            <a:pPr algn="ctr"/>
            <a:r>
              <a:rPr lang="en-US" sz="4800" dirty="0" err="1">
                <a:solidFill>
                  <a:srgbClr val="0070C0"/>
                </a:solidFill>
              </a:rPr>
              <a:t>মহান</a:t>
            </a:r>
            <a:r>
              <a:rPr lang="en-US" sz="4800" dirty="0">
                <a:solidFill>
                  <a:srgbClr val="0070C0"/>
                </a:solidFill>
              </a:rPr>
              <a:t> </a:t>
            </a:r>
            <a:r>
              <a:rPr lang="en-US" sz="4800" dirty="0" err="1">
                <a:solidFill>
                  <a:srgbClr val="0070C0"/>
                </a:solidFill>
              </a:rPr>
              <a:t>আল্লাহ</a:t>
            </a:r>
            <a:r>
              <a:rPr lang="en-US" sz="4800" dirty="0">
                <a:solidFill>
                  <a:srgbClr val="0070C0"/>
                </a:solidFill>
              </a:rPr>
              <a:t> </a:t>
            </a:r>
            <a:r>
              <a:rPr lang="en-US" sz="4800" dirty="0" err="1" smtClean="0">
                <a:solidFill>
                  <a:srgbClr val="0070C0"/>
                </a:solidFill>
              </a:rPr>
              <a:t>বলেনঃ</a:t>
            </a:r>
            <a:endParaRPr lang="en-US" dirty="0"/>
          </a:p>
          <a:p>
            <a:pPr algn="ctr"/>
            <a:r>
              <a:rPr lang="en-US" sz="2400" dirty="0" err="1"/>
              <a:t>إِنَّ</a:t>
            </a:r>
            <a:r>
              <a:rPr lang="en-US" sz="2400" dirty="0"/>
              <a:t> </a:t>
            </a:r>
            <a:r>
              <a:rPr lang="en-US" sz="2400" dirty="0" err="1"/>
              <a:t>رَبَّكَ</a:t>
            </a:r>
            <a:r>
              <a:rPr lang="en-US" sz="2400" dirty="0"/>
              <a:t> </a:t>
            </a:r>
            <a:r>
              <a:rPr lang="en-US" sz="2400" dirty="0" err="1"/>
              <a:t>يَبْسُطُ</a:t>
            </a:r>
            <a:r>
              <a:rPr lang="en-US" sz="2400" dirty="0"/>
              <a:t> </a:t>
            </a:r>
            <a:r>
              <a:rPr lang="en-US" sz="2400" dirty="0" err="1"/>
              <a:t>الرِّزْقَ</a:t>
            </a:r>
            <a:r>
              <a:rPr lang="en-US" sz="2400" dirty="0"/>
              <a:t> </a:t>
            </a:r>
            <a:r>
              <a:rPr lang="en-US" sz="2400" dirty="0" err="1"/>
              <a:t>لِمَنْ</a:t>
            </a:r>
            <a:r>
              <a:rPr lang="en-US" sz="2400" dirty="0"/>
              <a:t> </a:t>
            </a:r>
            <a:r>
              <a:rPr lang="en-US" sz="2400" dirty="0" err="1"/>
              <a:t>يَشَاءُ</a:t>
            </a:r>
            <a:r>
              <a:rPr lang="en-US" sz="2400" dirty="0"/>
              <a:t> </a:t>
            </a:r>
            <a:r>
              <a:rPr lang="en-US" sz="2400" dirty="0" err="1"/>
              <a:t>وَيَقْدِرُ</a:t>
            </a:r>
            <a:r>
              <a:rPr lang="en-US" sz="2400" dirty="0"/>
              <a:t> .</a:t>
            </a:r>
          </a:p>
          <a:p>
            <a:r>
              <a:rPr lang="en-US" dirty="0"/>
              <a:t> </a:t>
            </a:r>
          </a:p>
          <a:p>
            <a:pPr algn="ctr"/>
            <a:r>
              <a:rPr lang="en-US" sz="2800" dirty="0"/>
              <a:t>"</a:t>
            </a:r>
            <a:r>
              <a:rPr lang="en-US" sz="2800" dirty="0" err="1"/>
              <a:t>তোমার</a:t>
            </a:r>
            <a:r>
              <a:rPr lang="en-US" sz="2800" dirty="0"/>
              <a:t> </a:t>
            </a:r>
            <a:r>
              <a:rPr lang="en-US" sz="2800" dirty="0" err="1"/>
              <a:t>প্রতিপালক</a:t>
            </a:r>
            <a:r>
              <a:rPr lang="en-US" sz="2800" dirty="0"/>
              <a:t> </a:t>
            </a:r>
            <a:r>
              <a:rPr lang="en-US" sz="2800" dirty="0" err="1"/>
              <a:t>যাকে</a:t>
            </a:r>
            <a:r>
              <a:rPr lang="en-US" sz="2800" dirty="0"/>
              <a:t> </a:t>
            </a:r>
            <a:r>
              <a:rPr lang="en-US" sz="2800" dirty="0" err="1"/>
              <a:t>ইচ্ছে</a:t>
            </a:r>
            <a:r>
              <a:rPr lang="en-US" sz="2800" dirty="0"/>
              <a:t> </a:t>
            </a:r>
            <a:r>
              <a:rPr lang="en-US" sz="2800" dirty="0" err="1"/>
              <a:t>করেন</a:t>
            </a:r>
            <a:r>
              <a:rPr lang="en-US" sz="2800" dirty="0"/>
              <a:t> </a:t>
            </a:r>
            <a:r>
              <a:rPr lang="en-US" sz="2800" dirty="0" err="1"/>
              <a:t>তার</a:t>
            </a:r>
            <a:r>
              <a:rPr lang="en-US" sz="2800" dirty="0"/>
              <a:t> </a:t>
            </a:r>
            <a:r>
              <a:rPr lang="en-US" sz="2800" dirty="0" err="1"/>
              <a:t>রিজিক</a:t>
            </a:r>
            <a:r>
              <a:rPr lang="en-US" sz="2800" dirty="0"/>
              <a:t> </a:t>
            </a:r>
            <a:r>
              <a:rPr lang="en-US" sz="2800" dirty="0" err="1"/>
              <a:t>বাড়িয়ে</a:t>
            </a:r>
            <a:r>
              <a:rPr lang="en-US" sz="2800" dirty="0"/>
              <a:t> </a:t>
            </a:r>
            <a:r>
              <a:rPr lang="en-US" sz="2800" dirty="0" err="1"/>
              <a:t>দেন</a:t>
            </a:r>
            <a:r>
              <a:rPr lang="en-US" sz="2800" dirty="0"/>
              <a:t> </a:t>
            </a:r>
            <a:r>
              <a:rPr lang="en-US" sz="2800" dirty="0" err="1"/>
              <a:t>এবং</a:t>
            </a:r>
            <a:r>
              <a:rPr lang="en-US" sz="2800" dirty="0"/>
              <a:t> </a:t>
            </a:r>
            <a:r>
              <a:rPr lang="en-US" sz="2800" dirty="0" err="1"/>
              <a:t>যাকে</a:t>
            </a:r>
            <a:r>
              <a:rPr lang="en-US" sz="2800" dirty="0"/>
              <a:t> </a:t>
            </a:r>
            <a:r>
              <a:rPr lang="en-US" sz="2800" dirty="0" err="1"/>
              <a:t>ইচ্ছে</a:t>
            </a:r>
            <a:r>
              <a:rPr lang="en-US" sz="2800" dirty="0"/>
              <a:t> </a:t>
            </a:r>
            <a:r>
              <a:rPr lang="en-US" sz="2800" dirty="0" err="1"/>
              <a:t>করেন</a:t>
            </a:r>
            <a:r>
              <a:rPr lang="en-US" sz="2800" dirty="0"/>
              <a:t> </a:t>
            </a:r>
            <a:r>
              <a:rPr lang="en-US" sz="2800" dirty="0" err="1"/>
              <a:t>তার</a:t>
            </a:r>
            <a:r>
              <a:rPr lang="en-US" sz="2800" dirty="0"/>
              <a:t> </a:t>
            </a:r>
            <a:r>
              <a:rPr lang="en-US" sz="2800" dirty="0" err="1"/>
              <a:t>রিজিক</a:t>
            </a:r>
            <a:r>
              <a:rPr lang="en-US" sz="2800" dirty="0"/>
              <a:t> </a:t>
            </a:r>
            <a:r>
              <a:rPr lang="en-US" sz="2800" dirty="0" err="1"/>
              <a:t>সংকীর্ণ</a:t>
            </a:r>
            <a:r>
              <a:rPr lang="en-US" sz="2800" dirty="0"/>
              <a:t> </a:t>
            </a:r>
            <a:r>
              <a:rPr lang="en-US" sz="2800" dirty="0" err="1"/>
              <a:t>করে</a:t>
            </a:r>
            <a:r>
              <a:rPr lang="en-US" sz="2800" dirty="0"/>
              <a:t> </a:t>
            </a:r>
            <a:r>
              <a:rPr lang="en-US" sz="2800" dirty="0" err="1"/>
              <a:t>দেন</a:t>
            </a:r>
            <a:r>
              <a:rPr lang="en-US" sz="2800" dirty="0" smtClean="0"/>
              <a:t>।“</a:t>
            </a:r>
          </a:p>
          <a:p>
            <a:pPr algn="ctr"/>
            <a:r>
              <a:rPr lang="en-US" sz="2800" dirty="0" smtClean="0">
                <a:solidFill>
                  <a:srgbClr val="0070C0"/>
                </a:solidFill>
              </a:rPr>
              <a:t> </a:t>
            </a:r>
            <a:r>
              <a:rPr lang="en-US" sz="2800" dirty="0">
                <a:solidFill>
                  <a:srgbClr val="0070C0"/>
                </a:solidFill>
              </a:rPr>
              <a:t>(</a:t>
            </a:r>
            <a:r>
              <a:rPr lang="en-US" sz="2800" dirty="0" err="1">
                <a:solidFill>
                  <a:srgbClr val="0070C0"/>
                </a:solidFill>
              </a:rPr>
              <a:t>সূরা</a:t>
            </a:r>
            <a:r>
              <a:rPr lang="en-US" sz="2800" dirty="0">
                <a:solidFill>
                  <a:srgbClr val="0070C0"/>
                </a:solidFill>
              </a:rPr>
              <a:t> </a:t>
            </a:r>
            <a:r>
              <a:rPr lang="en-US" sz="2800" dirty="0" err="1">
                <a:solidFill>
                  <a:srgbClr val="0070C0"/>
                </a:solidFill>
              </a:rPr>
              <a:t>বনী</a:t>
            </a:r>
            <a:r>
              <a:rPr lang="en-US" sz="2800" dirty="0">
                <a:solidFill>
                  <a:srgbClr val="0070C0"/>
                </a:solidFill>
              </a:rPr>
              <a:t> </a:t>
            </a:r>
            <a:r>
              <a:rPr lang="en-US" sz="2800" dirty="0" err="1">
                <a:solidFill>
                  <a:srgbClr val="0070C0"/>
                </a:solidFill>
              </a:rPr>
              <a:t>ইস্রাঈল</a:t>
            </a:r>
            <a:r>
              <a:rPr lang="en-US" sz="2800" dirty="0">
                <a:solidFill>
                  <a:srgbClr val="0070C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97"/>
        <p:cNvGrpSpPr/>
        <p:nvPr/>
      </p:nvGrpSpPr>
      <p:grpSpPr>
        <a:xfrm>
          <a:off x="0" y="0"/>
          <a:ext cx="0" cy="0"/>
          <a:chOff x="0" y="0"/>
          <a:chExt cx="0" cy="0"/>
        </a:xfrm>
      </p:grpSpPr>
      <p:sp>
        <p:nvSpPr>
          <p:cNvPr id="2" name="Oval 1"/>
          <p:cNvSpPr/>
          <p:nvPr/>
        </p:nvSpPr>
        <p:spPr>
          <a:xfrm>
            <a:off x="4572000" y="421006"/>
            <a:ext cx="944880" cy="787717"/>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6600" dirty="0">
                <a:solidFill>
                  <a:schemeClr val="bg1"/>
                </a:solidFill>
              </a:rPr>
              <a:t>৫</a:t>
            </a:r>
            <a:r>
              <a:rPr lang="en-US" sz="6600" dirty="0" smtClean="0">
                <a:solidFill>
                  <a:schemeClr val="bg1"/>
                </a:solidFill>
              </a:rPr>
              <a:t>    </a:t>
            </a:r>
            <a:endParaRPr lang="en-US" sz="6600" dirty="0">
              <a:solidFill>
                <a:schemeClr val="bg1"/>
              </a:solidFill>
            </a:endParaRPr>
          </a:p>
        </p:txBody>
      </p:sp>
      <p:sp>
        <p:nvSpPr>
          <p:cNvPr id="4" name="TextBox 3"/>
          <p:cNvSpPr txBox="1"/>
          <p:nvPr/>
        </p:nvSpPr>
        <p:spPr>
          <a:xfrm>
            <a:off x="1722268" y="1208723"/>
            <a:ext cx="6303145" cy="353943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পৃথিবীতে</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যতক্ষণ</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সময়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মানুষের</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অবস্থান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সে</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সময়টুকুকেই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আমরা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জীবন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বলি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যেমন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কোন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শিশু</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ভূমিষ্ট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হওয়া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মাত্র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তার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জীবন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শুরু</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হলো</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এবং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মৃত্যুর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মাধ্যমে</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তার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জীবনের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অবসান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হলো</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ctr"/>
            <a:r>
              <a:rPr lang="en-US" sz="2800" dirty="0" err="1" smtClean="0">
                <a:latin typeface="Times New Roman" panose="02020603050405020304" pitchFamily="18" charset="0"/>
                <a:cs typeface="Times New Roman" panose="02020603050405020304" pitchFamily="18" charset="0"/>
              </a:rPr>
              <a:t>এখন</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কথা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হচ্ছে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পৃথিবী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নামক</a:t>
            </a:r>
            <a:r>
              <a:rPr lang="en-US" sz="2800" dirty="0">
                <a:latin typeface="Times New Roman" panose="02020603050405020304" pitchFamily="18" charset="0"/>
                <a:cs typeface="Times New Roman" panose="02020603050405020304" pitchFamily="18" charset="0"/>
              </a:rPr>
              <a:t> এ </a:t>
            </a:r>
            <a:r>
              <a:rPr lang="en-US" sz="2800" dirty="0" err="1">
                <a:latin typeface="Times New Roman" panose="02020603050405020304" pitchFamily="18" charset="0"/>
                <a:cs typeface="Times New Roman" panose="02020603050405020304" pitchFamily="18" charset="0"/>
              </a:rPr>
              <a:t>গ্রহটিতে</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কার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অবস্থান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কতো</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সময়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তা</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আমরা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কেউ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বলতে</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পারবো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তাই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একথা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মনে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করেই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আল্লাহর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ইবাদত</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করতে</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হবে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এটাই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আমার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জীবনের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শেষ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ইবাদত</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হাদীসে</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বলা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হয়েছে</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5591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8"/>
        <p:cNvGrpSpPr/>
        <p:nvPr/>
      </p:nvGrpSpPr>
      <p:grpSpPr>
        <a:xfrm>
          <a:off x="0" y="0"/>
          <a:ext cx="0" cy="0"/>
          <a:chOff x="0" y="0"/>
          <a:chExt cx="0" cy="0"/>
        </a:xfrm>
      </p:grpSpPr>
      <p:cxnSp>
        <p:nvCxnSpPr>
          <p:cNvPr id="3723" name="Google Shape;3723;p69"/>
          <p:cNvCxnSpPr/>
          <p:nvPr/>
        </p:nvCxnSpPr>
        <p:spPr>
          <a:xfrm>
            <a:off x="2757241" y="4796339"/>
            <a:ext cx="2714700" cy="0"/>
          </a:xfrm>
          <a:prstGeom prst="straightConnector1">
            <a:avLst/>
          </a:prstGeom>
          <a:noFill/>
          <a:ln w="19050" cap="flat" cmpd="sng">
            <a:solidFill>
              <a:schemeClr val="accent1"/>
            </a:solidFill>
            <a:prstDash val="solid"/>
            <a:round/>
            <a:headEnd type="none" w="med" len="med"/>
            <a:tailEnd type="none" w="med" len="med"/>
          </a:ln>
        </p:spPr>
      </p:cxnSp>
      <p:sp>
        <p:nvSpPr>
          <p:cNvPr id="7" name="TextBox 6"/>
          <p:cNvSpPr txBox="1"/>
          <p:nvPr/>
        </p:nvSpPr>
        <p:spPr>
          <a:xfrm>
            <a:off x="1169042" y="2095019"/>
            <a:ext cx="7002684" cy="144655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8800" b="1" dirty="0" err="1" smtClean="0">
                <a:ln w="6600">
                  <a:solidFill>
                    <a:schemeClr val="accent2"/>
                  </a:solidFill>
                  <a:prstDash val="solid"/>
                </a:ln>
                <a:solidFill>
                  <a:srgbClr val="FFFFFF"/>
                </a:solidFill>
                <a:effectLst>
                  <a:outerShdw dist="38100" dir="2700000" algn="tl" rotWithShape="0">
                    <a:schemeClr val="accent2"/>
                  </a:outerShdw>
                </a:effectLst>
              </a:rPr>
              <a:t>হাদীসের</a:t>
            </a:r>
            <a:r>
              <a:rPr lang="en-US" sz="88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8800" b="1" dirty="0" err="1" smtClean="0">
                <a:ln w="6600">
                  <a:solidFill>
                    <a:schemeClr val="accent2"/>
                  </a:solidFill>
                  <a:prstDash val="solid"/>
                </a:ln>
                <a:solidFill>
                  <a:srgbClr val="FFFFFF"/>
                </a:solidFill>
                <a:effectLst>
                  <a:outerShdw dist="38100" dir="2700000" algn="tl" rotWithShape="0">
                    <a:schemeClr val="accent2"/>
                  </a:outerShdw>
                </a:effectLst>
              </a:rPr>
              <a:t>শিক্ষা</a:t>
            </a:r>
            <a:r>
              <a:rPr lang="en-US" sz="8800" b="1" dirty="0" smtClean="0">
                <a:ln w="6600">
                  <a:solidFill>
                    <a:schemeClr val="accent2"/>
                  </a:solidFill>
                  <a:prstDash val="solid"/>
                </a:ln>
                <a:solidFill>
                  <a:srgbClr val="FFFFFF"/>
                </a:solidFill>
                <a:effectLst>
                  <a:outerShdw dist="38100" dir="2700000" algn="tl" rotWithShape="0">
                    <a:schemeClr val="accent2"/>
                  </a:outerShdw>
                </a:effectLst>
              </a:rPr>
              <a:t> </a:t>
            </a:r>
            <a:endParaRPr lang="en-US" sz="8800" b="1"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2"/>
        <p:cNvGrpSpPr/>
        <p:nvPr/>
      </p:nvGrpSpPr>
      <p:grpSpPr>
        <a:xfrm>
          <a:off x="0" y="0"/>
          <a:ext cx="0" cy="0"/>
          <a:chOff x="0" y="0"/>
          <a:chExt cx="0" cy="0"/>
        </a:xfrm>
      </p:grpSpPr>
      <p:cxnSp>
        <p:nvCxnSpPr>
          <p:cNvPr id="3656" name="Google Shape;3656;p67"/>
          <p:cNvCxnSpPr/>
          <p:nvPr/>
        </p:nvCxnSpPr>
        <p:spPr>
          <a:xfrm>
            <a:off x="2264160" y="4158714"/>
            <a:ext cx="4263900" cy="0"/>
          </a:xfrm>
          <a:prstGeom prst="straightConnector1">
            <a:avLst/>
          </a:prstGeom>
          <a:noFill/>
          <a:ln w="19050" cap="flat" cmpd="sng">
            <a:solidFill>
              <a:schemeClr val="accent1"/>
            </a:solidFill>
            <a:prstDash val="solid"/>
            <a:round/>
            <a:headEnd type="none" w="med" len="med"/>
            <a:tailEnd type="none" w="med" len="med"/>
          </a:ln>
        </p:spPr>
      </p:cxnSp>
      <p:grpSp>
        <p:nvGrpSpPr>
          <p:cNvPr id="3657" name="Google Shape;3657;p67"/>
          <p:cNvGrpSpPr/>
          <p:nvPr/>
        </p:nvGrpSpPr>
        <p:grpSpPr>
          <a:xfrm>
            <a:off x="7750780" y="3956310"/>
            <a:ext cx="398432" cy="616607"/>
            <a:chOff x="7884500" y="3804450"/>
            <a:chExt cx="223700" cy="346175"/>
          </a:xfrm>
        </p:grpSpPr>
        <p:sp>
          <p:nvSpPr>
            <p:cNvPr id="3658" name="Google Shape;3658;p67"/>
            <p:cNvSpPr/>
            <p:nvPr/>
          </p:nvSpPr>
          <p:spPr>
            <a:xfrm>
              <a:off x="7884500" y="3804450"/>
              <a:ext cx="223700" cy="342650"/>
            </a:xfrm>
            <a:custGeom>
              <a:avLst/>
              <a:gdLst/>
              <a:ahLst/>
              <a:cxnLst/>
              <a:rect l="l" t="t" r="r" b="b"/>
              <a:pathLst>
                <a:path w="8948" h="13706" extrusionOk="0">
                  <a:moveTo>
                    <a:pt x="4477" y="532"/>
                  </a:moveTo>
                  <a:cubicBezTo>
                    <a:pt x="4623" y="532"/>
                    <a:pt x="4745" y="654"/>
                    <a:pt x="4745" y="807"/>
                  </a:cubicBezTo>
                  <a:cubicBezTo>
                    <a:pt x="4745" y="953"/>
                    <a:pt x="4623" y="1075"/>
                    <a:pt x="4477" y="1075"/>
                  </a:cubicBezTo>
                  <a:cubicBezTo>
                    <a:pt x="4325" y="1075"/>
                    <a:pt x="4203" y="953"/>
                    <a:pt x="4203" y="807"/>
                  </a:cubicBezTo>
                  <a:cubicBezTo>
                    <a:pt x="4203" y="654"/>
                    <a:pt x="4325" y="532"/>
                    <a:pt x="4477" y="532"/>
                  </a:cubicBezTo>
                  <a:close/>
                  <a:moveTo>
                    <a:pt x="3367" y="724"/>
                  </a:moveTo>
                  <a:cubicBezTo>
                    <a:pt x="3518" y="724"/>
                    <a:pt x="3641" y="848"/>
                    <a:pt x="3641" y="994"/>
                  </a:cubicBezTo>
                  <a:cubicBezTo>
                    <a:pt x="3641" y="1145"/>
                    <a:pt x="3518" y="1269"/>
                    <a:pt x="3367" y="1269"/>
                  </a:cubicBezTo>
                  <a:cubicBezTo>
                    <a:pt x="3221" y="1269"/>
                    <a:pt x="3097" y="1145"/>
                    <a:pt x="3097" y="994"/>
                  </a:cubicBezTo>
                  <a:cubicBezTo>
                    <a:pt x="3097" y="848"/>
                    <a:pt x="3221" y="724"/>
                    <a:pt x="3367" y="724"/>
                  </a:cubicBezTo>
                  <a:close/>
                  <a:moveTo>
                    <a:pt x="5581" y="724"/>
                  </a:moveTo>
                  <a:cubicBezTo>
                    <a:pt x="5727" y="724"/>
                    <a:pt x="5851" y="848"/>
                    <a:pt x="5851" y="994"/>
                  </a:cubicBezTo>
                  <a:cubicBezTo>
                    <a:pt x="5851" y="1145"/>
                    <a:pt x="5727" y="1269"/>
                    <a:pt x="5581" y="1269"/>
                  </a:cubicBezTo>
                  <a:cubicBezTo>
                    <a:pt x="5430" y="1269"/>
                    <a:pt x="5306" y="1145"/>
                    <a:pt x="5306" y="994"/>
                  </a:cubicBezTo>
                  <a:cubicBezTo>
                    <a:pt x="5306" y="848"/>
                    <a:pt x="5430" y="724"/>
                    <a:pt x="5581" y="724"/>
                  </a:cubicBezTo>
                  <a:close/>
                  <a:moveTo>
                    <a:pt x="2366" y="1193"/>
                  </a:moveTo>
                  <a:cubicBezTo>
                    <a:pt x="2519" y="1193"/>
                    <a:pt x="2636" y="1315"/>
                    <a:pt x="2636" y="1468"/>
                  </a:cubicBezTo>
                  <a:cubicBezTo>
                    <a:pt x="2636" y="1614"/>
                    <a:pt x="2519" y="1736"/>
                    <a:pt x="2366" y="1736"/>
                  </a:cubicBezTo>
                  <a:cubicBezTo>
                    <a:pt x="2221" y="1736"/>
                    <a:pt x="2099" y="1614"/>
                    <a:pt x="2099" y="1468"/>
                  </a:cubicBezTo>
                  <a:cubicBezTo>
                    <a:pt x="2099" y="1315"/>
                    <a:pt x="2221" y="1193"/>
                    <a:pt x="2366" y="1193"/>
                  </a:cubicBezTo>
                  <a:close/>
                  <a:moveTo>
                    <a:pt x="6581" y="1193"/>
                  </a:moveTo>
                  <a:cubicBezTo>
                    <a:pt x="6727" y="1193"/>
                    <a:pt x="6849" y="1315"/>
                    <a:pt x="6849" y="1468"/>
                  </a:cubicBezTo>
                  <a:cubicBezTo>
                    <a:pt x="6849" y="1614"/>
                    <a:pt x="6727" y="1736"/>
                    <a:pt x="6581" y="1736"/>
                  </a:cubicBezTo>
                  <a:cubicBezTo>
                    <a:pt x="6429" y="1736"/>
                    <a:pt x="6312" y="1614"/>
                    <a:pt x="6312" y="1468"/>
                  </a:cubicBezTo>
                  <a:cubicBezTo>
                    <a:pt x="6312" y="1315"/>
                    <a:pt x="6429" y="1193"/>
                    <a:pt x="6581" y="1193"/>
                  </a:cubicBezTo>
                  <a:close/>
                  <a:moveTo>
                    <a:pt x="1549" y="1959"/>
                  </a:moveTo>
                  <a:cubicBezTo>
                    <a:pt x="1695" y="1959"/>
                    <a:pt x="1818" y="2081"/>
                    <a:pt x="1818" y="2227"/>
                  </a:cubicBezTo>
                  <a:cubicBezTo>
                    <a:pt x="1818" y="2379"/>
                    <a:pt x="1695" y="2501"/>
                    <a:pt x="1549" y="2501"/>
                  </a:cubicBezTo>
                  <a:cubicBezTo>
                    <a:pt x="1397" y="2501"/>
                    <a:pt x="1274" y="2379"/>
                    <a:pt x="1274" y="2227"/>
                  </a:cubicBezTo>
                  <a:cubicBezTo>
                    <a:pt x="1274" y="2081"/>
                    <a:pt x="1397" y="1959"/>
                    <a:pt x="1549" y="1959"/>
                  </a:cubicBezTo>
                  <a:close/>
                  <a:moveTo>
                    <a:pt x="7399" y="1959"/>
                  </a:moveTo>
                  <a:cubicBezTo>
                    <a:pt x="7551" y="1959"/>
                    <a:pt x="7674" y="2081"/>
                    <a:pt x="7674" y="2227"/>
                  </a:cubicBezTo>
                  <a:cubicBezTo>
                    <a:pt x="7674" y="2379"/>
                    <a:pt x="7551" y="2501"/>
                    <a:pt x="7399" y="2501"/>
                  </a:cubicBezTo>
                  <a:cubicBezTo>
                    <a:pt x="7253" y="2501"/>
                    <a:pt x="7130" y="2379"/>
                    <a:pt x="7130" y="2227"/>
                  </a:cubicBezTo>
                  <a:cubicBezTo>
                    <a:pt x="7130" y="2081"/>
                    <a:pt x="7253" y="1959"/>
                    <a:pt x="7399" y="1959"/>
                  </a:cubicBezTo>
                  <a:close/>
                  <a:moveTo>
                    <a:pt x="1006" y="2969"/>
                  </a:moveTo>
                  <a:cubicBezTo>
                    <a:pt x="1157" y="2969"/>
                    <a:pt x="1274" y="3092"/>
                    <a:pt x="1274" y="3243"/>
                  </a:cubicBezTo>
                  <a:cubicBezTo>
                    <a:pt x="1274" y="3389"/>
                    <a:pt x="1157" y="3513"/>
                    <a:pt x="1006" y="3513"/>
                  </a:cubicBezTo>
                  <a:cubicBezTo>
                    <a:pt x="859" y="3513"/>
                    <a:pt x="737" y="3389"/>
                    <a:pt x="737" y="3243"/>
                  </a:cubicBezTo>
                  <a:cubicBezTo>
                    <a:pt x="737" y="3092"/>
                    <a:pt x="859" y="2969"/>
                    <a:pt x="1006" y="2969"/>
                  </a:cubicBezTo>
                  <a:close/>
                  <a:moveTo>
                    <a:pt x="7942" y="2969"/>
                  </a:moveTo>
                  <a:cubicBezTo>
                    <a:pt x="8089" y="2969"/>
                    <a:pt x="8211" y="3092"/>
                    <a:pt x="8211" y="3243"/>
                  </a:cubicBezTo>
                  <a:cubicBezTo>
                    <a:pt x="8211" y="3389"/>
                    <a:pt x="8089" y="3513"/>
                    <a:pt x="7942" y="3513"/>
                  </a:cubicBezTo>
                  <a:cubicBezTo>
                    <a:pt x="7791" y="3513"/>
                    <a:pt x="7674" y="3389"/>
                    <a:pt x="7674" y="3243"/>
                  </a:cubicBezTo>
                  <a:cubicBezTo>
                    <a:pt x="7674" y="3092"/>
                    <a:pt x="7791" y="2969"/>
                    <a:pt x="7942" y="2969"/>
                  </a:cubicBezTo>
                  <a:close/>
                  <a:moveTo>
                    <a:pt x="807" y="4098"/>
                  </a:moveTo>
                  <a:cubicBezTo>
                    <a:pt x="958" y="4098"/>
                    <a:pt x="1076" y="4220"/>
                    <a:pt x="1076" y="4371"/>
                  </a:cubicBezTo>
                  <a:cubicBezTo>
                    <a:pt x="1076" y="4518"/>
                    <a:pt x="958" y="4641"/>
                    <a:pt x="807" y="4641"/>
                  </a:cubicBezTo>
                  <a:cubicBezTo>
                    <a:pt x="661" y="4641"/>
                    <a:pt x="537" y="4518"/>
                    <a:pt x="537" y="4371"/>
                  </a:cubicBezTo>
                  <a:cubicBezTo>
                    <a:pt x="537" y="4220"/>
                    <a:pt x="661" y="4098"/>
                    <a:pt x="807" y="4098"/>
                  </a:cubicBezTo>
                  <a:close/>
                  <a:moveTo>
                    <a:pt x="8141" y="4098"/>
                  </a:moveTo>
                  <a:cubicBezTo>
                    <a:pt x="8293" y="4098"/>
                    <a:pt x="8411" y="4220"/>
                    <a:pt x="8411" y="4371"/>
                  </a:cubicBezTo>
                  <a:cubicBezTo>
                    <a:pt x="8411" y="4518"/>
                    <a:pt x="8293" y="4641"/>
                    <a:pt x="8141" y="4641"/>
                  </a:cubicBezTo>
                  <a:cubicBezTo>
                    <a:pt x="7990" y="4641"/>
                    <a:pt x="7872" y="4518"/>
                    <a:pt x="7872" y="4371"/>
                  </a:cubicBezTo>
                  <a:cubicBezTo>
                    <a:pt x="7872" y="4220"/>
                    <a:pt x="7990" y="4098"/>
                    <a:pt x="8141" y="4098"/>
                  </a:cubicBezTo>
                  <a:close/>
                  <a:moveTo>
                    <a:pt x="1006" y="5231"/>
                  </a:moveTo>
                  <a:cubicBezTo>
                    <a:pt x="1157" y="5231"/>
                    <a:pt x="1274" y="5347"/>
                    <a:pt x="1274" y="5500"/>
                  </a:cubicBezTo>
                  <a:cubicBezTo>
                    <a:pt x="1274" y="5646"/>
                    <a:pt x="1157" y="5768"/>
                    <a:pt x="1006" y="5768"/>
                  </a:cubicBezTo>
                  <a:cubicBezTo>
                    <a:pt x="859" y="5768"/>
                    <a:pt x="737" y="5646"/>
                    <a:pt x="737" y="5500"/>
                  </a:cubicBezTo>
                  <a:cubicBezTo>
                    <a:pt x="737" y="5347"/>
                    <a:pt x="859" y="5231"/>
                    <a:pt x="1006" y="5231"/>
                  </a:cubicBezTo>
                  <a:close/>
                  <a:moveTo>
                    <a:pt x="7942" y="5231"/>
                  </a:moveTo>
                  <a:cubicBezTo>
                    <a:pt x="8089" y="5231"/>
                    <a:pt x="8211" y="5347"/>
                    <a:pt x="8211" y="5500"/>
                  </a:cubicBezTo>
                  <a:cubicBezTo>
                    <a:pt x="8211" y="5646"/>
                    <a:pt x="8089" y="5768"/>
                    <a:pt x="7942" y="5768"/>
                  </a:cubicBezTo>
                  <a:cubicBezTo>
                    <a:pt x="7791" y="5768"/>
                    <a:pt x="7674" y="5646"/>
                    <a:pt x="7674" y="5500"/>
                  </a:cubicBezTo>
                  <a:cubicBezTo>
                    <a:pt x="7674" y="5347"/>
                    <a:pt x="7791" y="5231"/>
                    <a:pt x="7942" y="5231"/>
                  </a:cubicBezTo>
                  <a:close/>
                  <a:moveTo>
                    <a:pt x="1467" y="6272"/>
                  </a:moveTo>
                  <a:cubicBezTo>
                    <a:pt x="1619" y="6272"/>
                    <a:pt x="1735" y="6394"/>
                    <a:pt x="1735" y="6540"/>
                  </a:cubicBezTo>
                  <a:cubicBezTo>
                    <a:pt x="1735" y="6693"/>
                    <a:pt x="1619" y="6815"/>
                    <a:pt x="1467" y="6815"/>
                  </a:cubicBezTo>
                  <a:cubicBezTo>
                    <a:pt x="1321" y="6815"/>
                    <a:pt x="1198" y="6693"/>
                    <a:pt x="1198" y="6540"/>
                  </a:cubicBezTo>
                  <a:cubicBezTo>
                    <a:pt x="1198" y="6394"/>
                    <a:pt x="1321" y="6272"/>
                    <a:pt x="1467" y="6272"/>
                  </a:cubicBezTo>
                  <a:close/>
                  <a:moveTo>
                    <a:pt x="7481" y="6272"/>
                  </a:moveTo>
                  <a:cubicBezTo>
                    <a:pt x="7626" y="6272"/>
                    <a:pt x="7750" y="6394"/>
                    <a:pt x="7750" y="6540"/>
                  </a:cubicBezTo>
                  <a:cubicBezTo>
                    <a:pt x="7750" y="6693"/>
                    <a:pt x="7626" y="6815"/>
                    <a:pt x="7481" y="6815"/>
                  </a:cubicBezTo>
                  <a:cubicBezTo>
                    <a:pt x="7329" y="6815"/>
                    <a:pt x="7213" y="6693"/>
                    <a:pt x="7213" y="6540"/>
                  </a:cubicBezTo>
                  <a:cubicBezTo>
                    <a:pt x="7213" y="6394"/>
                    <a:pt x="7329" y="6272"/>
                    <a:pt x="7481" y="6272"/>
                  </a:cubicBezTo>
                  <a:close/>
                  <a:moveTo>
                    <a:pt x="4926" y="1479"/>
                  </a:moveTo>
                  <a:cubicBezTo>
                    <a:pt x="5074" y="1678"/>
                    <a:pt x="5312" y="1806"/>
                    <a:pt x="5581" y="1806"/>
                  </a:cubicBezTo>
                  <a:cubicBezTo>
                    <a:pt x="5670" y="1806"/>
                    <a:pt x="5751" y="1795"/>
                    <a:pt x="5827" y="1771"/>
                  </a:cubicBezTo>
                  <a:cubicBezTo>
                    <a:pt x="5950" y="2069"/>
                    <a:pt x="6242" y="2274"/>
                    <a:pt x="6581" y="2274"/>
                  </a:cubicBezTo>
                  <a:lnTo>
                    <a:pt x="6593" y="2274"/>
                  </a:lnTo>
                  <a:cubicBezTo>
                    <a:pt x="6609" y="2618"/>
                    <a:pt x="6844" y="2911"/>
                    <a:pt x="7165" y="3004"/>
                  </a:cubicBezTo>
                  <a:cubicBezTo>
                    <a:pt x="7143" y="3081"/>
                    <a:pt x="7130" y="3162"/>
                    <a:pt x="7130" y="3243"/>
                  </a:cubicBezTo>
                  <a:cubicBezTo>
                    <a:pt x="7130" y="3518"/>
                    <a:pt x="7265" y="3758"/>
                    <a:pt x="7475" y="3904"/>
                  </a:cubicBezTo>
                  <a:cubicBezTo>
                    <a:pt x="7381" y="4039"/>
                    <a:pt x="7329" y="4196"/>
                    <a:pt x="7329" y="4371"/>
                  </a:cubicBezTo>
                  <a:cubicBezTo>
                    <a:pt x="7329" y="4541"/>
                    <a:pt x="7381" y="4705"/>
                    <a:pt x="7475" y="4834"/>
                  </a:cubicBezTo>
                  <a:cubicBezTo>
                    <a:pt x="7265" y="4980"/>
                    <a:pt x="7130" y="5225"/>
                    <a:pt x="7130" y="5500"/>
                  </a:cubicBezTo>
                  <a:cubicBezTo>
                    <a:pt x="7130" y="5599"/>
                    <a:pt x="7148" y="5698"/>
                    <a:pt x="7183" y="5786"/>
                  </a:cubicBezTo>
                  <a:cubicBezTo>
                    <a:pt x="6884" y="5903"/>
                    <a:pt x="6668" y="6195"/>
                    <a:pt x="6668" y="6540"/>
                  </a:cubicBezTo>
                  <a:lnTo>
                    <a:pt x="6639" y="6540"/>
                  </a:lnTo>
                  <a:cubicBezTo>
                    <a:pt x="6283" y="6540"/>
                    <a:pt x="5973" y="6768"/>
                    <a:pt x="5867" y="7095"/>
                  </a:cubicBezTo>
                  <a:cubicBezTo>
                    <a:pt x="5786" y="7066"/>
                    <a:pt x="5692" y="7049"/>
                    <a:pt x="5600" y="7049"/>
                  </a:cubicBezTo>
                  <a:cubicBezTo>
                    <a:pt x="5341" y="7049"/>
                    <a:pt x="5109" y="7171"/>
                    <a:pt x="4961" y="7364"/>
                  </a:cubicBezTo>
                  <a:cubicBezTo>
                    <a:pt x="4821" y="7259"/>
                    <a:pt x="4653" y="7200"/>
                    <a:pt x="4470" y="7200"/>
                  </a:cubicBezTo>
                  <a:cubicBezTo>
                    <a:pt x="4290" y="7200"/>
                    <a:pt x="4120" y="7259"/>
                    <a:pt x="3987" y="7359"/>
                  </a:cubicBezTo>
                  <a:cubicBezTo>
                    <a:pt x="3839" y="7171"/>
                    <a:pt x="3606" y="7049"/>
                    <a:pt x="3348" y="7049"/>
                  </a:cubicBezTo>
                  <a:cubicBezTo>
                    <a:pt x="3256" y="7049"/>
                    <a:pt x="3162" y="7066"/>
                    <a:pt x="3080" y="7095"/>
                  </a:cubicBezTo>
                  <a:cubicBezTo>
                    <a:pt x="2975" y="6768"/>
                    <a:pt x="2671" y="6540"/>
                    <a:pt x="2309" y="6540"/>
                  </a:cubicBezTo>
                  <a:lnTo>
                    <a:pt x="2280" y="6540"/>
                  </a:lnTo>
                  <a:cubicBezTo>
                    <a:pt x="2280" y="6195"/>
                    <a:pt x="2063" y="5903"/>
                    <a:pt x="1765" y="5786"/>
                  </a:cubicBezTo>
                  <a:cubicBezTo>
                    <a:pt x="1800" y="5698"/>
                    <a:pt x="1818" y="5599"/>
                    <a:pt x="1818" y="5500"/>
                  </a:cubicBezTo>
                  <a:cubicBezTo>
                    <a:pt x="1818" y="5225"/>
                    <a:pt x="1683" y="4980"/>
                    <a:pt x="1473" y="4834"/>
                  </a:cubicBezTo>
                  <a:cubicBezTo>
                    <a:pt x="1567" y="4705"/>
                    <a:pt x="1619" y="4541"/>
                    <a:pt x="1619" y="4371"/>
                  </a:cubicBezTo>
                  <a:cubicBezTo>
                    <a:pt x="1619" y="4196"/>
                    <a:pt x="1567" y="4039"/>
                    <a:pt x="1473" y="3904"/>
                  </a:cubicBezTo>
                  <a:cubicBezTo>
                    <a:pt x="1683" y="3758"/>
                    <a:pt x="1818" y="3518"/>
                    <a:pt x="1818" y="3243"/>
                  </a:cubicBezTo>
                  <a:cubicBezTo>
                    <a:pt x="1818" y="3162"/>
                    <a:pt x="1805" y="3081"/>
                    <a:pt x="1783" y="3004"/>
                  </a:cubicBezTo>
                  <a:cubicBezTo>
                    <a:pt x="2104" y="2911"/>
                    <a:pt x="2338" y="2618"/>
                    <a:pt x="2355" y="2274"/>
                  </a:cubicBezTo>
                  <a:lnTo>
                    <a:pt x="2366" y="2274"/>
                  </a:lnTo>
                  <a:cubicBezTo>
                    <a:pt x="2706" y="2274"/>
                    <a:pt x="2998" y="2069"/>
                    <a:pt x="3121" y="1771"/>
                  </a:cubicBezTo>
                  <a:cubicBezTo>
                    <a:pt x="3197" y="1795"/>
                    <a:pt x="3278" y="1806"/>
                    <a:pt x="3367" y="1806"/>
                  </a:cubicBezTo>
                  <a:cubicBezTo>
                    <a:pt x="3636" y="1806"/>
                    <a:pt x="3874" y="1678"/>
                    <a:pt x="4022" y="1479"/>
                  </a:cubicBezTo>
                  <a:cubicBezTo>
                    <a:pt x="4149" y="1566"/>
                    <a:pt x="4308" y="1619"/>
                    <a:pt x="4477" y="1619"/>
                  </a:cubicBezTo>
                  <a:cubicBezTo>
                    <a:pt x="4640" y="1619"/>
                    <a:pt x="4799" y="1566"/>
                    <a:pt x="4926" y="1479"/>
                  </a:cubicBezTo>
                  <a:close/>
                  <a:moveTo>
                    <a:pt x="2309" y="7078"/>
                  </a:moveTo>
                  <a:cubicBezTo>
                    <a:pt x="2460" y="7078"/>
                    <a:pt x="2584" y="7200"/>
                    <a:pt x="2584" y="7352"/>
                  </a:cubicBezTo>
                  <a:cubicBezTo>
                    <a:pt x="2584" y="7499"/>
                    <a:pt x="2460" y="7621"/>
                    <a:pt x="2309" y="7621"/>
                  </a:cubicBezTo>
                  <a:cubicBezTo>
                    <a:pt x="2163" y="7621"/>
                    <a:pt x="2040" y="7499"/>
                    <a:pt x="2040" y="7352"/>
                  </a:cubicBezTo>
                  <a:cubicBezTo>
                    <a:pt x="2040" y="7200"/>
                    <a:pt x="2163" y="7078"/>
                    <a:pt x="2309" y="7078"/>
                  </a:cubicBezTo>
                  <a:close/>
                  <a:moveTo>
                    <a:pt x="6639" y="7078"/>
                  </a:moveTo>
                  <a:cubicBezTo>
                    <a:pt x="6785" y="7078"/>
                    <a:pt x="6908" y="7200"/>
                    <a:pt x="6908" y="7352"/>
                  </a:cubicBezTo>
                  <a:cubicBezTo>
                    <a:pt x="6908" y="7499"/>
                    <a:pt x="6785" y="7621"/>
                    <a:pt x="6639" y="7621"/>
                  </a:cubicBezTo>
                  <a:cubicBezTo>
                    <a:pt x="6487" y="7621"/>
                    <a:pt x="6364" y="7499"/>
                    <a:pt x="6364" y="7352"/>
                  </a:cubicBezTo>
                  <a:cubicBezTo>
                    <a:pt x="6364" y="7200"/>
                    <a:pt x="6487" y="7078"/>
                    <a:pt x="6639" y="7078"/>
                  </a:cubicBezTo>
                  <a:close/>
                  <a:moveTo>
                    <a:pt x="3348" y="7592"/>
                  </a:moveTo>
                  <a:cubicBezTo>
                    <a:pt x="3496" y="7592"/>
                    <a:pt x="3618" y="7710"/>
                    <a:pt x="3618" y="7861"/>
                  </a:cubicBezTo>
                  <a:cubicBezTo>
                    <a:pt x="3618" y="8007"/>
                    <a:pt x="3496" y="8130"/>
                    <a:pt x="3348" y="8130"/>
                  </a:cubicBezTo>
                  <a:cubicBezTo>
                    <a:pt x="3197" y="8130"/>
                    <a:pt x="3075" y="8007"/>
                    <a:pt x="3075" y="7861"/>
                  </a:cubicBezTo>
                  <a:cubicBezTo>
                    <a:pt x="3075" y="7710"/>
                    <a:pt x="3197" y="7592"/>
                    <a:pt x="3348" y="7592"/>
                  </a:cubicBezTo>
                  <a:close/>
                  <a:moveTo>
                    <a:pt x="5600" y="7592"/>
                  </a:moveTo>
                  <a:cubicBezTo>
                    <a:pt x="5751" y="7592"/>
                    <a:pt x="5873" y="7710"/>
                    <a:pt x="5873" y="7861"/>
                  </a:cubicBezTo>
                  <a:cubicBezTo>
                    <a:pt x="5873" y="8007"/>
                    <a:pt x="5751" y="8130"/>
                    <a:pt x="5600" y="8130"/>
                  </a:cubicBezTo>
                  <a:cubicBezTo>
                    <a:pt x="5452" y="8130"/>
                    <a:pt x="5330" y="8007"/>
                    <a:pt x="5330" y="7861"/>
                  </a:cubicBezTo>
                  <a:cubicBezTo>
                    <a:pt x="5330" y="7710"/>
                    <a:pt x="5452" y="7592"/>
                    <a:pt x="5600" y="7592"/>
                  </a:cubicBezTo>
                  <a:close/>
                  <a:moveTo>
                    <a:pt x="4470" y="7738"/>
                  </a:moveTo>
                  <a:cubicBezTo>
                    <a:pt x="4618" y="7738"/>
                    <a:pt x="4740" y="7861"/>
                    <a:pt x="4740" y="8012"/>
                  </a:cubicBezTo>
                  <a:cubicBezTo>
                    <a:pt x="4740" y="8158"/>
                    <a:pt x="4618" y="8282"/>
                    <a:pt x="4470" y="8282"/>
                  </a:cubicBezTo>
                  <a:cubicBezTo>
                    <a:pt x="4319" y="8282"/>
                    <a:pt x="4203" y="8158"/>
                    <a:pt x="4203" y="8012"/>
                  </a:cubicBezTo>
                  <a:cubicBezTo>
                    <a:pt x="4203" y="7861"/>
                    <a:pt x="4319" y="7738"/>
                    <a:pt x="4470" y="7738"/>
                  </a:cubicBezTo>
                  <a:close/>
                  <a:moveTo>
                    <a:pt x="4470" y="8895"/>
                  </a:moveTo>
                  <a:cubicBezTo>
                    <a:pt x="4646" y="8895"/>
                    <a:pt x="4780" y="9029"/>
                    <a:pt x="4780" y="9205"/>
                  </a:cubicBezTo>
                  <a:lnTo>
                    <a:pt x="4780" y="9515"/>
                  </a:lnTo>
                  <a:lnTo>
                    <a:pt x="4162" y="9515"/>
                  </a:lnTo>
                  <a:lnTo>
                    <a:pt x="4162" y="9205"/>
                  </a:lnTo>
                  <a:cubicBezTo>
                    <a:pt x="4162" y="9029"/>
                    <a:pt x="4302" y="8895"/>
                    <a:pt x="4470" y="8895"/>
                  </a:cubicBezTo>
                  <a:close/>
                  <a:moveTo>
                    <a:pt x="4477" y="1"/>
                  </a:moveTo>
                  <a:cubicBezTo>
                    <a:pt x="4208" y="1"/>
                    <a:pt x="3974" y="128"/>
                    <a:pt x="3822" y="333"/>
                  </a:cubicBezTo>
                  <a:cubicBezTo>
                    <a:pt x="3693" y="246"/>
                    <a:pt x="3542" y="193"/>
                    <a:pt x="3372" y="193"/>
                  </a:cubicBezTo>
                  <a:cubicBezTo>
                    <a:pt x="3033" y="193"/>
                    <a:pt x="2741" y="403"/>
                    <a:pt x="2619" y="702"/>
                  </a:cubicBezTo>
                  <a:cubicBezTo>
                    <a:pt x="2542" y="672"/>
                    <a:pt x="2460" y="661"/>
                    <a:pt x="2373" y="661"/>
                  </a:cubicBezTo>
                  <a:cubicBezTo>
                    <a:pt x="1940" y="661"/>
                    <a:pt x="1584" y="999"/>
                    <a:pt x="1560" y="1426"/>
                  </a:cubicBezTo>
                  <a:lnTo>
                    <a:pt x="1554" y="1426"/>
                  </a:lnTo>
                  <a:cubicBezTo>
                    <a:pt x="1104" y="1426"/>
                    <a:pt x="742" y="1789"/>
                    <a:pt x="742" y="2239"/>
                  </a:cubicBezTo>
                  <a:cubicBezTo>
                    <a:pt x="742" y="2321"/>
                    <a:pt x="753" y="2396"/>
                    <a:pt x="777" y="2472"/>
                  </a:cubicBezTo>
                  <a:cubicBezTo>
                    <a:pt x="445" y="2572"/>
                    <a:pt x="199" y="2882"/>
                    <a:pt x="199" y="3249"/>
                  </a:cubicBezTo>
                  <a:cubicBezTo>
                    <a:pt x="199" y="3424"/>
                    <a:pt x="257" y="3583"/>
                    <a:pt x="345" y="3718"/>
                  </a:cubicBezTo>
                  <a:cubicBezTo>
                    <a:pt x="140" y="3863"/>
                    <a:pt x="0" y="4103"/>
                    <a:pt x="0" y="4378"/>
                  </a:cubicBezTo>
                  <a:cubicBezTo>
                    <a:pt x="0" y="4652"/>
                    <a:pt x="140" y="4897"/>
                    <a:pt x="345" y="5044"/>
                  </a:cubicBezTo>
                  <a:cubicBezTo>
                    <a:pt x="257" y="5172"/>
                    <a:pt x="199" y="5336"/>
                    <a:pt x="199" y="5506"/>
                  </a:cubicBezTo>
                  <a:cubicBezTo>
                    <a:pt x="199" y="5851"/>
                    <a:pt x="415" y="6143"/>
                    <a:pt x="713" y="6259"/>
                  </a:cubicBezTo>
                  <a:cubicBezTo>
                    <a:pt x="683" y="6353"/>
                    <a:pt x="661" y="6447"/>
                    <a:pt x="661" y="6552"/>
                  </a:cubicBezTo>
                  <a:cubicBezTo>
                    <a:pt x="661" y="6996"/>
                    <a:pt x="1028" y="7364"/>
                    <a:pt x="1473" y="7364"/>
                  </a:cubicBezTo>
                  <a:lnTo>
                    <a:pt x="1502" y="7364"/>
                  </a:lnTo>
                  <a:cubicBezTo>
                    <a:pt x="1508" y="7808"/>
                    <a:pt x="1870" y="8171"/>
                    <a:pt x="2315" y="8171"/>
                  </a:cubicBezTo>
                  <a:cubicBezTo>
                    <a:pt x="2409" y="8171"/>
                    <a:pt x="2496" y="8153"/>
                    <a:pt x="2584" y="8123"/>
                  </a:cubicBezTo>
                  <a:cubicBezTo>
                    <a:pt x="2689" y="8446"/>
                    <a:pt x="2992" y="8679"/>
                    <a:pt x="3348" y="8679"/>
                  </a:cubicBezTo>
                  <a:cubicBezTo>
                    <a:pt x="3531" y="8679"/>
                    <a:pt x="3699" y="8621"/>
                    <a:pt x="3834" y="8522"/>
                  </a:cubicBezTo>
                  <a:cubicBezTo>
                    <a:pt x="3852" y="8538"/>
                    <a:pt x="3869" y="8562"/>
                    <a:pt x="3887" y="8586"/>
                  </a:cubicBezTo>
                  <a:cubicBezTo>
                    <a:pt x="3723" y="8738"/>
                    <a:pt x="3618" y="8959"/>
                    <a:pt x="3618" y="9205"/>
                  </a:cubicBezTo>
                  <a:lnTo>
                    <a:pt x="3618" y="9638"/>
                  </a:lnTo>
                  <a:cubicBezTo>
                    <a:pt x="3151" y="9954"/>
                    <a:pt x="2805" y="10438"/>
                    <a:pt x="2660" y="10988"/>
                  </a:cubicBezTo>
                  <a:lnTo>
                    <a:pt x="2501" y="11595"/>
                  </a:lnTo>
                  <a:cubicBezTo>
                    <a:pt x="2385" y="12028"/>
                    <a:pt x="2163" y="12436"/>
                    <a:pt x="1853" y="12765"/>
                  </a:cubicBezTo>
                  <a:cubicBezTo>
                    <a:pt x="1794" y="12829"/>
                    <a:pt x="1770" y="12911"/>
                    <a:pt x="1783" y="12992"/>
                  </a:cubicBezTo>
                  <a:cubicBezTo>
                    <a:pt x="1794" y="13075"/>
                    <a:pt x="1847" y="13145"/>
                    <a:pt x="1918" y="13185"/>
                  </a:cubicBezTo>
                  <a:cubicBezTo>
                    <a:pt x="2320" y="13413"/>
                    <a:pt x="2752" y="13582"/>
                    <a:pt x="3197" y="13699"/>
                  </a:cubicBezTo>
                  <a:cubicBezTo>
                    <a:pt x="3221" y="13706"/>
                    <a:pt x="3243" y="13706"/>
                    <a:pt x="3267" y="13706"/>
                  </a:cubicBezTo>
                  <a:cubicBezTo>
                    <a:pt x="3402" y="13706"/>
                    <a:pt x="3518" y="13606"/>
                    <a:pt x="3536" y="13460"/>
                  </a:cubicBezTo>
                  <a:cubicBezTo>
                    <a:pt x="3548" y="13326"/>
                    <a:pt x="3454" y="13202"/>
                    <a:pt x="3326" y="13167"/>
                  </a:cubicBezTo>
                  <a:cubicBezTo>
                    <a:pt x="3033" y="13097"/>
                    <a:pt x="2747" y="12992"/>
                    <a:pt x="2472" y="12864"/>
                  </a:cubicBezTo>
                  <a:cubicBezTo>
                    <a:pt x="2730" y="12525"/>
                    <a:pt x="2916" y="12139"/>
                    <a:pt x="3022" y="11730"/>
                  </a:cubicBezTo>
                  <a:lnTo>
                    <a:pt x="3186" y="11122"/>
                  </a:lnTo>
                  <a:cubicBezTo>
                    <a:pt x="3285" y="10736"/>
                    <a:pt x="3518" y="10397"/>
                    <a:pt x="3828" y="10152"/>
                  </a:cubicBezTo>
                  <a:lnTo>
                    <a:pt x="3828" y="10152"/>
                  </a:lnTo>
                  <a:cubicBezTo>
                    <a:pt x="3752" y="10410"/>
                    <a:pt x="3699" y="10707"/>
                    <a:pt x="3671" y="11028"/>
                  </a:cubicBezTo>
                  <a:lnTo>
                    <a:pt x="3618" y="11637"/>
                  </a:lnTo>
                  <a:cubicBezTo>
                    <a:pt x="3594" y="11905"/>
                    <a:pt x="3553" y="12163"/>
                    <a:pt x="3507" y="12396"/>
                  </a:cubicBezTo>
                  <a:cubicBezTo>
                    <a:pt x="3483" y="12519"/>
                    <a:pt x="3542" y="12647"/>
                    <a:pt x="3653" y="12700"/>
                  </a:cubicBezTo>
                  <a:cubicBezTo>
                    <a:pt x="3693" y="12717"/>
                    <a:pt x="3734" y="12730"/>
                    <a:pt x="3769" y="12730"/>
                  </a:cubicBezTo>
                  <a:cubicBezTo>
                    <a:pt x="3893" y="12730"/>
                    <a:pt x="4009" y="12641"/>
                    <a:pt x="4033" y="12514"/>
                  </a:cubicBezTo>
                  <a:cubicBezTo>
                    <a:pt x="4085" y="12256"/>
                    <a:pt x="4127" y="11975"/>
                    <a:pt x="4155" y="11689"/>
                  </a:cubicBezTo>
                  <a:lnTo>
                    <a:pt x="4208" y="11081"/>
                  </a:lnTo>
                  <a:cubicBezTo>
                    <a:pt x="4249" y="10666"/>
                    <a:pt x="4330" y="10304"/>
                    <a:pt x="4435" y="10059"/>
                  </a:cubicBezTo>
                  <a:lnTo>
                    <a:pt x="4506" y="10059"/>
                  </a:lnTo>
                  <a:cubicBezTo>
                    <a:pt x="4618" y="10304"/>
                    <a:pt x="4699" y="10666"/>
                    <a:pt x="4734" y="11081"/>
                  </a:cubicBezTo>
                  <a:lnTo>
                    <a:pt x="4793" y="11689"/>
                  </a:lnTo>
                  <a:cubicBezTo>
                    <a:pt x="4815" y="11975"/>
                    <a:pt x="4856" y="12256"/>
                    <a:pt x="4909" y="12514"/>
                  </a:cubicBezTo>
                  <a:cubicBezTo>
                    <a:pt x="4939" y="12641"/>
                    <a:pt x="5050" y="12730"/>
                    <a:pt x="5172" y="12730"/>
                  </a:cubicBezTo>
                  <a:cubicBezTo>
                    <a:pt x="5201" y="12730"/>
                    <a:pt x="5236" y="12724"/>
                    <a:pt x="5266" y="12711"/>
                  </a:cubicBezTo>
                  <a:cubicBezTo>
                    <a:pt x="5395" y="12671"/>
                    <a:pt x="5465" y="12530"/>
                    <a:pt x="5441" y="12396"/>
                  </a:cubicBezTo>
                  <a:cubicBezTo>
                    <a:pt x="5389" y="12156"/>
                    <a:pt x="5354" y="11905"/>
                    <a:pt x="5330" y="11637"/>
                  </a:cubicBezTo>
                  <a:lnTo>
                    <a:pt x="5271" y="11028"/>
                  </a:lnTo>
                  <a:cubicBezTo>
                    <a:pt x="5242" y="10707"/>
                    <a:pt x="5190" y="10410"/>
                    <a:pt x="5114" y="10152"/>
                  </a:cubicBezTo>
                  <a:lnTo>
                    <a:pt x="5114" y="10152"/>
                  </a:lnTo>
                  <a:cubicBezTo>
                    <a:pt x="5430" y="10397"/>
                    <a:pt x="5657" y="10736"/>
                    <a:pt x="5762" y="11122"/>
                  </a:cubicBezTo>
                  <a:lnTo>
                    <a:pt x="5921" y="11730"/>
                  </a:lnTo>
                  <a:cubicBezTo>
                    <a:pt x="6032" y="12139"/>
                    <a:pt x="6218" y="12525"/>
                    <a:pt x="6469" y="12864"/>
                  </a:cubicBezTo>
                  <a:cubicBezTo>
                    <a:pt x="6196" y="12992"/>
                    <a:pt x="5915" y="13097"/>
                    <a:pt x="5622" y="13167"/>
                  </a:cubicBezTo>
                  <a:cubicBezTo>
                    <a:pt x="5494" y="13202"/>
                    <a:pt x="5400" y="13326"/>
                    <a:pt x="5412" y="13460"/>
                  </a:cubicBezTo>
                  <a:cubicBezTo>
                    <a:pt x="5424" y="13606"/>
                    <a:pt x="5546" y="13706"/>
                    <a:pt x="5681" y="13706"/>
                  </a:cubicBezTo>
                  <a:cubicBezTo>
                    <a:pt x="5705" y="13706"/>
                    <a:pt x="5722" y="13706"/>
                    <a:pt x="5745" y="13699"/>
                  </a:cubicBezTo>
                  <a:cubicBezTo>
                    <a:pt x="6196" y="13582"/>
                    <a:pt x="6622" y="13413"/>
                    <a:pt x="7025" y="13185"/>
                  </a:cubicBezTo>
                  <a:cubicBezTo>
                    <a:pt x="7100" y="13145"/>
                    <a:pt x="7148" y="13075"/>
                    <a:pt x="7159" y="12992"/>
                  </a:cubicBezTo>
                  <a:cubicBezTo>
                    <a:pt x="7171" y="12911"/>
                    <a:pt x="7148" y="12829"/>
                    <a:pt x="7089" y="12765"/>
                  </a:cubicBezTo>
                  <a:cubicBezTo>
                    <a:pt x="6785" y="12436"/>
                    <a:pt x="6558" y="12028"/>
                    <a:pt x="6447" y="11595"/>
                  </a:cubicBezTo>
                  <a:lnTo>
                    <a:pt x="6283" y="10988"/>
                  </a:lnTo>
                  <a:cubicBezTo>
                    <a:pt x="6142" y="10438"/>
                    <a:pt x="5792" y="9954"/>
                    <a:pt x="5325" y="9638"/>
                  </a:cubicBezTo>
                  <a:lnTo>
                    <a:pt x="5325" y="9205"/>
                  </a:lnTo>
                  <a:cubicBezTo>
                    <a:pt x="5325" y="8959"/>
                    <a:pt x="5219" y="8738"/>
                    <a:pt x="5055" y="8586"/>
                  </a:cubicBezTo>
                  <a:cubicBezTo>
                    <a:pt x="5079" y="8562"/>
                    <a:pt x="5096" y="8538"/>
                    <a:pt x="5114" y="8516"/>
                  </a:cubicBezTo>
                  <a:cubicBezTo>
                    <a:pt x="5249" y="8621"/>
                    <a:pt x="5417" y="8679"/>
                    <a:pt x="5600" y="8679"/>
                  </a:cubicBezTo>
                  <a:cubicBezTo>
                    <a:pt x="5961" y="8679"/>
                    <a:pt x="6266" y="8446"/>
                    <a:pt x="6371" y="8123"/>
                  </a:cubicBezTo>
                  <a:cubicBezTo>
                    <a:pt x="6452" y="8153"/>
                    <a:pt x="6546" y="8171"/>
                    <a:pt x="6639" y="8171"/>
                  </a:cubicBezTo>
                  <a:cubicBezTo>
                    <a:pt x="7084" y="8171"/>
                    <a:pt x="7445" y="7808"/>
                    <a:pt x="7445" y="7364"/>
                  </a:cubicBezTo>
                  <a:lnTo>
                    <a:pt x="7481" y="7364"/>
                  </a:lnTo>
                  <a:cubicBezTo>
                    <a:pt x="7925" y="7364"/>
                    <a:pt x="8287" y="6996"/>
                    <a:pt x="8287" y="6552"/>
                  </a:cubicBezTo>
                  <a:cubicBezTo>
                    <a:pt x="8287" y="6447"/>
                    <a:pt x="8270" y="6353"/>
                    <a:pt x="8235" y="6259"/>
                  </a:cubicBezTo>
                  <a:cubicBezTo>
                    <a:pt x="8538" y="6143"/>
                    <a:pt x="8749" y="5851"/>
                    <a:pt x="8749" y="5506"/>
                  </a:cubicBezTo>
                  <a:cubicBezTo>
                    <a:pt x="8749" y="5336"/>
                    <a:pt x="8697" y="5172"/>
                    <a:pt x="8603" y="5044"/>
                  </a:cubicBezTo>
                  <a:cubicBezTo>
                    <a:pt x="8813" y="4897"/>
                    <a:pt x="8948" y="4652"/>
                    <a:pt x="8948" y="4378"/>
                  </a:cubicBezTo>
                  <a:cubicBezTo>
                    <a:pt x="8948" y="4103"/>
                    <a:pt x="8813" y="3863"/>
                    <a:pt x="8603" y="3718"/>
                  </a:cubicBezTo>
                  <a:cubicBezTo>
                    <a:pt x="8697" y="3583"/>
                    <a:pt x="8749" y="3424"/>
                    <a:pt x="8749" y="3249"/>
                  </a:cubicBezTo>
                  <a:cubicBezTo>
                    <a:pt x="8749" y="2882"/>
                    <a:pt x="8510" y="2572"/>
                    <a:pt x="8176" y="2472"/>
                  </a:cubicBezTo>
                  <a:cubicBezTo>
                    <a:pt x="8200" y="2396"/>
                    <a:pt x="8211" y="2321"/>
                    <a:pt x="8211" y="2239"/>
                  </a:cubicBezTo>
                  <a:cubicBezTo>
                    <a:pt x="8211" y="1789"/>
                    <a:pt x="7849" y="1426"/>
                    <a:pt x="7399" y="1426"/>
                  </a:cubicBezTo>
                  <a:lnTo>
                    <a:pt x="7388" y="1426"/>
                  </a:lnTo>
                  <a:cubicBezTo>
                    <a:pt x="7364" y="999"/>
                    <a:pt x="7013" y="661"/>
                    <a:pt x="6581" y="661"/>
                  </a:cubicBezTo>
                  <a:cubicBezTo>
                    <a:pt x="6493" y="661"/>
                    <a:pt x="6412" y="672"/>
                    <a:pt x="6329" y="702"/>
                  </a:cubicBezTo>
                  <a:cubicBezTo>
                    <a:pt x="6213" y="403"/>
                    <a:pt x="5921" y="193"/>
                    <a:pt x="5581" y="193"/>
                  </a:cubicBezTo>
                  <a:cubicBezTo>
                    <a:pt x="5412" y="193"/>
                    <a:pt x="5255" y="246"/>
                    <a:pt x="5125" y="333"/>
                  </a:cubicBezTo>
                  <a:cubicBezTo>
                    <a:pt x="4980" y="128"/>
                    <a:pt x="4740" y="1"/>
                    <a:pt x="4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67"/>
            <p:cNvSpPr/>
            <p:nvPr/>
          </p:nvSpPr>
          <p:spPr>
            <a:xfrm>
              <a:off x="7989550" y="4136975"/>
              <a:ext cx="13450" cy="13650"/>
            </a:xfrm>
            <a:custGeom>
              <a:avLst/>
              <a:gdLst/>
              <a:ahLst/>
              <a:cxnLst/>
              <a:rect l="l" t="t" r="r" b="b"/>
              <a:pathLst>
                <a:path w="538" h="546" extrusionOk="0">
                  <a:moveTo>
                    <a:pt x="268" y="1"/>
                  </a:moveTo>
                  <a:cubicBezTo>
                    <a:pt x="117" y="1"/>
                    <a:pt x="1" y="124"/>
                    <a:pt x="1" y="276"/>
                  </a:cubicBezTo>
                  <a:cubicBezTo>
                    <a:pt x="1" y="422"/>
                    <a:pt x="117" y="545"/>
                    <a:pt x="268" y="545"/>
                  </a:cubicBezTo>
                  <a:cubicBezTo>
                    <a:pt x="416" y="545"/>
                    <a:pt x="538" y="422"/>
                    <a:pt x="538" y="276"/>
                  </a:cubicBezTo>
                  <a:cubicBezTo>
                    <a:pt x="538" y="124"/>
                    <a:pt x="416" y="1"/>
                    <a:pt x="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0" name="Google Shape;3660;p67"/>
          <p:cNvGrpSpPr/>
          <p:nvPr/>
        </p:nvGrpSpPr>
        <p:grpSpPr>
          <a:xfrm>
            <a:off x="518673" y="576236"/>
            <a:ext cx="618315" cy="617290"/>
            <a:chOff x="6306500" y="3252575"/>
            <a:chExt cx="346900" cy="346325"/>
          </a:xfrm>
        </p:grpSpPr>
        <p:sp>
          <p:nvSpPr>
            <p:cNvPr id="3661" name="Google Shape;3661;p67"/>
            <p:cNvSpPr/>
            <p:nvPr/>
          </p:nvSpPr>
          <p:spPr>
            <a:xfrm>
              <a:off x="6306500" y="3398250"/>
              <a:ext cx="346900" cy="200650"/>
            </a:xfrm>
            <a:custGeom>
              <a:avLst/>
              <a:gdLst/>
              <a:ahLst/>
              <a:cxnLst/>
              <a:rect l="l" t="t" r="r" b="b"/>
              <a:pathLst>
                <a:path w="13876" h="8026" extrusionOk="0">
                  <a:moveTo>
                    <a:pt x="2607" y="596"/>
                  </a:moveTo>
                  <a:lnTo>
                    <a:pt x="6663" y="2490"/>
                  </a:lnTo>
                  <a:lnTo>
                    <a:pt x="6663" y="3420"/>
                  </a:lnTo>
                  <a:lnTo>
                    <a:pt x="1970" y="1228"/>
                  </a:lnTo>
                  <a:lnTo>
                    <a:pt x="2607" y="596"/>
                  </a:lnTo>
                  <a:close/>
                  <a:moveTo>
                    <a:pt x="11263" y="596"/>
                  </a:moveTo>
                  <a:lnTo>
                    <a:pt x="11899" y="1228"/>
                  </a:lnTo>
                  <a:lnTo>
                    <a:pt x="7206" y="3420"/>
                  </a:lnTo>
                  <a:lnTo>
                    <a:pt x="7206" y="2490"/>
                  </a:lnTo>
                  <a:lnTo>
                    <a:pt x="11263" y="596"/>
                  </a:lnTo>
                  <a:close/>
                  <a:moveTo>
                    <a:pt x="6938" y="4226"/>
                  </a:moveTo>
                  <a:cubicBezTo>
                    <a:pt x="7160" y="4226"/>
                    <a:pt x="7335" y="4402"/>
                    <a:pt x="7335" y="4623"/>
                  </a:cubicBezTo>
                  <a:cubicBezTo>
                    <a:pt x="7335" y="4839"/>
                    <a:pt x="7160" y="5022"/>
                    <a:pt x="6938" y="5022"/>
                  </a:cubicBezTo>
                  <a:cubicBezTo>
                    <a:pt x="6722" y="5022"/>
                    <a:pt x="6540" y="4839"/>
                    <a:pt x="6540" y="4623"/>
                  </a:cubicBezTo>
                  <a:cubicBezTo>
                    <a:pt x="6540" y="4402"/>
                    <a:pt x="6722" y="4226"/>
                    <a:pt x="6938" y="4226"/>
                  </a:cubicBezTo>
                  <a:close/>
                  <a:moveTo>
                    <a:pt x="1403" y="1561"/>
                  </a:moveTo>
                  <a:lnTo>
                    <a:pt x="6372" y="3876"/>
                  </a:lnTo>
                  <a:cubicBezTo>
                    <a:pt x="6143" y="4051"/>
                    <a:pt x="6003" y="4320"/>
                    <a:pt x="6003" y="4623"/>
                  </a:cubicBezTo>
                  <a:cubicBezTo>
                    <a:pt x="6003" y="4928"/>
                    <a:pt x="6143" y="5197"/>
                    <a:pt x="6372" y="5365"/>
                  </a:cubicBezTo>
                  <a:lnTo>
                    <a:pt x="1946" y="7429"/>
                  </a:lnTo>
                  <a:lnTo>
                    <a:pt x="1287" y="6775"/>
                  </a:lnTo>
                  <a:lnTo>
                    <a:pt x="5377" y="4869"/>
                  </a:lnTo>
                  <a:cubicBezTo>
                    <a:pt x="5471" y="4823"/>
                    <a:pt x="5536" y="4729"/>
                    <a:pt x="5536" y="4623"/>
                  </a:cubicBezTo>
                  <a:cubicBezTo>
                    <a:pt x="5536" y="4518"/>
                    <a:pt x="5471" y="4419"/>
                    <a:pt x="5377" y="4378"/>
                  </a:cubicBezTo>
                  <a:lnTo>
                    <a:pt x="743" y="2216"/>
                  </a:lnTo>
                  <a:lnTo>
                    <a:pt x="1403" y="1561"/>
                  </a:lnTo>
                  <a:close/>
                  <a:moveTo>
                    <a:pt x="12473" y="1561"/>
                  </a:moveTo>
                  <a:lnTo>
                    <a:pt x="13127" y="2216"/>
                  </a:lnTo>
                  <a:lnTo>
                    <a:pt x="8492" y="4378"/>
                  </a:lnTo>
                  <a:cubicBezTo>
                    <a:pt x="8398" y="4419"/>
                    <a:pt x="8335" y="4518"/>
                    <a:pt x="8335" y="4623"/>
                  </a:cubicBezTo>
                  <a:cubicBezTo>
                    <a:pt x="8335" y="4729"/>
                    <a:pt x="8398" y="4823"/>
                    <a:pt x="8492" y="4869"/>
                  </a:cubicBezTo>
                  <a:lnTo>
                    <a:pt x="12584" y="6775"/>
                  </a:lnTo>
                  <a:lnTo>
                    <a:pt x="11923" y="7429"/>
                  </a:lnTo>
                  <a:lnTo>
                    <a:pt x="7505" y="5372"/>
                  </a:lnTo>
                  <a:cubicBezTo>
                    <a:pt x="7732" y="5197"/>
                    <a:pt x="7879" y="4928"/>
                    <a:pt x="7879" y="4623"/>
                  </a:cubicBezTo>
                  <a:cubicBezTo>
                    <a:pt x="7879" y="4320"/>
                    <a:pt x="7732" y="4046"/>
                    <a:pt x="7505" y="3876"/>
                  </a:cubicBezTo>
                  <a:lnTo>
                    <a:pt x="12473" y="1561"/>
                  </a:lnTo>
                  <a:close/>
                  <a:moveTo>
                    <a:pt x="2550" y="0"/>
                  </a:moveTo>
                  <a:cubicBezTo>
                    <a:pt x="2480" y="0"/>
                    <a:pt x="2409" y="27"/>
                    <a:pt x="2356" y="77"/>
                  </a:cubicBezTo>
                  <a:lnTo>
                    <a:pt x="1450" y="989"/>
                  </a:lnTo>
                  <a:cubicBezTo>
                    <a:pt x="1415" y="972"/>
                    <a:pt x="1377" y="965"/>
                    <a:pt x="1340" y="965"/>
                  </a:cubicBezTo>
                  <a:cubicBezTo>
                    <a:pt x="1270" y="965"/>
                    <a:pt x="1202" y="992"/>
                    <a:pt x="1152" y="1041"/>
                  </a:cubicBezTo>
                  <a:lnTo>
                    <a:pt x="88" y="2104"/>
                  </a:lnTo>
                  <a:cubicBezTo>
                    <a:pt x="25" y="2169"/>
                    <a:pt x="1" y="2257"/>
                    <a:pt x="12" y="2344"/>
                  </a:cubicBezTo>
                  <a:cubicBezTo>
                    <a:pt x="30" y="2432"/>
                    <a:pt x="88" y="2508"/>
                    <a:pt x="165" y="2543"/>
                  </a:cubicBezTo>
                  <a:lnTo>
                    <a:pt x="4624" y="4623"/>
                  </a:lnTo>
                  <a:lnTo>
                    <a:pt x="708" y="6447"/>
                  </a:lnTo>
                  <a:cubicBezTo>
                    <a:pt x="632" y="6482"/>
                    <a:pt x="573" y="6558"/>
                    <a:pt x="556" y="6646"/>
                  </a:cubicBezTo>
                  <a:cubicBezTo>
                    <a:pt x="544" y="6733"/>
                    <a:pt x="573" y="6821"/>
                    <a:pt x="632" y="6886"/>
                  </a:cubicBezTo>
                  <a:lnTo>
                    <a:pt x="1695" y="7949"/>
                  </a:lnTo>
                  <a:cubicBezTo>
                    <a:pt x="1749" y="7999"/>
                    <a:pt x="1820" y="8026"/>
                    <a:pt x="1892" y="8026"/>
                  </a:cubicBezTo>
                  <a:cubicBezTo>
                    <a:pt x="1930" y="8026"/>
                    <a:pt x="1969" y="8018"/>
                    <a:pt x="2005" y="8002"/>
                  </a:cubicBezTo>
                  <a:lnTo>
                    <a:pt x="6938" y="5699"/>
                  </a:lnTo>
                  <a:lnTo>
                    <a:pt x="11870" y="8002"/>
                  </a:lnTo>
                  <a:cubicBezTo>
                    <a:pt x="11905" y="8019"/>
                    <a:pt x="11947" y="8025"/>
                    <a:pt x="11982" y="8025"/>
                  </a:cubicBezTo>
                  <a:cubicBezTo>
                    <a:pt x="12052" y="8025"/>
                    <a:pt x="12123" y="8002"/>
                    <a:pt x="12174" y="7949"/>
                  </a:cubicBezTo>
                  <a:lnTo>
                    <a:pt x="13238" y="6886"/>
                  </a:lnTo>
                  <a:cubicBezTo>
                    <a:pt x="13302" y="6821"/>
                    <a:pt x="13326" y="6733"/>
                    <a:pt x="13315" y="6646"/>
                  </a:cubicBezTo>
                  <a:cubicBezTo>
                    <a:pt x="13297" y="6558"/>
                    <a:pt x="13238" y="6482"/>
                    <a:pt x="13162" y="6447"/>
                  </a:cubicBezTo>
                  <a:lnTo>
                    <a:pt x="9247" y="4623"/>
                  </a:lnTo>
                  <a:lnTo>
                    <a:pt x="13706" y="2543"/>
                  </a:lnTo>
                  <a:cubicBezTo>
                    <a:pt x="13787" y="2508"/>
                    <a:pt x="13841" y="2432"/>
                    <a:pt x="13858" y="2344"/>
                  </a:cubicBezTo>
                  <a:cubicBezTo>
                    <a:pt x="13876" y="2257"/>
                    <a:pt x="13846" y="2169"/>
                    <a:pt x="13782" y="2104"/>
                  </a:cubicBezTo>
                  <a:lnTo>
                    <a:pt x="12719" y="1041"/>
                  </a:lnTo>
                  <a:cubicBezTo>
                    <a:pt x="12668" y="992"/>
                    <a:pt x="12602" y="965"/>
                    <a:pt x="12532" y="965"/>
                  </a:cubicBezTo>
                  <a:cubicBezTo>
                    <a:pt x="12495" y="965"/>
                    <a:pt x="12457" y="972"/>
                    <a:pt x="12420" y="989"/>
                  </a:cubicBezTo>
                  <a:lnTo>
                    <a:pt x="11514" y="77"/>
                  </a:lnTo>
                  <a:cubicBezTo>
                    <a:pt x="11461" y="27"/>
                    <a:pt x="11390" y="0"/>
                    <a:pt x="11320" y="0"/>
                  </a:cubicBezTo>
                  <a:cubicBezTo>
                    <a:pt x="11282" y="0"/>
                    <a:pt x="11245" y="8"/>
                    <a:pt x="11211" y="24"/>
                  </a:cubicBezTo>
                  <a:lnTo>
                    <a:pt x="6938" y="2017"/>
                  </a:lnTo>
                  <a:lnTo>
                    <a:pt x="2660" y="24"/>
                  </a:lnTo>
                  <a:cubicBezTo>
                    <a:pt x="2625" y="8"/>
                    <a:pt x="2588" y="0"/>
                    <a:pt x="2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67"/>
            <p:cNvSpPr/>
            <p:nvPr/>
          </p:nvSpPr>
          <p:spPr>
            <a:xfrm>
              <a:off x="6396950" y="3252600"/>
              <a:ext cx="166450" cy="166000"/>
            </a:xfrm>
            <a:custGeom>
              <a:avLst/>
              <a:gdLst/>
              <a:ahLst/>
              <a:cxnLst/>
              <a:rect l="l" t="t" r="r" b="b"/>
              <a:pathLst>
                <a:path w="6658" h="6640" extrusionOk="0">
                  <a:moveTo>
                    <a:pt x="2673" y="0"/>
                  </a:moveTo>
                  <a:cubicBezTo>
                    <a:pt x="2655" y="0"/>
                    <a:pt x="2637" y="2"/>
                    <a:pt x="2619" y="5"/>
                  </a:cubicBezTo>
                  <a:cubicBezTo>
                    <a:pt x="1888" y="169"/>
                    <a:pt x="1222" y="585"/>
                    <a:pt x="748" y="1169"/>
                  </a:cubicBezTo>
                  <a:cubicBezTo>
                    <a:pt x="264" y="1766"/>
                    <a:pt x="0" y="2513"/>
                    <a:pt x="0" y="3285"/>
                  </a:cubicBezTo>
                  <a:cubicBezTo>
                    <a:pt x="0" y="3665"/>
                    <a:pt x="65" y="4038"/>
                    <a:pt x="187" y="4401"/>
                  </a:cubicBezTo>
                  <a:cubicBezTo>
                    <a:pt x="229" y="4512"/>
                    <a:pt x="332" y="4579"/>
                    <a:pt x="442" y="4579"/>
                  </a:cubicBezTo>
                  <a:cubicBezTo>
                    <a:pt x="472" y="4579"/>
                    <a:pt x="502" y="4574"/>
                    <a:pt x="532" y="4564"/>
                  </a:cubicBezTo>
                  <a:cubicBezTo>
                    <a:pt x="672" y="4512"/>
                    <a:pt x="748" y="4360"/>
                    <a:pt x="702" y="4220"/>
                  </a:cubicBezTo>
                  <a:cubicBezTo>
                    <a:pt x="591" y="3921"/>
                    <a:pt x="537" y="3606"/>
                    <a:pt x="537" y="3285"/>
                  </a:cubicBezTo>
                  <a:cubicBezTo>
                    <a:pt x="537" y="2635"/>
                    <a:pt x="760" y="2011"/>
                    <a:pt x="1169" y="1508"/>
                  </a:cubicBezTo>
                  <a:cubicBezTo>
                    <a:pt x="1392" y="1233"/>
                    <a:pt x="1667" y="1005"/>
                    <a:pt x="1970" y="830"/>
                  </a:cubicBezTo>
                  <a:lnTo>
                    <a:pt x="1970" y="830"/>
                  </a:lnTo>
                  <a:cubicBezTo>
                    <a:pt x="1789" y="1216"/>
                    <a:pt x="1695" y="1631"/>
                    <a:pt x="1695" y="2063"/>
                  </a:cubicBezTo>
                  <a:cubicBezTo>
                    <a:pt x="1695" y="3652"/>
                    <a:pt x="2981" y="4944"/>
                    <a:pt x="4570" y="4944"/>
                  </a:cubicBezTo>
                  <a:cubicBezTo>
                    <a:pt x="5003" y="4944"/>
                    <a:pt x="5424" y="4851"/>
                    <a:pt x="5804" y="4669"/>
                  </a:cubicBezTo>
                  <a:lnTo>
                    <a:pt x="5804" y="4669"/>
                  </a:lnTo>
                  <a:cubicBezTo>
                    <a:pt x="5635" y="4973"/>
                    <a:pt x="5400" y="5248"/>
                    <a:pt x="5126" y="5470"/>
                  </a:cubicBezTo>
                  <a:cubicBezTo>
                    <a:pt x="4629" y="5874"/>
                    <a:pt x="3998" y="6096"/>
                    <a:pt x="3355" y="6096"/>
                  </a:cubicBezTo>
                  <a:cubicBezTo>
                    <a:pt x="2940" y="6096"/>
                    <a:pt x="2536" y="6009"/>
                    <a:pt x="2163" y="5833"/>
                  </a:cubicBezTo>
                  <a:cubicBezTo>
                    <a:pt x="2126" y="5815"/>
                    <a:pt x="2086" y="5807"/>
                    <a:pt x="2046" y="5807"/>
                  </a:cubicBezTo>
                  <a:cubicBezTo>
                    <a:pt x="1945" y="5807"/>
                    <a:pt x="1846" y="5864"/>
                    <a:pt x="1800" y="5961"/>
                  </a:cubicBezTo>
                  <a:cubicBezTo>
                    <a:pt x="1737" y="6101"/>
                    <a:pt x="1794" y="6260"/>
                    <a:pt x="1934" y="6324"/>
                  </a:cubicBezTo>
                  <a:cubicBezTo>
                    <a:pt x="2379" y="6535"/>
                    <a:pt x="2859" y="6640"/>
                    <a:pt x="3355" y="6640"/>
                  </a:cubicBezTo>
                  <a:cubicBezTo>
                    <a:pt x="4121" y="6640"/>
                    <a:pt x="4874" y="6370"/>
                    <a:pt x="5465" y="5891"/>
                  </a:cubicBezTo>
                  <a:cubicBezTo>
                    <a:pt x="6055" y="5412"/>
                    <a:pt x="6464" y="4752"/>
                    <a:pt x="6628" y="4015"/>
                  </a:cubicBezTo>
                  <a:cubicBezTo>
                    <a:pt x="6657" y="3898"/>
                    <a:pt x="6604" y="3781"/>
                    <a:pt x="6499" y="3722"/>
                  </a:cubicBezTo>
                  <a:cubicBezTo>
                    <a:pt x="6456" y="3699"/>
                    <a:pt x="6409" y="3687"/>
                    <a:pt x="6363" y="3687"/>
                  </a:cubicBezTo>
                  <a:cubicBezTo>
                    <a:pt x="6296" y="3687"/>
                    <a:pt x="6230" y="3712"/>
                    <a:pt x="6177" y="3764"/>
                  </a:cubicBezTo>
                  <a:cubicBezTo>
                    <a:pt x="5745" y="4173"/>
                    <a:pt x="5173" y="4401"/>
                    <a:pt x="4570" y="4401"/>
                  </a:cubicBezTo>
                  <a:cubicBezTo>
                    <a:pt x="3285" y="4401"/>
                    <a:pt x="2233" y="3355"/>
                    <a:pt x="2233" y="2063"/>
                  </a:cubicBezTo>
                  <a:cubicBezTo>
                    <a:pt x="2233" y="1467"/>
                    <a:pt x="2460" y="895"/>
                    <a:pt x="2876" y="456"/>
                  </a:cubicBezTo>
                  <a:cubicBezTo>
                    <a:pt x="2957" y="369"/>
                    <a:pt x="2975" y="240"/>
                    <a:pt x="2916" y="134"/>
                  </a:cubicBezTo>
                  <a:cubicBezTo>
                    <a:pt x="2868" y="50"/>
                    <a:pt x="2772" y="0"/>
                    <a:pt x="2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67"/>
            <p:cNvSpPr/>
            <p:nvPr/>
          </p:nvSpPr>
          <p:spPr>
            <a:xfrm>
              <a:off x="6476300" y="3252575"/>
              <a:ext cx="89875" cy="87700"/>
            </a:xfrm>
            <a:custGeom>
              <a:avLst/>
              <a:gdLst/>
              <a:ahLst/>
              <a:cxnLst/>
              <a:rect l="l" t="t" r="r" b="b"/>
              <a:pathLst>
                <a:path w="3595" h="3508" extrusionOk="0">
                  <a:moveTo>
                    <a:pt x="2238" y="802"/>
                  </a:moveTo>
                  <a:lnTo>
                    <a:pt x="2203" y="1311"/>
                  </a:lnTo>
                  <a:cubicBezTo>
                    <a:pt x="2197" y="1398"/>
                    <a:pt x="2238" y="1486"/>
                    <a:pt x="2308" y="1538"/>
                  </a:cubicBezTo>
                  <a:lnTo>
                    <a:pt x="2706" y="1859"/>
                  </a:lnTo>
                  <a:lnTo>
                    <a:pt x="2215" y="1983"/>
                  </a:lnTo>
                  <a:cubicBezTo>
                    <a:pt x="2127" y="2005"/>
                    <a:pt x="2057" y="2070"/>
                    <a:pt x="2027" y="2152"/>
                  </a:cubicBezTo>
                  <a:lnTo>
                    <a:pt x="1846" y="2631"/>
                  </a:lnTo>
                  <a:lnTo>
                    <a:pt x="1578" y="2199"/>
                  </a:lnTo>
                  <a:cubicBezTo>
                    <a:pt x="1525" y="2123"/>
                    <a:pt x="1444" y="2075"/>
                    <a:pt x="1355" y="2075"/>
                  </a:cubicBezTo>
                  <a:lnTo>
                    <a:pt x="848" y="2053"/>
                  </a:lnTo>
                  <a:lnTo>
                    <a:pt x="1174" y="1661"/>
                  </a:lnTo>
                  <a:cubicBezTo>
                    <a:pt x="1233" y="1591"/>
                    <a:pt x="1250" y="1497"/>
                    <a:pt x="1228" y="1416"/>
                  </a:cubicBezTo>
                  <a:lnTo>
                    <a:pt x="1087" y="925"/>
                  </a:lnTo>
                  <a:lnTo>
                    <a:pt x="1560" y="1112"/>
                  </a:lnTo>
                  <a:cubicBezTo>
                    <a:pt x="1592" y="1125"/>
                    <a:pt x="1625" y="1132"/>
                    <a:pt x="1658" y="1132"/>
                  </a:cubicBezTo>
                  <a:cubicBezTo>
                    <a:pt x="1711" y="1132"/>
                    <a:pt x="1765" y="1115"/>
                    <a:pt x="1811" y="1082"/>
                  </a:cubicBezTo>
                  <a:lnTo>
                    <a:pt x="2238" y="802"/>
                  </a:lnTo>
                  <a:close/>
                  <a:moveTo>
                    <a:pt x="2545" y="0"/>
                  </a:moveTo>
                  <a:cubicBezTo>
                    <a:pt x="2492" y="0"/>
                    <a:pt x="2438" y="16"/>
                    <a:pt x="2391" y="48"/>
                  </a:cubicBezTo>
                  <a:lnTo>
                    <a:pt x="1630" y="556"/>
                  </a:lnTo>
                  <a:lnTo>
                    <a:pt x="777" y="217"/>
                  </a:lnTo>
                  <a:cubicBezTo>
                    <a:pt x="746" y="203"/>
                    <a:pt x="712" y="197"/>
                    <a:pt x="679" y="197"/>
                  </a:cubicBezTo>
                  <a:cubicBezTo>
                    <a:pt x="613" y="197"/>
                    <a:pt x="547" y="222"/>
                    <a:pt x="497" y="264"/>
                  </a:cubicBezTo>
                  <a:cubicBezTo>
                    <a:pt x="421" y="334"/>
                    <a:pt x="392" y="440"/>
                    <a:pt x="414" y="539"/>
                  </a:cubicBezTo>
                  <a:lnTo>
                    <a:pt x="667" y="1422"/>
                  </a:lnTo>
                  <a:lnTo>
                    <a:pt x="82" y="2128"/>
                  </a:lnTo>
                  <a:cubicBezTo>
                    <a:pt x="12" y="2210"/>
                    <a:pt x="0" y="2315"/>
                    <a:pt x="41" y="2409"/>
                  </a:cubicBezTo>
                  <a:cubicBezTo>
                    <a:pt x="82" y="2509"/>
                    <a:pt x="176" y="2566"/>
                    <a:pt x="281" y="2573"/>
                  </a:cubicBezTo>
                  <a:lnTo>
                    <a:pt x="1193" y="2608"/>
                  </a:lnTo>
                  <a:lnTo>
                    <a:pt x="1684" y="3385"/>
                  </a:lnTo>
                  <a:cubicBezTo>
                    <a:pt x="1735" y="3461"/>
                    <a:pt x="1817" y="3507"/>
                    <a:pt x="1911" y="3507"/>
                  </a:cubicBezTo>
                  <a:lnTo>
                    <a:pt x="1940" y="3507"/>
                  </a:lnTo>
                  <a:cubicBezTo>
                    <a:pt x="2045" y="3496"/>
                    <a:pt x="2127" y="3432"/>
                    <a:pt x="2168" y="3332"/>
                  </a:cubicBezTo>
                  <a:lnTo>
                    <a:pt x="2483" y="2474"/>
                  </a:lnTo>
                  <a:lnTo>
                    <a:pt x="3372" y="2245"/>
                  </a:lnTo>
                  <a:cubicBezTo>
                    <a:pt x="3472" y="2222"/>
                    <a:pt x="3548" y="2140"/>
                    <a:pt x="3570" y="2040"/>
                  </a:cubicBezTo>
                  <a:cubicBezTo>
                    <a:pt x="3594" y="1942"/>
                    <a:pt x="3553" y="1837"/>
                    <a:pt x="3472" y="1772"/>
                  </a:cubicBezTo>
                  <a:lnTo>
                    <a:pt x="2752" y="1206"/>
                  </a:lnTo>
                  <a:lnTo>
                    <a:pt x="2811" y="287"/>
                  </a:lnTo>
                  <a:cubicBezTo>
                    <a:pt x="2817" y="189"/>
                    <a:pt x="2764" y="89"/>
                    <a:pt x="2677" y="36"/>
                  </a:cubicBezTo>
                  <a:cubicBezTo>
                    <a:pt x="2636" y="12"/>
                    <a:pt x="2591" y="0"/>
                    <a:pt x="2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67"/>
            <p:cNvSpPr/>
            <p:nvPr/>
          </p:nvSpPr>
          <p:spPr>
            <a:xfrm>
              <a:off x="6416825" y="3379700"/>
              <a:ext cx="13600" cy="13625"/>
            </a:xfrm>
            <a:custGeom>
              <a:avLst/>
              <a:gdLst/>
              <a:ahLst/>
              <a:cxnLst/>
              <a:rect l="l" t="t" r="r" b="b"/>
              <a:pathLst>
                <a:path w="544" h="545" extrusionOk="0">
                  <a:moveTo>
                    <a:pt x="275" y="0"/>
                  </a:moveTo>
                  <a:cubicBezTo>
                    <a:pt x="123" y="0"/>
                    <a:pt x="1" y="124"/>
                    <a:pt x="1" y="270"/>
                  </a:cubicBezTo>
                  <a:cubicBezTo>
                    <a:pt x="1" y="421"/>
                    <a:pt x="123" y="544"/>
                    <a:pt x="275" y="544"/>
                  </a:cubicBezTo>
                  <a:cubicBezTo>
                    <a:pt x="421" y="544"/>
                    <a:pt x="543" y="421"/>
                    <a:pt x="543" y="270"/>
                  </a:cubicBezTo>
                  <a:cubicBezTo>
                    <a:pt x="543" y="124"/>
                    <a:pt x="421" y="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5" name="Google Shape;3665;p67"/>
          <p:cNvGrpSpPr/>
          <p:nvPr/>
        </p:nvGrpSpPr>
        <p:grpSpPr>
          <a:xfrm>
            <a:off x="6894263" y="509371"/>
            <a:ext cx="618319" cy="586906"/>
            <a:chOff x="5561200" y="2148775"/>
            <a:chExt cx="346300" cy="328725"/>
          </a:xfrm>
        </p:grpSpPr>
        <p:sp>
          <p:nvSpPr>
            <p:cNvPr id="3666" name="Google Shape;3666;p67"/>
            <p:cNvSpPr/>
            <p:nvPr/>
          </p:nvSpPr>
          <p:spPr>
            <a:xfrm>
              <a:off x="5561200" y="2148775"/>
              <a:ext cx="346300" cy="328725"/>
            </a:xfrm>
            <a:custGeom>
              <a:avLst/>
              <a:gdLst/>
              <a:ahLst/>
              <a:cxnLst/>
              <a:rect l="l" t="t" r="r" b="b"/>
              <a:pathLst>
                <a:path w="13852" h="13149" extrusionOk="0">
                  <a:moveTo>
                    <a:pt x="6651" y="606"/>
                  </a:moveTo>
                  <a:lnTo>
                    <a:pt x="6651" y="1741"/>
                  </a:lnTo>
                  <a:lnTo>
                    <a:pt x="538" y="3079"/>
                  </a:lnTo>
                  <a:lnTo>
                    <a:pt x="538" y="1951"/>
                  </a:lnTo>
                  <a:lnTo>
                    <a:pt x="6651" y="606"/>
                  </a:lnTo>
                  <a:close/>
                  <a:moveTo>
                    <a:pt x="6651" y="2289"/>
                  </a:moveTo>
                  <a:lnTo>
                    <a:pt x="6651" y="3289"/>
                  </a:lnTo>
                  <a:lnTo>
                    <a:pt x="538" y="4633"/>
                  </a:lnTo>
                  <a:lnTo>
                    <a:pt x="538" y="3634"/>
                  </a:lnTo>
                  <a:lnTo>
                    <a:pt x="6651" y="2289"/>
                  </a:lnTo>
                  <a:close/>
                  <a:moveTo>
                    <a:pt x="7195" y="2289"/>
                  </a:moveTo>
                  <a:lnTo>
                    <a:pt x="13308" y="3634"/>
                  </a:lnTo>
                  <a:lnTo>
                    <a:pt x="13308" y="4633"/>
                  </a:lnTo>
                  <a:lnTo>
                    <a:pt x="7195" y="3289"/>
                  </a:lnTo>
                  <a:lnTo>
                    <a:pt x="7195" y="2289"/>
                  </a:lnTo>
                  <a:close/>
                  <a:moveTo>
                    <a:pt x="6651" y="4926"/>
                  </a:moveTo>
                  <a:lnTo>
                    <a:pt x="6651" y="5925"/>
                  </a:lnTo>
                  <a:lnTo>
                    <a:pt x="6114" y="6041"/>
                  </a:lnTo>
                  <a:lnTo>
                    <a:pt x="6114" y="5048"/>
                  </a:lnTo>
                  <a:lnTo>
                    <a:pt x="6651" y="4926"/>
                  </a:lnTo>
                  <a:close/>
                  <a:moveTo>
                    <a:pt x="7195" y="4926"/>
                  </a:moveTo>
                  <a:lnTo>
                    <a:pt x="7738" y="5048"/>
                  </a:lnTo>
                  <a:lnTo>
                    <a:pt x="7738" y="6041"/>
                  </a:lnTo>
                  <a:lnTo>
                    <a:pt x="7195" y="5925"/>
                  </a:lnTo>
                  <a:lnTo>
                    <a:pt x="7195" y="4926"/>
                  </a:lnTo>
                  <a:close/>
                  <a:moveTo>
                    <a:pt x="1082" y="6153"/>
                  </a:moveTo>
                  <a:lnTo>
                    <a:pt x="1082" y="7147"/>
                  </a:lnTo>
                  <a:lnTo>
                    <a:pt x="538" y="7269"/>
                  </a:lnTo>
                  <a:lnTo>
                    <a:pt x="538" y="6270"/>
                  </a:lnTo>
                  <a:lnTo>
                    <a:pt x="1082" y="6153"/>
                  </a:lnTo>
                  <a:close/>
                  <a:moveTo>
                    <a:pt x="12771" y="6153"/>
                  </a:moveTo>
                  <a:lnTo>
                    <a:pt x="13308" y="6270"/>
                  </a:lnTo>
                  <a:lnTo>
                    <a:pt x="13308" y="7269"/>
                  </a:lnTo>
                  <a:lnTo>
                    <a:pt x="12771" y="7147"/>
                  </a:lnTo>
                  <a:lnTo>
                    <a:pt x="12771" y="6153"/>
                  </a:lnTo>
                  <a:close/>
                  <a:moveTo>
                    <a:pt x="9358" y="5410"/>
                  </a:moveTo>
                  <a:lnTo>
                    <a:pt x="11146" y="5803"/>
                  </a:lnTo>
                  <a:lnTo>
                    <a:pt x="11146" y="9928"/>
                  </a:lnTo>
                  <a:lnTo>
                    <a:pt x="9358" y="10319"/>
                  </a:lnTo>
                  <a:lnTo>
                    <a:pt x="9358" y="5410"/>
                  </a:lnTo>
                  <a:close/>
                  <a:moveTo>
                    <a:pt x="6651" y="3845"/>
                  </a:moveTo>
                  <a:lnTo>
                    <a:pt x="6651" y="4376"/>
                  </a:lnTo>
                  <a:lnTo>
                    <a:pt x="5787" y="4563"/>
                  </a:lnTo>
                  <a:cubicBezTo>
                    <a:pt x="5658" y="4592"/>
                    <a:pt x="5571" y="4703"/>
                    <a:pt x="5571" y="4832"/>
                  </a:cubicBezTo>
                  <a:lnTo>
                    <a:pt x="5571" y="6375"/>
                  </a:lnTo>
                  <a:cubicBezTo>
                    <a:pt x="5571" y="6421"/>
                    <a:pt x="5582" y="6469"/>
                    <a:pt x="5606" y="6510"/>
                  </a:cubicBezTo>
                  <a:cubicBezTo>
                    <a:pt x="5652" y="6602"/>
                    <a:pt x="5746" y="6650"/>
                    <a:pt x="5839" y="6650"/>
                  </a:cubicBezTo>
                  <a:cubicBezTo>
                    <a:pt x="5862" y="6650"/>
                    <a:pt x="5879" y="6650"/>
                    <a:pt x="5898" y="6644"/>
                  </a:cubicBezTo>
                  <a:lnTo>
                    <a:pt x="6651" y="6480"/>
                  </a:lnTo>
                  <a:lnTo>
                    <a:pt x="6651" y="10799"/>
                  </a:lnTo>
                  <a:lnTo>
                    <a:pt x="538" y="9455"/>
                  </a:lnTo>
                  <a:lnTo>
                    <a:pt x="538" y="7818"/>
                  </a:lnTo>
                  <a:lnTo>
                    <a:pt x="1409" y="7632"/>
                  </a:lnTo>
                  <a:cubicBezTo>
                    <a:pt x="1531" y="7602"/>
                    <a:pt x="1619" y="7492"/>
                    <a:pt x="1619" y="7368"/>
                  </a:cubicBezTo>
                  <a:lnTo>
                    <a:pt x="1619" y="5820"/>
                  </a:lnTo>
                  <a:cubicBezTo>
                    <a:pt x="1619" y="5773"/>
                    <a:pt x="1608" y="5720"/>
                    <a:pt x="1584" y="5679"/>
                  </a:cubicBezTo>
                  <a:cubicBezTo>
                    <a:pt x="1535" y="5592"/>
                    <a:pt x="1442" y="5545"/>
                    <a:pt x="1348" y="5545"/>
                  </a:cubicBezTo>
                  <a:cubicBezTo>
                    <a:pt x="1330" y="5545"/>
                    <a:pt x="1311" y="5547"/>
                    <a:pt x="1293" y="5550"/>
                  </a:cubicBezTo>
                  <a:lnTo>
                    <a:pt x="538" y="5714"/>
                  </a:lnTo>
                  <a:lnTo>
                    <a:pt x="538" y="5188"/>
                  </a:lnTo>
                  <a:lnTo>
                    <a:pt x="6651" y="3845"/>
                  </a:lnTo>
                  <a:close/>
                  <a:moveTo>
                    <a:pt x="7195" y="3845"/>
                  </a:moveTo>
                  <a:lnTo>
                    <a:pt x="13308" y="5188"/>
                  </a:lnTo>
                  <a:lnTo>
                    <a:pt x="13308" y="5714"/>
                  </a:lnTo>
                  <a:lnTo>
                    <a:pt x="12555" y="5550"/>
                  </a:lnTo>
                  <a:cubicBezTo>
                    <a:pt x="12536" y="5547"/>
                    <a:pt x="12518" y="5545"/>
                    <a:pt x="12499" y="5545"/>
                  </a:cubicBezTo>
                  <a:cubicBezTo>
                    <a:pt x="12406" y="5545"/>
                    <a:pt x="12315" y="5592"/>
                    <a:pt x="12261" y="5679"/>
                  </a:cubicBezTo>
                  <a:cubicBezTo>
                    <a:pt x="12239" y="5720"/>
                    <a:pt x="12226" y="5773"/>
                    <a:pt x="12226" y="5820"/>
                  </a:cubicBezTo>
                  <a:lnTo>
                    <a:pt x="12226" y="7368"/>
                  </a:lnTo>
                  <a:cubicBezTo>
                    <a:pt x="12226" y="7492"/>
                    <a:pt x="12315" y="7602"/>
                    <a:pt x="12437" y="7632"/>
                  </a:cubicBezTo>
                  <a:lnTo>
                    <a:pt x="13308" y="7824"/>
                  </a:lnTo>
                  <a:lnTo>
                    <a:pt x="13308" y="9455"/>
                  </a:lnTo>
                  <a:lnTo>
                    <a:pt x="11683" y="9812"/>
                  </a:lnTo>
                  <a:lnTo>
                    <a:pt x="11683" y="5585"/>
                  </a:lnTo>
                  <a:cubicBezTo>
                    <a:pt x="11683" y="5458"/>
                    <a:pt x="11595" y="5347"/>
                    <a:pt x="11473" y="5323"/>
                  </a:cubicBezTo>
                  <a:lnTo>
                    <a:pt x="9147" y="4808"/>
                  </a:lnTo>
                  <a:cubicBezTo>
                    <a:pt x="9129" y="4805"/>
                    <a:pt x="9110" y="4803"/>
                    <a:pt x="9092" y="4803"/>
                  </a:cubicBezTo>
                  <a:cubicBezTo>
                    <a:pt x="8997" y="4803"/>
                    <a:pt x="8904" y="4850"/>
                    <a:pt x="8854" y="4943"/>
                  </a:cubicBezTo>
                  <a:cubicBezTo>
                    <a:pt x="8832" y="4984"/>
                    <a:pt x="8819" y="5031"/>
                    <a:pt x="8819" y="5083"/>
                  </a:cubicBezTo>
                  <a:lnTo>
                    <a:pt x="8819" y="10443"/>
                  </a:lnTo>
                  <a:lnTo>
                    <a:pt x="7195" y="10799"/>
                  </a:lnTo>
                  <a:lnTo>
                    <a:pt x="7195" y="6480"/>
                  </a:lnTo>
                  <a:lnTo>
                    <a:pt x="7948" y="6644"/>
                  </a:lnTo>
                  <a:cubicBezTo>
                    <a:pt x="7966" y="6650"/>
                    <a:pt x="7990" y="6650"/>
                    <a:pt x="8007" y="6650"/>
                  </a:cubicBezTo>
                  <a:cubicBezTo>
                    <a:pt x="8101" y="6650"/>
                    <a:pt x="8194" y="6602"/>
                    <a:pt x="8247" y="6510"/>
                  </a:cubicBezTo>
                  <a:cubicBezTo>
                    <a:pt x="8264" y="6469"/>
                    <a:pt x="8276" y="6421"/>
                    <a:pt x="8276" y="6375"/>
                  </a:cubicBezTo>
                  <a:lnTo>
                    <a:pt x="8276" y="4832"/>
                  </a:lnTo>
                  <a:cubicBezTo>
                    <a:pt x="8276" y="4703"/>
                    <a:pt x="8188" y="4592"/>
                    <a:pt x="8066" y="4563"/>
                  </a:cubicBezTo>
                  <a:lnTo>
                    <a:pt x="7195" y="4376"/>
                  </a:lnTo>
                  <a:lnTo>
                    <a:pt x="7195" y="3845"/>
                  </a:lnTo>
                  <a:close/>
                  <a:moveTo>
                    <a:pt x="538" y="10011"/>
                  </a:moveTo>
                  <a:lnTo>
                    <a:pt x="6651" y="11349"/>
                  </a:lnTo>
                  <a:lnTo>
                    <a:pt x="6651" y="12541"/>
                  </a:lnTo>
                  <a:lnTo>
                    <a:pt x="538" y="11196"/>
                  </a:lnTo>
                  <a:lnTo>
                    <a:pt x="538" y="10011"/>
                  </a:lnTo>
                  <a:close/>
                  <a:moveTo>
                    <a:pt x="13308" y="10011"/>
                  </a:moveTo>
                  <a:lnTo>
                    <a:pt x="13308" y="11196"/>
                  </a:lnTo>
                  <a:lnTo>
                    <a:pt x="7195" y="12541"/>
                  </a:lnTo>
                  <a:lnTo>
                    <a:pt x="7195" y="11349"/>
                  </a:lnTo>
                  <a:lnTo>
                    <a:pt x="13308" y="10011"/>
                  </a:lnTo>
                  <a:close/>
                  <a:moveTo>
                    <a:pt x="6924" y="0"/>
                  </a:moveTo>
                  <a:cubicBezTo>
                    <a:pt x="6905" y="0"/>
                    <a:pt x="6886" y="1"/>
                    <a:pt x="6868" y="4"/>
                  </a:cubicBezTo>
                  <a:lnTo>
                    <a:pt x="211" y="1466"/>
                  </a:lnTo>
                  <a:cubicBezTo>
                    <a:pt x="88" y="1495"/>
                    <a:pt x="1" y="1606"/>
                    <a:pt x="1" y="1728"/>
                  </a:cubicBezTo>
                  <a:lnTo>
                    <a:pt x="1" y="11419"/>
                  </a:lnTo>
                  <a:cubicBezTo>
                    <a:pt x="1" y="11541"/>
                    <a:pt x="88" y="11652"/>
                    <a:pt x="211" y="11681"/>
                  </a:cubicBezTo>
                  <a:lnTo>
                    <a:pt x="6868" y="13143"/>
                  </a:lnTo>
                  <a:cubicBezTo>
                    <a:pt x="6885" y="13148"/>
                    <a:pt x="6903" y="13148"/>
                    <a:pt x="6926" y="13148"/>
                  </a:cubicBezTo>
                  <a:cubicBezTo>
                    <a:pt x="6944" y="13148"/>
                    <a:pt x="6961" y="13148"/>
                    <a:pt x="6985" y="13143"/>
                  </a:cubicBezTo>
                  <a:lnTo>
                    <a:pt x="13636" y="11681"/>
                  </a:lnTo>
                  <a:cubicBezTo>
                    <a:pt x="13764" y="11652"/>
                    <a:pt x="13852" y="11541"/>
                    <a:pt x="13852" y="11419"/>
                  </a:cubicBezTo>
                  <a:lnTo>
                    <a:pt x="13852" y="1728"/>
                  </a:lnTo>
                  <a:cubicBezTo>
                    <a:pt x="13852" y="1606"/>
                    <a:pt x="13764" y="1495"/>
                    <a:pt x="13636" y="1466"/>
                  </a:cubicBezTo>
                  <a:lnTo>
                    <a:pt x="11748" y="1051"/>
                  </a:lnTo>
                  <a:cubicBezTo>
                    <a:pt x="11729" y="1046"/>
                    <a:pt x="11710" y="1044"/>
                    <a:pt x="11691" y="1044"/>
                  </a:cubicBezTo>
                  <a:cubicBezTo>
                    <a:pt x="11554" y="1044"/>
                    <a:pt x="11431" y="1152"/>
                    <a:pt x="11420" y="1302"/>
                  </a:cubicBezTo>
                  <a:cubicBezTo>
                    <a:pt x="11414" y="1436"/>
                    <a:pt x="11508" y="1553"/>
                    <a:pt x="11637" y="1582"/>
                  </a:cubicBezTo>
                  <a:lnTo>
                    <a:pt x="13308" y="1951"/>
                  </a:lnTo>
                  <a:lnTo>
                    <a:pt x="13308" y="3079"/>
                  </a:lnTo>
                  <a:lnTo>
                    <a:pt x="7195" y="1741"/>
                  </a:lnTo>
                  <a:lnTo>
                    <a:pt x="7195" y="606"/>
                  </a:lnTo>
                  <a:lnTo>
                    <a:pt x="9253" y="1056"/>
                  </a:lnTo>
                  <a:cubicBezTo>
                    <a:pt x="9273" y="1061"/>
                    <a:pt x="9293" y="1063"/>
                    <a:pt x="9313" y="1063"/>
                  </a:cubicBezTo>
                  <a:cubicBezTo>
                    <a:pt x="9452" y="1063"/>
                    <a:pt x="9575" y="959"/>
                    <a:pt x="9579" y="805"/>
                  </a:cubicBezTo>
                  <a:cubicBezTo>
                    <a:pt x="9591" y="671"/>
                    <a:pt x="9491" y="554"/>
                    <a:pt x="9363" y="530"/>
                  </a:cubicBezTo>
                  <a:lnTo>
                    <a:pt x="6985" y="4"/>
                  </a:lnTo>
                  <a:cubicBezTo>
                    <a:pt x="6964" y="1"/>
                    <a:pt x="6944" y="0"/>
                    <a:pt x="6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67"/>
            <p:cNvSpPr/>
            <p:nvPr/>
          </p:nvSpPr>
          <p:spPr>
            <a:xfrm>
              <a:off x="5615250" y="2268825"/>
              <a:ext cx="71775" cy="64900"/>
            </a:xfrm>
            <a:custGeom>
              <a:avLst/>
              <a:gdLst/>
              <a:ahLst/>
              <a:cxnLst/>
              <a:rect l="l" t="t" r="r" b="b"/>
              <a:pathLst>
                <a:path w="2871" h="2596" extrusionOk="0">
                  <a:moveTo>
                    <a:pt x="2327" y="608"/>
                  </a:moveTo>
                  <a:lnTo>
                    <a:pt x="2327" y="1597"/>
                  </a:lnTo>
                  <a:lnTo>
                    <a:pt x="539" y="1988"/>
                  </a:lnTo>
                  <a:lnTo>
                    <a:pt x="539" y="1001"/>
                  </a:lnTo>
                  <a:lnTo>
                    <a:pt x="2327" y="608"/>
                  </a:lnTo>
                  <a:close/>
                  <a:moveTo>
                    <a:pt x="2592" y="1"/>
                  </a:moveTo>
                  <a:cubicBezTo>
                    <a:pt x="2574" y="1"/>
                    <a:pt x="2556" y="3"/>
                    <a:pt x="2538" y="6"/>
                  </a:cubicBezTo>
                  <a:lnTo>
                    <a:pt x="211" y="521"/>
                  </a:lnTo>
                  <a:cubicBezTo>
                    <a:pt x="89" y="545"/>
                    <a:pt x="0" y="656"/>
                    <a:pt x="0" y="783"/>
                  </a:cubicBezTo>
                  <a:lnTo>
                    <a:pt x="0" y="2321"/>
                  </a:lnTo>
                  <a:cubicBezTo>
                    <a:pt x="0" y="2368"/>
                    <a:pt x="13" y="2415"/>
                    <a:pt x="30" y="2455"/>
                  </a:cubicBezTo>
                  <a:cubicBezTo>
                    <a:pt x="83" y="2549"/>
                    <a:pt x="176" y="2596"/>
                    <a:pt x="270" y="2596"/>
                  </a:cubicBezTo>
                  <a:cubicBezTo>
                    <a:pt x="288" y="2596"/>
                    <a:pt x="310" y="2596"/>
                    <a:pt x="328" y="2590"/>
                  </a:cubicBezTo>
                  <a:lnTo>
                    <a:pt x="2654" y="2081"/>
                  </a:lnTo>
                  <a:cubicBezTo>
                    <a:pt x="2778" y="2053"/>
                    <a:pt x="2870" y="1941"/>
                    <a:pt x="2870" y="1819"/>
                  </a:cubicBezTo>
                  <a:lnTo>
                    <a:pt x="2870" y="276"/>
                  </a:lnTo>
                  <a:cubicBezTo>
                    <a:pt x="2870" y="187"/>
                    <a:pt x="2829" y="112"/>
                    <a:pt x="2765" y="60"/>
                  </a:cubicBezTo>
                  <a:cubicBezTo>
                    <a:pt x="2715" y="23"/>
                    <a:pt x="2654" y="1"/>
                    <a:pt x="2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67"/>
            <p:cNvSpPr/>
            <p:nvPr/>
          </p:nvSpPr>
          <p:spPr>
            <a:xfrm>
              <a:off x="5816875" y="2168300"/>
              <a:ext cx="13625" cy="13625"/>
            </a:xfrm>
            <a:custGeom>
              <a:avLst/>
              <a:gdLst/>
              <a:ahLst/>
              <a:cxnLst/>
              <a:rect l="l" t="t" r="r" b="b"/>
              <a:pathLst>
                <a:path w="545" h="545" extrusionOk="0">
                  <a:moveTo>
                    <a:pt x="275" y="0"/>
                  </a:moveTo>
                  <a:cubicBezTo>
                    <a:pt x="124" y="0"/>
                    <a:pt x="1" y="124"/>
                    <a:pt x="1" y="275"/>
                  </a:cubicBezTo>
                  <a:cubicBezTo>
                    <a:pt x="1" y="421"/>
                    <a:pt x="124" y="545"/>
                    <a:pt x="275" y="545"/>
                  </a:cubicBezTo>
                  <a:cubicBezTo>
                    <a:pt x="421" y="545"/>
                    <a:pt x="545" y="421"/>
                    <a:pt x="545" y="275"/>
                  </a:cubicBezTo>
                  <a:cubicBezTo>
                    <a:pt x="545" y="124"/>
                    <a:pt x="421" y="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9" name="Google Shape;3669;p67"/>
          <p:cNvGrpSpPr/>
          <p:nvPr/>
        </p:nvGrpSpPr>
        <p:grpSpPr>
          <a:xfrm>
            <a:off x="518660" y="4088349"/>
            <a:ext cx="618339" cy="616601"/>
            <a:chOff x="4805675" y="3233600"/>
            <a:chExt cx="346700" cy="345725"/>
          </a:xfrm>
        </p:grpSpPr>
        <p:sp>
          <p:nvSpPr>
            <p:cNvPr id="3670" name="Google Shape;3670;p67"/>
            <p:cNvSpPr/>
            <p:nvPr/>
          </p:nvSpPr>
          <p:spPr>
            <a:xfrm>
              <a:off x="4981600" y="3360400"/>
              <a:ext cx="25" cy="25"/>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67"/>
            <p:cNvSpPr/>
            <p:nvPr/>
          </p:nvSpPr>
          <p:spPr>
            <a:xfrm>
              <a:off x="4805675" y="3233600"/>
              <a:ext cx="346700" cy="345725"/>
            </a:xfrm>
            <a:custGeom>
              <a:avLst/>
              <a:gdLst/>
              <a:ahLst/>
              <a:cxnLst/>
              <a:rect l="l" t="t" r="r" b="b"/>
              <a:pathLst>
                <a:path w="13868" h="13829" extrusionOk="0">
                  <a:moveTo>
                    <a:pt x="7171" y="1922"/>
                  </a:moveTo>
                  <a:cubicBezTo>
                    <a:pt x="7154" y="1958"/>
                    <a:pt x="7078" y="2081"/>
                    <a:pt x="7078" y="2081"/>
                  </a:cubicBezTo>
                  <a:cubicBezTo>
                    <a:pt x="7054" y="2127"/>
                    <a:pt x="7037" y="2181"/>
                    <a:pt x="7043" y="2232"/>
                  </a:cubicBezTo>
                  <a:lnTo>
                    <a:pt x="7084" y="2958"/>
                  </a:lnTo>
                  <a:cubicBezTo>
                    <a:pt x="6960" y="2958"/>
                    <a:pt x="6855" y="3039"/>
                    <a:pt x="6820" y="3157"/>
                  </a:cubicBezTo>
                  <a:lnTo>
                    <a:pt x="6757" y="3408"/>
                  </a:lnTo>
                  <a:cubicBezTo>
                    <a:pt x="6709" y="3578"/>
                    <a:pt x="6563" y="3694"/>
                    <a:pt x="6399" y="3718"/>
                  </a:cubicBezTo>
                  <a:cubicBezTo>
                    <a:pt x="5921" y="3068"/>
                    <a:pt x="6131" y="2256"/>
                    <a:pt x="6248" y="1922"/>
                  </a:cubicBezTo>
                  <a:close/>
                  <a:moveTo>
                    <a:pt x="9239" y="5278"/>
                  </a:moveTo>
                  <a:cubicBezTo>
                    <a:pt x="9258" y="5377"/>
                    <a:pt x="9304" y="5464"/>
                    <a:pt x="9387" y="5529"/>
                  </a:cubicBezTo>
                  <a:cubicBezTo>
                    <a:pt x="9460" y="5588"/>
                    <a:pt x="9547" y="5617"/>
                    <a:pt x="9635" y="5617"/>
                  </a:cubicBezTo>
                  <a:cubicBezTo>
                    <a:pt x="9723" y="5617"/>
                    <a:pt x="9810" y="5588"/>
                    <a:pt x="9883" y="5529"/>
                  </a:cubicBezTo>
                  <a:cubicBezTo>
                    <a:pt x="9965" y="5464"/>
                    <a:pt x="10040" y="5388"/>
                    <a:pt x="10111" y="5301"/>
                  </a:cubicBezTo>
                  <a:lnTo>
                    <a:pt x="10111" y="5301"/>
                  </a:lnTo>
                  <a:cubicBezTo>
                    <a:pt x="9948" y="5874"/>
                    <a:pt x="9509" y="6341"/>
                    <a:pt x="8936" y="6540"/>
                  </a:cubicBezTo>
                  <a:lnTo>
                    <a:pt x="8586" y="6119"/>
                  </a:lnTo>
                  <a:cubicBezTo>
                    <a:pt x="8720" y="5780"/>
                    <a:pt x="8948" y="5488"/>
                    <a:pt x="9239" y="5278"/>
                  </a:cubicBezTo>
                  <a:close/>
                  <a:moveTo>
                    <a:pt x="8047" y="6318"/>
                  </a:moveTo>
                  <a:lnTo>
                    <a:pt x="8591" y="6966"/>
                  </a:lnTo>
                  <a:lnTo>
                    <a:pt x="7375" y="8048"/>
                  </a:lnTo>
                  <a:cubicBezTo>
                    <a:pt x="7174" y="8225"/>
                    <a:pt x="6922" y="8314"/>
                    <a:pt x="6669" y="8314"/>
                  </a:cubicBezTo>
                  <a:cubicBezTo>
                    <a:pt x="6437" y="8314"/>
                    <a:pt x="6204" y="8239"/>
                    <a:pt x="6008" y="8089"/>
                  </a:cubicBezTo>
                  <a:lnTo>
                    <a:pt x="5435" y="7645"/>
                  </a:lnTo>
                  <a:cubicBezTo>
                    <a:pt x="5522" y="7581"/>
                    <a:pt x="5622" y="7533"/>
                    <a:pt x="5722" y="7498"/>
                  </a:cubicBezTo>
                  <a:lnTo>
                    <a:pt x="6855" y="7119"/>
                  </a:lnTo>
                  <a:cubicBezTo>
                    <a:pt x="6879" y="7107"/>
                    <a:pt x="6903" y="7101"/>
                    <a:pt x="6919" y="7084"/>
                  </a:cubicBezTo>
                  <a:lnTo>
                    <a:pt x="8047" y="6318"/>
                  </a:lnTo>
                  <a:close/>
                  <a:moveTo>
                    <a:pt x="4834" y="12747"/>
                  </a:moveTo>
                  <a:lnTo>
                    <a:pt x="4583" y="13284"/>
                  </a:lnTo>
                  <a:lnTo>
                    <a:pt x="3313" y="13284"/>
                  </a:lnTo>
                  <a:cubicBezTo>
                    <a:pt x="3232" y="13284"/>
                    <a:pt x="3202" y="13226"/>
                    <a:pt x="3191" y="13197"/>
                  </a:cubicBezTo>
                  <a:cubicBezTo>
                    <a:pt x="3186" y="13173"/>
                    <a:pt x="3173" y="13109"/>
                    <a:pt x="3238" y="13057"/>
                  </a:cubicBezTo>
                  <a:cubicBezTo>
                    <a:pt x="3501" y="12858"/>
                    <a:pt x="3828" y="12747"/>
                    <a:pt x="4162" y="12747"/>
                  </a:cubicBezTo>
                  <a:close/>
                  <a:moveTo>
                    <a:pt x="5090" y="8066"/>
                  </a:moveTo>
                  <a:lnTo>
                    <a:pt x="5687" y="8528"/>
                  </a:lnTo>
                  <a:cubicBezTo>
                    <a:pt x="5921" y="8714"/>
                    <a:pt x="6196" y="8819"/>
                    <a:pt x="6476" y="8854"/>
                  </a:cubicBezTo>
                  <a:cubicBezTo>
                    <a:pt x="6574" y="9229"/>
                    <a:pt x="6855" y="9539"/>
                    <a:pt x="7229" y="9661"/>
                  </a:cubicBezTo>
                  <a:lnTo>
                    <a:pt x="9042" y="10281"/>
                  </a:lnTo>
                  <a:cubicBezTo>
                    <a:pt x="10018" y="10613"/>
                    <a:pt x="10677" y="11531"/>
                    <a:pt x="10677" y="12566"/>
                  </a:cubicBezTo>
                  <a:cubicBezTo>
                    <a:pt x="10677" y="12963"/>
                    <a:pt x="10350" y="13284"/>
                    <a:pt x="9953" y="13284"/>
                  </a:cubicBezTo>
                  <a:lnTo>
                    <a:pt x="5179" y="13284"/>
                  </a:lnTo>
                  <a:lnTo>
                    <a:pt x="5600" y="12396"/>
                  </a:lnTo>
                  <a:lnTo>
                    <a:pt x="7796" y="12396"/>
                  </a:lnTo>
                  <a:cubicBezTo>
                    <a:pt x="7931" y="12396"/>
                    <a:pt x="8054" y="12296"/>
                    <a:pt x="8071" y="12162"/>
                  </a:cubicBezTo>
                  <a:cubicBezTo>
                    <a:pt x="8101" y="11999"/>
                    <a:pt x="7966" y="11853"/>
                    <a:pt x="7809" y="11853"/>
                  </a:cubicBezTo>
                  <a:lnTo>
                    <a:pt x="5441" y="11853"/>
                  </a:lnTo>
                  <a:cubicBezTo>
                    <a:pt x="5336" y="11853"/>
                    <a:pt x="5236" y="11911"/>
                    <a:pt x="5196" y="12010"/>
                  </a:cubicBezTo>
                  <a:lnTo>
                    <a:pt x="5137" y="12134"/>
                  </a:lnTo>
                  <a:cubicBezTo>
                    <a:pt x="4541" y="12069"/>
                    <a:pt x="4027" y="11683"/>
                    <a:pt x="3799" y="11134"/>
                  </a:cubicBezTo>
                  <a:cubicBezTo>
                    <a:pt x="4050" y="10918"/>
                    <a:pt x="4267" y="10667"/>
                    <a:pt x="4448" y="10380"/>
                  </a:cubicBezTo>
                  <a:cubicBezTo>
                    <a:pt x="4786" y="9842"/>
                    <a:pt x="4968" y="9216"/>
                    <a:pt x="4968" y="8579"/>
                  </a:cubicBezTo>
                  <a:cubicBezTo>
                    <a:pt x="4968" y="8398"/>
                    <a:pt x="5009" y="8223"/>
                    <a:pt x="5090" y="8066"/>
                  </a:cubicBezTo>
                  <a:close/>
                  <a:moveTo>
                    <a:pt x="5640" y="1"/>
                  </a:moveTo>
                  <a:cubicBezTo>
                    <a:pt x="4343" y="1"/>
                    <a:pt x="3285" y="1058"/>
                    <a:pt x="3285" y="2356"/>
                  </a:cubicBezTo>
                  <a:lnTo>
                    <a:pt x="3285" y="3718"/>
                  </a:lnTo>
                  <a:cubicBezTo>
                    <a:pt x="3080" y="4091"/>
                    <a:pt x="2922" y="4489"/>
                    <a:pt x="2817" y="4897"/>
                  </a:cubicBezTo>
                  <a:cubicBezTo>
                    <a:pt x="2782" y="5027"/>
                    <a:pt x="2846" y="5172"/>
                    <a:pt x="2970" y="5226"/>
                  </a:cubicBezTo>
                  <a:cubicBezTo>
                    <a:pt x="3003" y="5238"/>
                    <a:pt x="3036" y="5243"/>
                    <a:pt x="3069" y="5243"/>
                  </a:cubicBezTo>
                  <a:cubicBezTo>
                    <a:pt x="3192" y="5243"/>
                    <a:pt x="3305" y="5163"/>
                    <a:pt x="3337" y="5038"/>
                  </a:cubicBezTo>
                  <a:cubicBezTo>
                    <a:pt x="3437" y="4652"/>
                    <a:pt x="3588" y="4272"/>
                    <a:pt x="3787" y="3921"/>
                  </a:cubicBezTo>
                  <a:cubicBezTo>
                    <a:pt x="3811" y="3881"/>
                    <a:pt x="3822" y="3834"/>
                    <a:pt x="3822" y="3788"/>
                  </a:cubicBezTo>
                  <a:lnTo>
                    <a:pt x="3822" y="2356"/>
                  </a:lnTo>
                  <a:cubicBezTo>
                    <a:pt x="3822" y="1356"/>
                    <a:pt x="4640" y="538"/>
                    <a:pt x="5640" y="538"/>
                  </a:cubicBezTo>
                  <a:cubicBezTo>
                    <a:pt x="6266" y="538"/>
                    <a:pt x="6844" y="865"/>
                    <a:pt x="7178" y="1385"/>
                  </a:cubicBezTo>
                  <a:lnTo>
                    <a:pt x="6072" y="1385"/>
                  </a:lnTo>
                  <a:cubicBezTo>
                    <a:pt x="5967" y="1385"/>
                    <a:pt x="5873" y="1444"/>
                    <a:pt x="5827" y="1531"/>
                  </a:cubicBezTo>
                  <a:cubicBezTo>
                    <a:pt x="5797" y="1596"/>
                    <a:pt x="5155" y="2987"/>
                    <a:pt x="6008" y="4091"/>
                  </a:cubicBezTo>
                  <a:cubicBezTo>
                    <a:pt x="6043" y="4139"/>
                    <a:pt x="6091" y="4179"/>
                    <a:pt x="6131" y="4220"/>
                  </a:cubicBezTo>
                  <a:cubicBezTo>
                    <a:pt x="6377" y="4465"/>
                    <a:pt x="6487" y="4933"/>
                    <a:pt x="6499" y="5108"/>
                  </a:cubicBezTo>
                  <a:lnTo>
                    <a:pt x="6499" y="6680"/>
                  </a:lnTo>
                  <a:lnTo>
                    <a:pt x="5546" y="6996"/>
                  </a:lnTo>
                  <a:cubicBezTo>
                    <a:pt x="4863" y="7230"/>
                    <a:pt x="4419" y="7872"/>
                    <a:pt x="4413" y="8592"/>
                  </a:cubicBezTo>
                  <a:cubicBezTo>
                    <a:pt x="4407" y="9526"/>
                    <a:pt x="3933" y="10403"/>
                    <a:pt x="3173" y="10929"/>
                  </a:cubicBezTo>
                  <a:lnTo>
                    <a:pt x="3173" y="7405"/>
                  </a:lnTo>
                  <a:cubicBezTo>
                    <a:pt x="3173" y="7405"/>
                    <a:pt x="3068" y="7136"/>
                    <a:pt x="2928" y="7125"/>
                  </a:cubicBezTo>
                  <a:cubicBezTo>
                    <a:pt x="2924" y="7125"/>
                    <a:pt x="2921" y="7125"/>
                    <a:pt x="2917" y="7125"/>
                  </a:cubicBezTo>
                  <a:cubicBezTo>
                    <a:pt x="2765" y="7125"/>
                    <a:pt x="2636" y="7245"/>
                    <a:pt x="2630" y="7400"/>
                  </a:cubicBezTo>
                  <a:lnTo>
                    <a:pt x="2630" y="11379"/>
                  </a:lnTo>
                  <a:cubicBezTo>
                    <a:pt x="2636" y="11449"/>
                    <a:pt x="2665" y="11519"/>
                    <a:pt x="2712" y="11573"/>
                  </a:cubicBezTo>
                  <a:cubicBezTo>
                    <a:pt x="2770" y="11625"/>
                    <a:pt x="2841" y="11654"/>
                    <a:pt x="2911" y="11654"/>
                  </a:cubicBezTo>
                  <a:cubicBezTo>
                    <a:pt x="2951" y="11654"/>
                    <a:pt x="2986" y="11648"/>
                    <a:pt x="3027" y="11630"/>
                  </a:cubicBezTo>
                  <a:cubicBezTo>
                    <a:pt x="3132" y="11578"/>
                    <a:pt x="3238" y="11519"/>
                    <a:pt x="3337" y="11460"/>
                  </a:cubicBezTo>
                  <a:cubicBezTo>
                    <a:pt x="3483" y="11759"/>
                    <a:pt x="3699" y="12022"/>
                    <a:pt x="3957" y="12226"/>
                  </a:cubicBezTo>
                  <a:cubicBezTo>
                    <a:pt x="3583" y="12261"/>
                    <a:pt x="3215" y="12402"/>
                    <a:pt x="2911" y="12636"/>
                  </a:cubicBezTo>
                  <a:cubicBezTo>
                    <a:pt x="2700" y="12793"/>
                    <a:pt x="2606" y="13045"/>
                    <a:pt x="2660" y="13313"/>
                  </a:cubicBezTo>
                  <a:lnTo>
                    <a:pt x="286" y="13313"/>
                  </a:lnTo>
                  <a:cubicBezTo>
                    <a:pt x="277" y="13312"/>
                    <a:pt x="267" y="13312"/>
                    <a:pt x="258" y="13312"/>
                  </a:cubicBezTo>
                  <a:cubicBezTo>
                    <a:pt x="129" y="13312"/>
                    <a:pt x="17" y="13417"/>
                    <a:pt x="11" y="13548"/>
                  </a:cubicBezTo>
                  <a:cubicBezTo>
                    <a:pt x="1" y="13699"/>
                    <a:pt x="113" y="13829"/>
                    <a:pt x="262" y="13829"/>
                  </a:cubicBezTo>
                  <a:cubicBezTo>
                    <a:pt x="268" y="13829"/>
                    <a:pt x="275" y="13829"/>
                    <a:pt x="281" y="13828"/>
                  </a:cubicBezTo>
                  <a:lnTo>
                    <a:pt x="13588" y="13828"/>
                  </a:lnTo>
                  <a:cubicBezTo>
                    <a:pt x="13594" y="13829"/>
                    <a:pt x="13600" y="13829"/>
                    <a:pt x="13606" y="13829"/>
                  </a:cubicBezTo>
                  <a:cubicBezTo>
                    <a:pt x="13756" y="13829"/>
                    <a:pt x="13868" y="13699"/>
                    <a:pt x="13863" y="13548"/>
                  </a:cubicBezTo>
                  <a:cubicBezTo>
                    <a:pt x="13851" y="13407"/>
                    <a:pt x="13728" y="13297"/>
                    <a:pt x="13582" y="13297"/>
                  </a:cubicBezTo>
                  <a:lnTo>
                    <a:pt x="13582" y="13313"/>
                  </a:lnTo>
                  <a:lnTo>
                    <a:pt x="11011" y="13313"/>
                  </a:lnTo>
                  <a:cubicBezTo>
                    <a:pt x="11157" y="13109"/>
                    <a:pt x="11238" y="12858"/>
                    <a:pt x="11238" y="12590"/>
                  </a:cubicBezTo>
                  <a:cubicBezTo>
                    <a:pt x="11238" y="11315"/>
                    <a:pt x="10432" y="10187"/>
                    <a:pt x="9228" y="9777"/>
                  </a:cubicBezTo>
                  <a:lnTo>
                    <a:pt x="7405" y="9159"/>
                  </a:lnTo>
                  <a:cubicBezTo>
                    <a:pt x="7241" y="9100"/>
                    <a:pt x="7107" y="8978"/>
                    <a:pt x="7037" y="8825"/>
                  </a:cubicBezTo>
                  <a:cubicBezTo>
                    <a:pt x="7288" y="8767"/>
                    <a:pt x="7534" y="8644"/>
                    <a:pt x="7739" y="8463"/>
                  </a:cubicBezTo>
                  <a:lnTo>
                    <a:pt x="9153" y="7206"/>
                  </a:lnTo>
                  <a:cubicBezTo>
                    <a:pt x="9204" y="7154"/>
                    <a:pt x="9239" y="7090"/>
                    <a:pt x="9239" y="7020"/>
                  </a:cubicBezTo>
                  <a:cubicBezTo>
                    <a:pt x="10075" y="6675"/>
                    <a:pt x="10660" y="5885"/>
                    <a:pt x="10725" y="4962"/>
                  </a:cubicBezTo>
                  <a:cubicBezTo>
                    <a:pt x="10742" y="4752"/>
                    <a:pt x="10607" y="4559"/>
                    <a:pt x="10409" y="4489"/>
                  </a:cubicBezTo>
                  <a:cubicBezTo>
                    <a:pt x="10356" y="4470"/>
                    <a:pt x="10303" y="4461"/>
                    <a:pt x="10250" y="4461"/>
                  </a:cubicBezTo>
                  <a:cubicBezTo>
                    <a:pt x="10075" y="4461"/>
                    <a:pt x="9911" y="4562"/>
                    <a:pt x="9830" y="4728"/>
                  </a:cubicBezTo>
                  <a:cubicBezTo>
                    <a:pt x="9759" y="4624"/>
                    <a:pt x="9644" y="4565"/>
                    <a:pt x="9522" y="4565"/>
                  </a:cubicBezTo>
                  <a:cubicBezTo>
                    <a:pt x="9473" y="4565"/>
                    <a:pt x="9423" y="4574"/>
                    <a:pt x="9374" y="4595"/>
                  </a:cubicBezTo>
                  <a:cubicBezTo>
                    <a:pt x="8861" y="4822"/>
                    <a:pt x="8440" y="5213"/>
                    <a:pt x="8187" y="5710"/>
                  </a:cubicBezTo>
                  <a:cubicBezTo>
                    <a:pt x="8160" y="5699"/>
                    <a:pt x="8130" y="5694"/>
                    <a:pt x="8100" y="5694"/>
                  </a:cubicBezTo>
                  <a:cubicBezTo>
                    <a:pt x="8047" y="5694"/>
                    <a:pt x="7994" y="5710"/>
                    <a:pt x="7949" y="5739"/>
                  </a:cubicBezTo>
                  <a:lnTo>
                    <a:pt x="7043" y="6359"/>
                  </a:lnTo>
                  <a:lnTo>
                    <a:pt x="7043" y="5078"/>
                  </a:lnTo>
                  <a:cubicBezTo>
                    <a:pt x="7043" y="5056"/>
                    <a:pt x="7002" y="4576"/>
                    <a:pt x="6768" y="4161"/>
                  </a:cubicBezTo>
                  <a:cubicBezTo>
                    <a:pt x="7013" y="4045"/>
                    <a:pt x="7213" y="3823"/>
                    <a:pt x="7283" y="3543"/>
                  </a:cubicBezTo>
                  <a:lnTo>
                    <a:pt x="7294" y="3495"/>
                  </a:lnTo>
                  <a:lnTo>
                    <a:pt x="7375" y="3495"/>
                  </a:lnTo>
                  <a:cubicBezTo>
                    <a:pt x="7410" y="3495"/>
                    <a:pt x="7445" y="3489"/>
                    <a:pt x="7475" y="3478"/>
                  </a:cubicBezTo>
                  <a:cubicBezTo>
                    <a:pt x="7591" y="3430"/>
                    <a:pt x="7656" y="3319"/>
                    <a:pt x="7650" y="3209"/>
                  </a:cubicBezTo>
                  <a:lnTo>
                    <a:pt x="7598" y="2286"/>
                  </a:lnTo>
                  <a:cubicBezTo>
                    <a:pt x="7709" y="2098"/>
                    <a:pt x="7802" y="1922"/>
                    <a:pt x="7809" y="1566"/>
                  </a:cubicBezTo>
                  <a:cubicBezTo>
                    <a:pt x="7820" y="1496"/>
                    <a:pt x="7809" y="1420"/>
                    <a:pt x="7774" y="1350"/>
                  </a:cubicBezTo>
                  <a:cubicBezTo>
                    <a:pt x="7388" y="532"/>
                    <a:pt x="6546" y="1"/>
                    <a:pt x="5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67"/>
            <p:cNvSpPr/>
            <p:nvPr/>
          </p:nvSpPr>
          <p:spPr>
            <a:xfrm>
              <a:off x="4871550" y="3381300"/>
              <a:ext cx="13625" cy="13650"/>
            </a:xfrm>
            <a:custGeom>
              <a:avLst/>
              <a:gdLst/>
              <a:ahLst/>
              <a:cxnLst/>
              <a:rect l="l" t="t" r="r" b="b"/>
              <a:pathLst>
                <a:path w="545" h="546" extrusionOk="0">
                  <a:moveTo>
                    <a:pt x="276" y="1"/>
                  </a:moveTo>
                  <a:cubicBezTo>
                    <a:pt x="124" y="1"/>
                    <a:pt x="1" y="124"/>
                    <a:pt x="1" y="270"/>
                  </a:cubicBezTo>
                  <a:cubicBezTo>
                    <a:pt x="1" y="422"/>
                    <a:pt x="124" y="545"/>
                    <a:pt x="276" y="545"/>
                  </a:cubicBezTo>
                  <a:cubicBezTo>
                    <a:pt x="422" y="545"/>
                    <a:pt x="545" y="422"/>
                    <a:pt x="545" y="270"/>
                  </a:cubicBezTo>
                  <a:cubicBezTo>
                    <a:pt x="545" y="124"/>
                    <a:pt x="422"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angle 8"/>
          <p:cNvSpPr/>
          <p:nvPr/>
        </p:nvSpPr>
        <p:spPr>
          <a:xfrm>
            <a:off x="976572" y="1240616"/>
            <a:ext cx="6774208" cy="2839239"/>
          </a:xfrm>
          <a:prstGeom prst="rect">
            <a:avLst/>
          </a:prstGeom>
        </p:spPr>
        <p:txBody>
          <a:bodyPr wrap="square">
            <a:spAutoFit/>
          </a:bodyPr>
          <a:lstStyle/>
          <a:p>
            <a:pPr lvl="0" eaLnBrk="0" fontAlgn="base" hangingPunct="0">
              <a:spcBef>
                <a:spcPct val="0"/>
              </a:spcBef>
              <a:spcAft>
                <a:spcPct val="0"/>
              </a:spcAft>
              <a:buClrTx/>
            </a:pP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১)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যৌবনের</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পূর্ণ</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শক্তি</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ও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সামর্থ</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একমাত্র</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আল্লার</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সন্তষ্টির</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জন্য</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ব্যয়</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করতে</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হবে</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solidFill>
                <a:schemeClr val="tx1"/>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ClrTx/>
            </a:pPr>
            <a:r>
              <a:rPr lang="en-US" altLang="en-US" sz="2800" dirty="0">
                <a:solidFill>
                  <a:srgbClr val="222222"/>
                </a:solidFill>
                <a:latin typeface="Arial" panose="020B0604020202020204" pitchFamily="34" charset="0"/>
                <a:ea typeface="Times New Roman" panose="02020603050405020304" pitchFamily="18" charset="0"/>
                <a:cs typeface="Arial" panose="020B0604020202020204" pitchFamily="34" charset="0"/>
              </a:rPr>
              <a:t>(</a:t>
            </a:r>
            <a:r>
              <a:rPr lang="en-US" altLang="en-US" sz="2800" dirty="0">
                <a:solidFill>
                  <a:srgbClr val="222222"/>
                </a:solidFill>
                <a:latin typeface="Shonar Bangla" panose="020B0502040204020203" pitchFamily="34" charset="0"/>
                <a:ea typeface="Times New Roman" panose="02020603050405020304" pitchFamily="18" charset="0"/>
                <a:cs typeface="Shonar Bangla" panose="020B0502040204020203" pitchFamily="34" charset="0"/>
              </a:rPr>
              <a:t>২</a:t>
            </a:r>
            <a:r>
              <a:rPr lang="en-US" altLang="en-US" sz="28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আল্লাহর</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সন্তুষ্টি</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ও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পুরস্কার</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কেবলমাত্র</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কঠোর</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নিয়মানুবর্তিতা</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ও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আনুগত্যের</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মাধ্যমেই</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পাওয়া</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সম্ভব</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solidFill>
                <a:schemeClr val="tx1"/>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ClrTx/>
            </a:pPr>
            <a:r>
              <a:rPr lang="en-US" altLang="en-US" sz="2800" dirty="0">
                <a:solidFill>
                  <a:srgbClr val="222222"/>
                </a:solidFill>
                <a:latin typeface="Arial" panose="020B0604020202020204" pitchFamily="34" charset="0"/>
                <a:ea typeface="Times New Roman" panose="02020603050405020304" pitchFamily="18" charset="0"/>
                <a:cs typeface="Arial" panose="020B0604020202020204" pitchFamily="34" charset="0"/>
              </a:rPr>
              <a:t>(</a:t>
            </a:r>
            <a:r>
              <a:rPr lang="en-US" altLang="en-US" sz="2800" dirty="0">
                <a:solidFill>
                  <a:srgbClr val="222222"/>
                </a:solidFill>
                <a:latin typeface="Shonar Bangla" panose="020B0502040204020203" pitchFamily="34" charset="0"/>
                <a:ea typeface="Times New Roman" panose="02020603050405020304" pitchFamily="18" charset="0"/>
                <a:cs typeface="Shonar Bangla" panose="020B0502040204020203" pitchFamily="34" charset="0"/>
              </a:rPr>
              <a:t>৩</a:t>
            </a:r>
            <a:r>
              <a:rPr lang="en-US" altLang="en-US" sz="28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চলমান</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সময়কেই</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অপেক্ষাকৃত</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উত্তম</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সময়</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বলে</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মনে</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করতে</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হবে</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সংকল্প</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করা</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ঠিক</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নয়</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যখনকার</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কাজ</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তখন</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করাই</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উত্তম</a:t>
            </a:r>
            <a:r>
              <a:rPr lang="en-US" alt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dirty="0">
              <a:solidFill>
                <a:schemeClr val="tx1"/>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ClrTx/>
            </a:pPr>
            <a:endParaRPr lang="en-US" altLang="en-US" sz="1050" dirty="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58"/>
        <p:cNvGrpSpPr/>
        <p:nvPr/>
      </p:nvGrpSpPr>
      <p:grpSpPr>
        <a:xfrm>
          <a:off x="0" y="0"/>
          <a:ext cx="0" cy="0"/>
          <a:chOff x="0" y="0"/>
          <a:chExt cx="0" cy="0"/>
        </a:xfrm>
      </p:grpSpPr>
      <p:cxnSp>
        <p:nvCxnSpPr>
          <p:cNvPr id="3764" name="Google Shape;3764;p72"/>
          <p:cNvCxnSpPr/>
          <p:nvPr/>
        </p:nvCxnSpPr>
        <p:spPr>
          <a:xfrm>
            <a:off x="3186159" y="4412258"/>
            <a:ext cx="3263400" cy="0"/>
          </a:xfrm>
          <a:prstGeom prst="straightConnector1">
            <a:avLst/>
          </a:prstGeom>
          <a:noFill/>
          <a:ln w="19050" cap="flat" cmpd="sng">
            <a:solidFill>
              <a:schemeClr val="accent1"/>
            </a:solidFill>
            <a:prstDash val="solid"/>
            <a:round/>
            <a:headEnd type="none" w="med" len="med"/>
            <a:tailEnd type="none" w="med" len="med"/>
          </a:ln>
        </p:spPr>
      </p:cxnSp>
      <p:grpSp>
        <p:nvGrpSpPr>
          <p:cNvPr id="3765" name="Google Shape;3765;p72"/>
          <p:cNvGrpSpPr/>
          <p:nvPr/>
        </p:nvGrpSpPr>
        <p:grpSpPr>
          <a:xfrm>
            <a:off x="823913" y="3499968"/>
            <a:ext cx="489662" cy="526860"/>
            <a:chOff x="3347650" y="3962525"/>
            <a:chExt cx="347500" cy="373925"/>
          </a:xfrm>
        </p:grpSpPr>
        <p:sp>
          <p:nvSpPr>
            <p:cNvPr id="3766" name="Google Shape;3766;p72"/>
            <p:cNvSpPr/>
            <p:nvPr/>
          </p:nvSpPr>
          <p:spPr>
            <a:xfrm>
              <a:off x="3373075" y="4079475"/>
              <a:ext cx="11175" cy="17425"/>
            </a:xfrm>
            <a:custGeom>
              <a:avLst/>
              <a:gdLst/>
              <a:ahLst/>
              <a:cxnLst/>
              <a:rect l="l" t="t" r="r" b="b"/>
              <a:pathLst>
                <a:path w="447" h="697" extrusionOk="0">
                  <a:moveTo>
                    <a:pt x="214" y="1"/>
                  </a:moveTo>
                  <a:cubicBezTo>
                    <a:pt x="107" y="1"/>
                    <a:pt x="0" y="90"/>
                    <a:pt x="0" y="215"/>
                  </a:cubicBezTo>
                  <a:lnTo>
                    <a:pt x="0" y="483"/>
                  </a:lnTo>
                  <a:cubicBezTo>
                    <a:pt x="0" y="590"/>
                    <a:pt x="107" y="697"/>
                    <a:pt x="214" y="697"/>
                  </a:cubicBezTo>
                  <a:cubicBezTo>
                    <a:pt x="339" y="697"/>
                    <a:pt x="446" y="590"/>
                    <a:pt x="446" y="483"/>
                  </a:cubicBezTo>
                  <a:lnTo>
                    <a:pt x="446" y="215"/>
                  </a:lnTo>
                  <a:cubicBezTo>
                    <a:pt x="446" y="90"/>
                    <a:pt x="339"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72"/>
            <p:cNvSpPr/>
            <p:nvPr/>
          </p:nvSpPr>
          <p:spPr>
            <a:xfrm>
              <a:off x="3373075" y="4123200"/>
              <a:ext cx="11175" cy="17425"/>
            </a:xfrm>
            <a:custGeom>
              <a:avLst/>
              <a:gdLst/>
              <a:ahLst/>
              <a:cxnLst/>
              <a:rect l="l" t="t" r="r" b="b"/>
              <a:pathLst>
                <a:path w="447" h="697" extrusionOk="0">
                  <a:moveTo>
                    <a:pt x="214" y="0"/>
                  </a:moveTo>
                  <a:cubicBezTo>
                    <a:pt x="107" y="0"/>
                    <a:pt x="0" y="90"/>
                    <a:pt x="0" y="215"/>
                  </a:cubicBezTo>
                  <a:lnTo>
                    <a:pt x="0" y="464"/>
                  </a:lnTo>
                  <a:cubicBezTo>
                    <a:pt x="0" y="589"/>
                    <a:pt x="107" y="696"/>
                    <a:pt x="214" y="696"/>
                  </a:cubicBezTo>
                  <a:cubicBezTo>
                    <a:pt x="339" y="696"/>
                    <a:pt x="446" y="589"/>
                    <a:pt x="446" y="464"/>
                  </a:cubicBezTo>
                  <a:lnTo>
                    <a:pt x="446" y="215"/>
                  </a:lnTo>
                  <a:cubicBezTo>
                    <a:pt x="446" y="90"/>
                    <a:pt x="339"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72"/>
            <p:cNvSpPr/>
            <p:nvPr/>
          </p:nvSpPr>
          <p:spPr>
            <a:xfrm>
              <a:off x="3373075" y="4166925"/>
              <a:ext cx="11175" cy="17400"/>
            </a:xfrm>
            <a:custGeom>
              <a:avLst/>
              <a:gdLst/>
              <a:ahLst/>
              <a:cxnLst/>
              <a:rect l="l" t="t" r="r" b="b"/>
              <a:pathLst>
                <a:path w="447" h="696" extrusionOk="0">
                  <a:moveTo>
                    <a:pt x="214" y="0"/>
                  </a:moveTo>
                  <a:cubicBezTo>
                    <a:pt x="107" y="0"/>
                    <a:pt x="0" y="89"/>
                    <a:pt x="0" y="214"/>
                  </a:cubicBezTo>
                  <a:lnTo>
                    <a:pt x="0" y="464"/>
                  </a:lnTo>
                  <a:cubicBezTo>
                    <a:pt x="0" y="589"/>
                    <a:pt x="107" y="696"/>
                    <a:pt x="214" y="696"/>
                  </a:cubicBezTo>
                  <a:cubicBezTo>
                    <a:pt x="339" y="696"/>
                    <a:pt x="446" y="589"/>
                    <a:pt x="446" y="464"/>
                  </a:cubicBezTo>
                  <a:lnTo>
                    <a:pt x="446" y="214"/>
                  </a:lnTo>
                  <a:cubicBezTo>
                    <a:pt x="446" y="89"/>
                    <a:pt x="339"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72"/>
            <p:cNvSpPr/>
            <p:nvPr/>
          </p:nvSpPr>
          <p:spPr>
            <a:xfrm>
              <a:off x="3373075" y="4210625"/>
              <a:ext cx="11175" cy="16975"/>
            </a:xfrm>
            <a:custGeom>
              <a:avLst/>
              <a:gdLst/>
              <a:ahLst/>
              <a:cxnLst/>
              <a:rect l="l" t="t" r="r" b="b"/>
              <a:pathLst>
                <a:path w="447" h="679" extrusionOk="0">
                  <a:moveTo>
                    <a:pt x="214" y="1"/>
                  </a:moveTo>
                  <a:cubicBezTo>
                    <a:pt x="107" y="1"/>
                    <a:pt x="0" y="90"/>
                    <a:pt x="0" y="215"/>
                  </a:cubicBezTo>
                  <a:lnTo>
                    <a:pt x="0" y="465"/>
                  </a:lnTo>
                  <a:cubicBezTo>
                    <a:pt x="0" y="589"/>
                    <a:pt x="107" y="679"/>
                    <a:pt x="214" y="679"/>
                  </a:cubicBezTo>
                  <a:cubicBezTo>
                    <a:pt x="339" y="679"/>
                    <a:pt x="446" y="589"/>
                    <a:pt x="446" y="465"/>
                  </a:cubicBezTo>
                  <a:lnTo>
                    <a:pt x="446" y="215"/>
                  </a:lnTo>
                  <a:cubicBezTo>
                    <a:pt x="446" y="90"/>
                    <a:pt x="339"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72"/>
            <p:cNvSpPr/>
            <p:nvPr/>
          </p:nvSpPr>
          <p:spPr>
            <a:xfrm>
              <a:off x="3347650" y="3962525"/>
              <a:ext cx="347500" cy="373925"/>
            </a:xfrm>
            <a:custGeom>
              <a:avLst/>
              <a:gdLst/>
              <a:ahLst/>
              <a:cxnLst/>
              <a:rect l="l" t="t" r="r" b="b"/>
              <a:pathLst>
                <a:path w="13900" h="14957" extrusionOk="0">
                  <a:moveTo>
                    <a:pt x="1231" y="1217"/>
                  </a:moveTo>
                  <a:lnTo>
                    <a:pt x="1392" y="1432"/>
                  </a:lnTo>
                  <a:cubicBezTo>
                    <a:pt x="1517" y="1592"/>
                    <a:pt x="1588" y="1806"/>
                    <a:pt x="1588" y="2002"/>
                  </a:cubicBezTo>
                  <a:lnTo>
                    <a:pt x="1588" y="2823"/>
                  </a:lnTo>
                  <a:lnTo>
                    <a:pt x="892" y="2823"/>
                  </a:lnTo>
                  <a:lnTo>
                    <a:pt x="892" y="2002"/>
                  </a:lnTo>
                  <a:cubicBezTo>
                    <a:pt x="892" y="1806"/>
                    <a:pt x="964" y="1592"/>
                    <a:pt x="1089" y="1432"/>
                  </a:cubicBezTo>
                  <a:lnTo>
                    <a:pt x="1231" y="1217"/>
                  </a:lnTo>
                  <a:close/>
                  <a:moveTo>
                    <a:pt x="12668" y="1217"/>
                  </a:moveTo>
                  <a:lnTo>
                    <a:pt x="12829" y="1432"/>
                  </a:lnTo>
                  <a:cubicBezTo>
                    <a:pt x="12954" y="1592"/>
                    <a:pt x="13025" y="1806"/>
                    <a:pt x="13025" y="2002"/>
                  </a:cubicBezTo>
                  <a:lnTo>
                    <a:pt x="13025" y="2823"/>
                  </a:lnTo>
                  <a:lnTo>
                    <a:pt x="12312" y="2823"/>
                  </a:lnTo>
                  <a:lnTo>
                    <a:pt x="12312" y="2002"/>
                  </a:lnTo>
                  <a:cubicBezTo>
                    <a:pt x="12312" y="1806"/>
                    <a:pt x="12383" y="1592"/>
                    <a:pt x="12508" y="1432"/>
                  </a:cubicBezTo>
                  <a:lnTo>
                    <a:pt x="12668" y="1217"/>
                  </a:lnTo>
                  <a:close/>
                  <a:moveTo>
                    <a:pt x="2034" y="3269"/>
                  </a:moveTo>
                  <a:lnTo>
                    <a:pt x="2034" y="3662"/>
                  </a:lnTo>
                  <a:lnTo>
                    <a:pt x="446" y="3662"/>
                  </a:lnTo>
                  <a:lnTo>
                    <a:pt x="446" y="3269"/>
                  </a:lnTo>
                  <a:close/>
                  <a:moveTo>
                    <a:pt x="13453" y="3269"/>
                  </a:moveTo>
                  <a:lnTo>
                    <a:pt x="13453" y="3662"/>
                  </a:lnTo>
                  <a:lnTo>
                    <a:pt x="11883" y="3662"/>
                  </a:lnTo>
                  <a:lnTo>
                    <a:pt x="11883" y="3269"/>
                  </a:lnTo>
                  <a:close/>
                  <a:moveTo>
                    <a:pt x="7012" y="2270"/>
                  </a:moveTo>
                  <a:cubicBezTo>
                    <a:pt x="8208" y="2270"/>
                    <a:pt x="9189" y="3198"/>
                    <a:pt x="9314" y="4358"/>
                  </a:cubicBezTo>
                  <a:lnTo>
                    <a:pt x="4711" y="4358"/>
                  </a:lnTo>
                  <a:cubicBezTo>
                    <a:pt x="4818" y="3198"/>
                    <a:pt x="5799" y="2270"/>
                    <a:pt x="7012" y="2270"/>
                  </a:cubicBezTo>
                  <a:close/>
                  <a:moveTo>
                    <a:pt x="9796" y="4804"/>
                  </a:moveTo>
                  <a:lnTo>
                    <a:pt x="9796" y="5196"/>
                  </a:lnTo>
                  <a:lnTo>
                    <a:pt x="4122" y="5196"/>
                  </a:lnTo>
                  <a:lnTo>
                    <a:pt x="4122" y="4804"/>
                  </a:lnTo>
                  <a:close/>
                  <a:moveTo>
                    <a:pt x="7012" y="6463"/>
                  </a:moveTo>
                  <a:cubicBezTo>
                    <a:pt x="7244" y="6784"/>
                    <a:pt x="7619" y="6998"/>
                    <a:pt x="7762" y="7373"/>
                  </a:cubicBezTo>
                  <a:cubicBezTo>
                    <a:pt x="7815" y="7516"/>
                    <a:pt x="7833" y="7676"/>
                    <a:pt x="7833" y="7837"/>
                  </a:cubicBezTo>
                  <a:lnTo>
                    <a:pt x="7833" y="8390"/>
                  </a:lnTo>
                  <a:lnTo>
                    <a:pt x="6209" y="8390"/>
                  </a:lnTo>
                  <a:lnTo>
                    <a:pt x="6209" y="7837"/>
                  </a:lnTo>
                  <a:cubicBezTo>
                    <a:pt x="6209" y="7659"/>
                    <a:pt x="6227" y="7462"/>
                    <a:pt x="6316" y="7302"/>
                  </a:cubicBezTo>
                  <a:cubicBezTo>
                    <a:pt x="6495" y="6981"/>
                    <a:pt x="6798" y="6766"/>
                    <a:pt x="7012" y="6463"/>
                  </a:cubicBezTo>
                  <a:close/>
                  <a:moveTo>
                    <a:pt x="11758" y="8818"/>
                  </a:moveTo>
                  <a:lnTo>
                    <a:pt x="11758" y="9211"/>
                  </a:lnTo>
                  <a:lnTo>
                    <a:pt x="2141" y="9211"/>
                  </a:lnTo>
                  <a:lnTo>
                    <a:pt x="2141" y="8818"/>
                  </a:lnTo>
                  <a:close/>
                  <a:moveTo>
                    <a:pt x="3604" y="11602"/>
                  </a:moveTo>
                  <a:cubicBezTo>
                    <a:pt x="3836" y="11602"/>
                    <a:pt x="4033" y="11798"/>
                    <a:pt x="4033" y="12030"/>
                  </a:cubicBezTo>
                  <a:lnTo>
                    <a:pt x="4033" y="14510"/>
                  </a:lnTo>
                  <a:lnTo>
                    <a:pt x="3176" y="14510"/>
                  </a:lnTo>
                  <a:lnTo>
                    <a:pt x="3176" y="12030"/>
                  </a:lnTo>
                  <a:cubicBezTo>
                    <a:pt x="3176" y="11798"/>
                    <a:pt x="3372" y="11602"/>
                    <a:pt x="3604" y="11602"/>
                  </a:cubicBezTo>
                  <a:close/>
                  <a:moveTo>
                    <a:pt x="6959" y="10710"/>
                  </a:moveTo>
                  <a:cubicBezTo>
                    <a:pt x="7137" y="11013"/>
                    <a:pt x="7387" y="11263"/>
                    <a:pt x="7619" y="11495"/>
                  </a:cubicBezTo>
                  <a:cubicBezTo>
                    <a:pt x="7904" y="11780"/>
                    <a:pt x="8190" y="12084"/>
                    <a:pt x="8368" y="12440"/>
                  </a:cubicBezTo>
                  <a:cubicBezTo>
                    <a:pt x="8511" y="12744"/>
                    <a:pt x="8529" y="13065"/>
                    <a:pt x="8529" y="13386"/>
                  </a:cubicBezTo>
                  <a:lnTo>
                    <a:pt x="8529" y="14510"/>
                  </a:lnTo>
                  <a:lnTo>
                    <a:pt x="5371" y="14510"/>
                  </a:lnTo>
                  <a:lnTo>
                    <a:pt x="5371" y="13386"/>
                  </a:lnTo>
                  <a:cubicBezTo>
                    <a:pt x="5371" y="13101"/>
                    <a:pt x="5389" y="12797"/>
                    <a:pt x="5496" y="12530"/>
                  </a:cubicBezTo>
                  <a:cubicBezTo>
                    <a:pt x="5674" y="12119"/>
                    <a:pt x="5977" y="11798"/>
                    <a:pt x="6281" y="11495"/>
                  </a:cubicBezTo>
                  <a:cubicBezTo>
                    <a:pt x="6513" y="11263"/>
                    <a:pt x="6762" y="11013"/>
                    <a:pt x="6959" y="10710"/>
                  </a:cubicBezTo>
                  <a:close/>
                  <a:moveTo>
                    <a:pt x="10295" y="11602"/>
                  </a:moveTo>
                  <a:cubicBezTo>
                    <a:pt x="10545" y="11602"/>
                    <a:pt x="10741" y="11798"/>
                    <a:pt x="10741" y="12030"/>
                  </a:cubicBezTo>
                  <a:lnTo>
                    <a:pt x="10741" y="14510"/>
                  </a:lnTo>
                  <a:lnTo>
                    <a:pt x="9814" y="14510"/>
                  </a:lnTo>
                  <a:lnTo>
                    <a:pt x="9814" y="12030"/>
                  </a:lnTo>
                  <a:cubicBezTo>
                    <a:pt x="9814" y="11798"/>
                    <a:pt x="10010" y="11602"/>
                    <a:pt x="10242" y="11602"/>
                  </a:cubicBezTo>
                  <a:close/>
                  <a:moveTo>
                    <a:pt x="11758" y="9639"/>
                  </a:moveTo>
                  <a:lnTo>
                    <a:pt x="11758" y="14510"/>
                  </a:lnTo>
                  <a:lnTo>
                    <a:pt x="11170" y="14510"/>
                  </a:lnTo>
                  <a:lnTo>
                    <a:pt x="11170" y="12030"/>
                  </a:lnTo>
                  <a:cubicBezTo>
                    <a:pt x="11170" y="11548"/>
                    <a:pt x="10777" y="11156"/>
                    <a:pt x="10295" y="11156"/>
                  </a:cubicBezTo>
                  <a:lnTo>
                    <a:pt x="10242" y="11156"/>
                  </a:lnTo>
                  <a:cubicBezTo>
                    <a:pt x="9760" y="11156"/>
                    <a:pt x="9367" y="11548"/>
                    <a:pt x="9367" y="12030"/>
                  </a:cubicBezTo>
                  <a:lnTo>
                    <a:pt x="9367" y="14510"/>
                  </a:lnTo>
                  <a:lnTo>
                    <a:pt x="8957" y="14510"/>
                  </a:lnTo>
                  <a:lnTo>
                    <a:pt x="8957" y="13386"/>
                  </a:lnTo>
                  <a:cubicBezTo>
                    <a:pt x="8957" y="12994"/>
                    <a:pt x="8921" y="12583"/>
                    <a:pt x="8743" y="12226"/>
                  </a:cubicBezTo>
                  <a:cubicBezTo>
                    <a:pt x="8547" y="11834"/>
                    <a:pt x="8243" y="11495"/>
                    <a:pt x="7940" y="11191"/>
                  </a:cubicBezTo>
                  <a:cubicBezTo>
                    <a:pt x="7637" y="10906"/>
                    <a:pt x="7351" y="10603"/>
                    <a:pt x="7209" y="10246"/>
                  </a:cubicBezTo>
                  <a:cubicBezTo>
                    <a:pt x="7173" y="10139"/>
                    <a:pt x="7066" y="10067"/>
                    <a:pt x="6959" y="10067"/>
                  </a:cubicBezTo>
                  <a:cubicBezTo>
                    <a:pt x="6834" y="10067"/>
                    <a:pt x="6727" y="10139"/>
                    <a:pt x="6691" y="10246"/>
                  </a:cubicBezTo>
                  <a:cubicBezTo>
                    <a:pt x="6548" y="10603"/>
                    <a:pt x="6263" y="10906"/>
                    <a:pt x="5977" y="11191"/>
                  </a:cubicBezTo>
                  <a:cubicBezTo>
                    <a:pt x="5638" y="11530"/>
                    <a:pt x="5299" y="11887"/>
                    <a:pt x="5103" y="12333"/>
                  </a:cubicBezTo>
                  <a:cubicBezTo>
                    <a:pt x="4960" y="12655"/>
                    <a:pt x="4943" y="13029"/>
                    <a:pt x="4943" y="13386"/>
                  </a:cubicBezTo>
                  <a:lnTo>
                    <a:pt x="4943" y="14510"/>
                  </a:lnTo>
                  <a:lnTo>
                    <a:pt x="4479" y="14510"/>
                  </a:lnTo>
                  <a:lnTo>
                    <a:pt x="4479" y="12030"/>
                  </a:lnTo>
                  <a:cubicBezTo>
                    <a:pt x="4479" y="11548"/>
                    <a:pt x="4086" y="11156"/>
                    <a:pt x="3604" y="11156"/>
                  </a:cubicBezTo>
                  <a:cubicBezTo>
                    <a:pt x="3123" y="11156"/>
                    <a:pt x="2730" y="11548"/>
                    <a:pt x="2730" y="12030"/>
                  </a:cubicBezTo>
                  <a:lnTo>
                    <a:pt x="2730" y="14510"/>
                  </a:lnTo>
                  <a:lnTo>
                    <a:pt x="2141" y="14510"/>
                  </a:lnTo>
                  <a:lnTo>
                    <a:pt x="2141" y="9639"/>
                  </a:lnTo>
                  <a:close/>
                  <a:moveTo>
                    <a:pt x="13132" y="4108"/>
                  </a:moveTo>
                  <a:lnTo>
                    <a:pt x="13132" y="14510"/>
                  </a:lnTo>
                  <a:lnTo>
                    <a:pt x="12204" y="14510"/>
                  </a:lnTo>
                  <a:lnTo>
                    <a:pt x="12204" y="4108"/>
                  </a:lnTo>
                  <a:close/>
                  <a:moveTo>
                    <a:pt x="6868" y="1"/>
                  </a:moveTo>
                  <a:cubicBezTo>
                    <a:pt x="6839" y="1"/>
                    <a:pt x="6809" y="8"/>
                    <a:pt x="6780" y="22"/>
                  </a:cubicBezTo>
                  <a:cubicBezTo>
                    <a:pt x="6477" y="147"/>
                    <a:pt x="6281" y="432"/>
                    <a:pt x="6281" y="771"/>
                  </a:cubicBezTo>
                  <a:cubicBezTo>
                    <a:pt x="6281" y="1110"/>
                    <a:pt x="6495" y="1396"/>
                    <a:pt x="6780" y="1521"/>
                  </a:cubicBezTo>
                  <a:lnTo>
                    <a:pt x="6780" y="1842"/>
                  </a:lnTo>
                  <a:cubicBezTo>
                    <a:pt x="5442" y="1949"/>
                    <a:pt x="4372" y="3020"/>
                    <a:pt x="4264" y="4358"/>
                  </a:cubicBezTo>
                  <a:lnTo>
                    <a:pt x="4015" y="4358"/>
                  </a:lnTo>
                  <a:cubicBezTo>
                    <a:pt x="3836" y="4358"/>
                    <a:pt x="3676" y="4518"/>
                    <a:pt x="3676" y="4697"/>
                  </a:cubicBezTo>
                  <a:lnTo>
                    <a:pt x="3676" y="5303"/>
                  </a:lnTo>
                  <a:cubicBezTo>
                    <a:pt x="3676" y="5482"/>
                    <a:pt x="3818" y="5625"/>
                    <a:pt x="3997" y="5642"/>
                  </a:cubicBezTo>
                  <a:lnTo>
                    <a:pt x="3997" y="8390"/>
                  </a:lnTo>
                  <a:lnTo>
                    <a:pt x="2141" y="8390"/>
                  </a:lnTo>
                  <a:lnTo>
                    <a:pt x="2141" y="4090"/>
                  </a:lnTo>
                  <a:cubicBezTo>
                    <a:pt x="2320" y="4054"/>
                    <a:pt x="2462" y="3894"/>
                    <a:pt x="2462" y="3680"/>
                  </a:cubicBezTo>
                  <a:lnTo>
                    <a:pt x="2462" y="3251"/>
                  </a:lnTo>
                  <a:cubicBezTo>
                    <a:pt x="2462" y="3020"/>
                    <a:pt x="2284" y="2823"/>
                    <a:pt x="2052" y="2823"/>
                  </a:cubicBezTo>
                  <a:lnTo>
                    <a:pt x="2034" y="2823"/>
                  </a:lnTo>
                  <a:lnTo>
                    <a:pt x="2034" y="2002"/>
                  </a:lnTo>
                  <a:cubicBezTo>
                    <a:pt x="2034" y="1699"/>
                    <a:pt x="1927" y="1414"/>
                    <a:pt x="1749" y="1164"/>
                  </a:cubicBezTo>
                  <a:lnTo>
                    <a:pt x="1463" y="789"/>
                  </a:lnTo>
                  <a:lnTo>
                    <a:pt x="1463" y="218"/>
                  </a:lnTo>
                  <a:cubicBezTo>
                    <a:pt x="1463" y="93"/>
                    <a:pt x="1356" y="4"/>
                    <a:pt x="1231" y="4"/>
                  </a:cubicBezTo>
                  <a:cubicBezTo>
                    <a:pt x="1124" y="4"/>
                    <a:pt x="1017" y="93"/>
                    <a:pt x="1017" y="218"/>
                  </a:cubicBezTo>
                  <a:lnTo>
                    <a:pt x="1017" y="789"/>
                  </a:lnTo>
                  <a:lnTo>
                    <a:pt x="732" y="1164"/>
                  </a:lnTo>
                  <a:cubicBezTo>
                    <a:pt x="553" y="1414"/>
                    <a:pt x="446" y="1699"/>
                    <a:pt x="446" y="2002"/>
                  </a:cubicBezTo>
                  <a:lnTo>
                    <a:pt x="446" y="2823"/>
                  </a:lnTo>
                  <a:lnTo>
                    <a:pt x="428" y="2823"/>
                  </a:lnTo>
                  <a:cubicBezTo>
                    <a:pt x="196" y="2823"/>
                    <a:pt x="0" y="3020"/>
                    <a:pt x="0" y="3251"/>
                  </a:cubicBezTo>
                  <a:lnTo>
                    <a:pt x="0" y="3680"/>
                  </a:lnTo>
                  <a:cubicBezTo>
                    <a:pt x="0" y="3894"/>
                    <a:pt x="143" y="4054"/>
                    <a:pt x="339" y="4090"/>
                  </a:cubicBezTo>
                  <a:lnTo>
                    <a:pt x="339" y="11566"/>
                  </a:lnTo>
                  <a:cubicBezTo>
                    <a:pt x="339" y="11691"/>
                    <a:pt x="428" y="11780"/>
                    <a:pt x="553" y="11780"/>
                  </a:cubicBezTo>
                  <a:cubicBezTo>
                    <a:pt x="678" y="11780"/>
                    <a:pt x="767" y="11691"/>
                    <a:pt x="767" y="11566"/>
                  </a:cubicBezTo>
                  <a:lnTo>
                    <a:pt x="767" y="4108"/>
                  </a:lnTo>
                  <a:lnTo>
                    <a:pt x="1695" y="4108"/>
                  </a:lnTo>
                  <a:lnTo>
                    <a:pt x="1695" y="9389"/>
                  </a:lnTo>
                  <a:cubicBezTo>
                    <a:pt x="1695" y="9407"/>
                    <a:pt x="1695" y="9407"/>
                    <a:pt x="1695" y="9425"/>
                  </a:cubicBezTo>
                  <a:lnTo>
                    <a:pt x="1695" y="14510"/>
                  </a:lnTo>
                  <a:lnTo>
                    <a:pt x="767" y="14510"/>
                  </a:lnTo>
                  <a:lnTo>
                    <a:pt x="767" y="12583"/>
                  </a:lnTo>
                  <a:cubicBezTo>
                    <a:pt x="767" y="12476"/>
                    <a:pt x="678" y="12369"/>
                    <a:pt x="553" y="12369"/>
                  </a:cubicBezTo>
                  <a:cubicBezTo>
                    <a:pt x="428" y="12369"/>
                    <a:pt x="339" y="12476"/>
                    <a:pt x="339" y="12583"/>
                  </a:cubicBezTo>
                  <a:lnTo>
                    <a:pt x="339" y="14724"/>
                  </a:lnTo>
                  <a:cubicBezTo>
                    <a:pt x="339" y="14849"/>
                    <a:pt x="428" y="14956"/>
                    <a:pt x="553" y="14956"/>
                  </a:cubicBezTo>
                  <a:lnTo>
                    <a:pt x="13346" y="14956"/>
                  </a:lnTo>
                  <a:cubicBezTo>
                    <a:pt x="13471" y="14956"/>
                    <a:pt x="13578" y="14849"/>
                    <a:pt x="13578" y="14724"/>
                  </a:cubicBezTo>
                  <a:lnTo>
                    <a:pt x="13578" y="4090"/>
                  </a:lnTo>
                  <a:cubicBezTo>
                    <a:pt x="13757" y="4054"/>
                    <a:pt x="13900" y="3894"/>
                    <a:pt x="13900" y="3680"/>
                  </a:cubicBezTo>
                  <a:lnTo>
                    <a:pt x="13900" y="3251"/>
                  </a:lnTo>
                  <a:cubicBezTo>
                    <a:pt x="13900" y="3020"/>
                    <a:pt x="13703" y="2823"/>
                    <a:pt x="13489" y="2823"/>
                  </a:cubicBezTo>
                  <a:lnTo>
                    <a:pt x="13453" y="2823"/>
                  </a:lnTo>
                  <a:lnTo>
                    <a:pt x="13453" y="2002"/>
                  </a:lnTo>
                  <a:cubicBezTo>
                    <a:pt x="13453" y="1699"/>
                    <a:pt x="13364" y="1414"/>
                    <a:pt x="13168" y="1164"/>
                  </a:cubicBezTo>
                  <a:lnTo>
                    <a:pt x="12882" y="789"/>
                  </a:lnTo>
                  <a:lnTo>
                    <a:pt x="12882" y="218"/>
                  </a:lnTo>
                  <a:cubicBezTo>
                    <a:pt x="12882" y="93"/>
                    <a:pt x="12793" y="4"/>
                    <a:pt x="12668" y="4"/>
                  </a:cubicBezTo>
                  <a:cubicBezTo>
                    <a:pt x="12543" y="4"/>
                    <a:pt x="12454" y="93"/>
                    <a:pt x="12454" y="218"/>
                  </a:cubicBezTo>
                  <a:lnTo>
                    <a:pt x="12454" y="789"/>
                  </a:lnTo>
                  <a:lnTo>
                    <a:pt x="12169" y="1164"/>
                  </a:lnTo>
                  <a:cubicBezTo>
                    <a:pt x="11973" y="1414"/>
                    <a:pt x="11883" y="1699"/>
                    <a:pt x="11883" y="2002"/>
                  </a:cubicBezTo>
                  <a:lnTo>
                    <a:pt x="11883" y="2823"/>
                  </a:lnTo>
                  <a:lnTo>
                    <a:pt x="11848" y="2823"/>
                  </a:lnTo>
                  <a:cubicBezTo>
                    <a:pt x="11634" y="2823"/>
                    <a:pt x="11437" y="3020"/>
                    <a:pt x="11437" y="3251"/>
                  </a:cubicBezTo>
                  <a:lnTo>
                    <a:pt x="11437" y="3680"/>
                  </a:lnTo>
                  <a:cubicBezTo>
                    <a:pt x="11437" y="3894"/>
                    <a:pt x="11580" y="4054"/>
                    <a:pt x="11758" y="4090"/>
                  </a:cubicBezTo>
                  <a:lnTo>
                    <a:pt x="11758" y="8390"/>
                  </a:lnTo>
                  <a:lnTo>
                    <a:pt x="9938" y="8390"/>
                  </a:lnTo>
                  <a:lnTo>
                    <a:pt x="9938" y="7552"/>
                  </a:lnTo>
                  <a:cubicBezTo>
                    <a:pt x="9938" y="7427"/>
                    <a:pt x="9849" y="7320"/>
                    <a:pt x="9724" y="7320"/>
                  </a:cubicBezTo>
                  <a:cubicBezTo>
                    <a:pt x="9599" y="7320"/>
                    <a:pt x="9510" y="7427"/>
                    <a:pt x="9510" y="7552"/>
                  </a:cubicBezTo>
                  <a:lnTo>
                    <a:pt x="9510" y="8390"/>
                  </a:lnTo>
                  <a:lnTo>
                    <a:pt x="8261" y="8390"/>
                  </a:lnTo>
                  <a:lnTo>
                    <a:pt x="8261" y="7837"/>
                  </a:lnTo>
                  <a:cubicBezTo>
                    <a:pt x="8261" y="7569"/>
                    <a:pt x="8243" y="7391"/>
                    <a:pt x="8172" y="7230"/>
                  </a:cubicBezTo>
                  <a:cubicBezTo>
                    <a:pt x="8065" y="6945"/>
                    <a:pt x="7851" y="6731"/>
                    <a:pt x="7655" y="6517"/>
                  </a:cubicBezTo>
                  <a:cubicBezTo>
                    <a:pt x="7494" y="6356"/>
                    <a:pt x="7333" y="6196"/>
                    <a:pt x="7262" y="5999"/>
                  </a:cubicBezTo>
                  <a:cubicBezTo>
                    <a:pt x="7226" y="5910"/>
                    <a:pt x="7119" y="5839"/>
                    <a:pt x="7012" y="5839"/>
                  </a:cubicBezTo>
                  <a:cubicBezTo>
                    <a:pt x="6923" y="5839"/>
                    <a:pt x="6816" y="5910"/>
                    <a:pt x="6780" y="5999"/>
                  </a:cubicBezTo>
                  <a:cubicBezTo>
                    <a:pt x="6709" y="6196"/>
                    <a:pt x="6548" y="6356"/>
                    <a:pt x="6388" y="6517"/>
                  </a:cubicBezTo>
                  <a:cubicBezTo>
                    <a:pt x="6245" y="6659"/>
                    <a:pt x="6102" y="6820"/>
                    <a:pt x="5977" y="6998"/>
                  </a:cubicBezTo>
                  <a:cubicBezTo>
                    <a:pt x="5942" y="7070"/>
                    <a:pt x="5906" y="7141"/>
                    <a:pt x="5870" y="7230"/>
                  </a:cubicBezTo>
                  <a:cubicBezTo>
                    <a:pt x="5799" y="7391"/>
                    <a:pt x="5781" y="7569"/>
                    <a:pt x="5781" y="7837"/>
                  </a:cubicBezTo>
                  <a:lnTo>
                    <a:pt x="5781" y="8390"/>
                  </a:lnTo>
                  <a:lnTo>
                    <a:pt x="4425" y="8390"/>
                  </a:lnTo>
                  <a:lnTo>
                    <a:pt x="4425" y="5642"/>
                  </a:lnTo>
                  <a:lnTo>
                    <a:pt x="9510" y="5642"/>
                  </a:lnTo>
                  <a:lnTo>
                    <a:pt x="9510" y="6535"/>
                  </a:lnTo>
                  <a:cubicBezTo>
                    <a:pt x="9510" y="6642"/>
                    <a:pt x="9599" y="6749"/>
                    <a:pt x="9724" y="6749"/>
                  </a:cubicBezTo>
                  <a:cubicBezTo>
                    <a:pt x="9849" y="6749"/>
                    <a:pt x="9938" y="6642"/>
                    <a:pt x="9938" y="6535"/>
                  </a:cubicBezTo>
                  <a:lnTo>
                    <a:pt x="9938" y="5625"/>
                  </a:lnTo>
                  <a:cubicBezTo>
                    <a:pt x="10099" y="5607"/>
                    <a:pt x="10224" y="5464"/>
                    <a:pt x="10224" y="5303"/>
                  </a:cubicBezTo>
                  <a:lnTo>
                    <a:pt x="10224" y="4697"/>
                  </a:lnTo>
                  <a:cubicBezTo>
                    <a:pt x="10224" y="4518"/>
                    <a:pt x="10081" y="4358"/>
                    <a:pt x="9885" y="4358"/>
                  </a:cubicBezTo>
                  <a:lnTo>
                    <a:pt x="9742" y="4358"/>
                  </a:lnTo>
                  <a:cubicBezTo>
                    <a:pt x="9635" y="3020"/>
                    <a:pt x="8565" y="1949"/>
                    <a:pt x="7226" y="1842"/>
                  </a:cubicBezTo>
                  <a:lnTo>
                    <a:pt x="7226" y="1574"/>
                  </a:lnTo>
                  <a:cubicBezTo>
                    <a:pt x="7387" y="1539"/>
                    <a:pt x="7548" y="1467"/>
                    <a:pt x="7672" y="1342"/>
                  </a:cubicBezTo>
                  <a:cubicBezTo>
                    <a:pt x="7762" y="1253"/>
                    <a:pt x="7762" y="1128"/>
                    <a:pt x="7672" y="1039"/>
                  </a:cubicBezTo>
                  <a:cubicBezTo>
                    <a:pt x="7628" y="994"/>
                    <a:pt x="7570" y="972"/>
                    <a:pt x="7514" y="972"/>
                  </a:cubicBezTo>
                  <a:cubicBezTo>
                    <a:pt x="7458" y="972"/>
                    <a:pt x="7405" y="994"/>
                    <a:pt x="7369" y="1039"/>
                  </a:cubicBezTo>
                  <a:cubicBezTo>
                    <a:pt x="7280" y="1110"/>
                    <a:pt x="7191" y="1146"/>
                    <a:pt x="7101" y="1146"/>
                  </a:cubicBezTo>
                  <a:cubicBezTo>
                    <a:pt x="6887" y="1146"/>
                    <a:pt x="6709" y="968"/>
                    <a:pt x="6709" y="771"/>
                  </a:cubicBezTo>
                  <a:cubicBezTo>
                    <a:pt x="6709" y="611"/>
                    <a:pt x="6798" y="486"/>
                    <a:pt x="6941" y="414"/>
                  </a:cubicBezTo>
                  <a:cubicBezTo>
                    <a:pt x="7048" y="379"/>
                    <a:pt x="7101" y="236"/>
                    <a:pt x="7066" y="129"/>
                  </a:cubicBezTo>
                  <a:cubicBezTo>
                    <a:pt x="7027" y="51"/>
                    <a:pt x="6949" y="1"/>
                    <a:pt x="68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72"/>
            <p:cNvSpPr/>
            <p:nvPr/>
          </p:nvSpPr>
          <p:spPr>
            <a:xfrm>
              <a:off x="3659000" y="4079475"/>
              <a:ext cx="10725" cy="17425"/>
            </a:xfrm>
            <a:custGeom>
              <a:avLst/>
              <a:gdLst/>
              <a:ahLst/>
              <a:cxnLst/>
              <a:rect l="l" t="t" r="r" b="b"/>
              <a:pathLst>
                <a:path w="429" h="697" extrusionOk="0">
                  <a:moveTo>
                    <a:pt x="214" y="1"/>
                  </a:moveTo>
                  <a:cubicBezTo>
                    <a:pt x="89" y="1"/>
                    <a:pt x="0" y="90"/>
                    <a:pt x="0" y="215"/>
                  </a:cubicBezTo>
                  <a:lnTo>
                    <a:pt x="0" y="483"/>
                  </a:lnTo>
                  <a:cubicBezTo>
                    <a:pt x="0" y="590"/>
                    <a:pt x="89" y="697"/>
                    <a:pt x="214" y="697"/>
                  </a:cubicBezTo>
                  <a:cubicBezTo>
                    <a:pt x="339" y="697"/>
                    <a:pt x="428" y="590"/>
                    <a:pt x="428" y="483"/>
                  </a:cubicBezTo>
                  <a:lnTo>
                    <a:pt x="428" y="215"/>
                  </a:lnTo>
                  <a:cubicBezTo>
                    <a:pt x="428" y="90"/>
                    <a:pt x="339"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72"/>
            <p:cNvSpPr/>
            <p:nvPr/>
          </p:nvSpPr>
          <p:spPr>
            <a:xfrm>
              <a:off x="3659000" y="4123200"/>
              <a:ext cx="10725" cy="17425"/>
            </a:xfrm>
            <a:custGeom>
              <a:avLst/>
              <a:gdLst/>
              <a:ahLst/>
              <a:cxnLst/>
              <a:rect l="l" t="t" r="r" b="b"/>
              <a:pathLst>
                <a:path w="429" h="697" extrusionOk="0">
                  <a:moveTo>
                    <a:pt x="214" y="0"/>
                  </a:moveTo>
                  <a:cubicBezTo>
                    <a:pt x="89" y="0"/>
                    <a:pt x="0" y="90"/>
                    <a:pt x="0" y="215"/>
                  </a:cubicBezTo>
                  <a:lnTo>
                    <a:pt x="0" y="464"/>
                  </a:lnTo>
                  <a:cubicBezTo>
                    <a:pt x="0" y="589"/>
                    <a:pt x="89" y="696"/>
                    <a:pt x="214" y="696"/>
                  </a:cubicBezTo>
                  <a:cubicBezTo>
                    <a:pt x="339" y="696"/>
                    <a:pt x="428" y="589"/>
                    <a:pt x="428" y="464"/>
                  </a:cubicBezTo>
                  <a:lnTo>
                    <a:pt x="428" y="215"/>
                  </a:lnTo>
                  <a:cubicBezTo>
                    <a:pt x="428" y="90"/>
                    <a:pt x="339"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72"/>
            <p:cNvSpPr/>
            <p:nvPr/>
          </p:nvSpPr>
          <p:spPr>
            <a:xfrm>
              <a:off x="3659000" y="4166925"/>
              <a:ext cx="10725" cy="17400"/>
            </a:xfrm>
            <a:custGeom>
              <a:avLst/>
              <a:gdLst/>
              <a:ahLst/>
              <a:cxnLst/>
              <a:rect l="l" t="t" r="r" b="b"/>
              <a:pathLst>
                <a:path w="429" h="696" extrusionOk="0">
                  <a:moveTo>
                    <a:pt x="214" y="0"/>
                  </a:moveTo>
                  <a:cubicBezTo>
                    <a:pt x="89" y="0"/>
                    <a:pt x="0" y="89"/>
                    <a:pt x="0" y="214"/>
                  </a:cubicBezTo>
                  <a:lnTo>
                    <a:pt x="0" y="464"/>
                  </a:lnTo>
                  <a:cubicBezTo>
                    <a:pt x="0" y="589"/>
                    <a:pt x="89" y="696"/>
                    <a:pt x="214" y="696"/>
                  </a:cubicBezTo>
                  <a:cubicBezTo>
                    <a:pt x="339" y="696"/>
                    <a:pt x="428" y="589"/>
                    <a:pt x="428" y="464"/>
                  </a:cubicBezTo>
                  <a:lnTo>
                    <a:pt x="428" y="214"/>
                  </a:lnTo>
                  <a:cubicBezTo>
                    <a:pt x="428" y="89"/>
                    <a:pt x="339"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72"/>
            <p:cNvSpPr/>
            <p:nvPr/>
          </p:nvSpPr>
          <p:spPr>
            <a:xfrm>
              <a:off x="3659000" y="4210625"/>
              <a:ext cx="10725" cy="16975"/>
            </a:xfrm>
            <a:custGeom>
              <a:avLst/>
              <a:gdLst/>
              <a:ahLst/>
              <a:cxnLst/>
              <a:rect l="l" t="t" r="r" b="b"/>
              <a:pathLst>
                <a:path w="429" h="679" extrusionOk="0">
                  <a:moveTo>
                    <a:pt x="214" y="1"/>
                  </a:moveTo>
                  <a:cubicBezTo>
                    <a:pt x="89" y="1"/>
                    <a:pt x="0" y="90"/>
                    <a:pt x="0" y="215"/>
                  </a:cubicBezTo>
                  <a:lnTo>
                    <a:pt x="0" y="465"/>
                  </a:lnTo>
                  <a:cubicBezTo>
                    <a:pt x="0" y="589"/>
                    <a:pt x="89" y="679"/>
                    <a:pt x="214" y="679"/>
                  </a:cubicBezTo>
                  <a:cubicBezTo>
                    <a:pt x="339" y="679"/>
                    <a:pt x="428" y="589"/>
                    <a:pt x="428" y="465"/>
                  </a:cubicBezTo>
                  <a:lnTo>
                    <a:pt x="428" y="215"/>
                  </a:lnTo>
                  <a:cubicBezTo>
                    <a:pt x="428" y="90"/>
                    <a:pt x="339"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5" name="Google Shape;3775;p72"/>
          <p:cNvGrpSpPr/>
          <p:nvPr/>
        </p:nvGrpSpPr>
        <p:grpSpPr>
          <a:xfrm>
            <a:off x="833028" y="1917413"/>
            <a:ext cx="471450" cy="526719"/>
            <a:chOff x="2215525" y="3932275"/>
            <a:chExt cx="334575" cy="373825"/>
          </a:xfrm>
        </p:grpSpPr>
        <p:sp>
          <p:nvSpPr>
            <p:cNvPr id="3776" name="Google Shape;3776;p72"/>
            <p:cNvSpPr/>
            <p:nvPr/>
          </p:nvSpPr>
          <p:spPr>
            <a:xfrm>
              <a:off x="2215525" y="3932275"/>
              <a:ext cx="334575" cy="373825"/>
            </a:xfrm>
            <a:custGeom>
              <a:avLst/>
              <a:gdLst/>
              <a:ahLst/>
              <a:cxnLst/>
              <a:rect l="l" t="t" r="r" b="b"/>
              <a:pathLst>
                <a:path w="13383" h="14953" extrusionOk="0">
                  <a:moveTo>
                    <a:pt x="1035" y="1"/>
                  </a:moveTo>
                  <a:cubicBezTo>
                    <a:pt x="464" y="1"/>
                    <a:pt x="0" y="465"/>
                    <a:pt x="0" y="1036"/>
                  </a:cubicBezTo>
                  <a:lnTo>
                    <a:pt x="0" y="13918"/>
                  </a:lnTo>
                  <a:cubicBezTo>
                    <a:pt x="0" y="14489"/>
                    <a:pt x="464" y="14953"/>
                    <a:pt x="1035" y="14953"/>
                  </a:cubicBezTo>
                  <a:lnTo>
                    <a:pt x="12348" y="14953"/>
                  </a:lnTo>
                  <a:cubicBezTo>
                    <a:pt x="12919" y="14953"/>
                    <a:pt x="13382" y="14489"/>
                    <a:pt x="13382" y="13918"/>
                  </a:cubicBezTo>
                  <a:lnTo>
                    <a:pt x="13382" y="1036"/>
                  </a:lnTo>
                  <a:cubicBezTo>
                    <a:pt x="13382" y="465"/>
                    <a:pt x="12919" y="1"/>
                    <a:pt x="12348" y="1"/>
                  </a:cubicBezTo>
                  <a:lnTo>
                    <a:pt x="10367" y="1"/>
                  </a:lnTo>
                  <a:cubicBezTo>
                    <a:pt x="10242" y="1"/>
                    <a:pt x="10135" y="90"/>
                    <a:pt x="10135" y="215"/>
                  </a:cubicBezTo>
                  <a:cubicBezTo>
                    <a:pt x="10135" y="340"/>
                    <a:pt x="10242" y="429"/>
                    <a:pt x="10367" y="429"/>
                  </a:cubicBezTo>
                  <a:lnTo>
                    <a:pt x="12348" y="429"/>
                  </a:lnTo>
                  <a:cubicBezTo>
                    <a:pt x="12687" y="429"/>
                    <a:pt x="12954" y="697"/>
                    <a:pt x="12954" y="1036"/>
                  </a:cubicBezTo>
                  <a:lnTo>
                    <a:pt x="12954" y="13918"/>
                  </a:lnTo>
                  <a:cubicBezTo>
                    <a:pt x="12954" y="14239"/>
                    <a:pt x="12687" y="14507"/>
                    <a:pt x="12348" y="14507"/>
                  </a:cubicBezTo>
                  <a:lnTo>
                    <a:pt x="1035" y="14507"/>
                  </a:lnTo>
                  <a:cubicBezTo>
                    <a:pt x="714" y="14507"/>
                    <a:pt x="447" y="14239"/>
                    <a:pt x="447" y="13918"/>
                  </a:cubicBezTo>
                  <a:lnTo>
                    <a:pt x="447" y="1036"/>
                  </a:lnTo>
                  <a:cubicBezTo>
                    <a:pt x="447" y="697"/>
                    <a:pt x="714" y="429"/>
                    <a:pt x="1035" y="429"/>
                  </a:cubicBezTo>
                  <a:lnTo>
                    <a:pt x="9350" y="429"/>
                  </a:lnTo>
                  <a:cubicBezTo>
                    <a:pt x="9457" y="429"/>
                    <a:pt x="9564" y="340"/>
                    <a:pt x="9564" y="215"/>
                  </a:cubicBezTo>
                  <a:cubicBezTo>
                    <a:pt x="9564" y="90"/>
                    <a:pt x="9457" y="1"/>
                    <a:pt x="9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72"/>
            <p:cNvSpPr/>
            <p:nvPr/>
          </p:nvSpPr>
          <p:spPr>
            <a:xfrm>
              <a:off x="2258350" y="3958600"/>
              <a:ext cx="249375" cy="320750"/>
            </a:xfrm>
            <a:custGeom>
              <a:avLst/>
              <a:gdLst/>
              <a:ahLst/>
              <a:cxnLst/>
              <a:rect l="l" t="t" r="r" b="b"/>
              <a:pathLst>
                <a:path w="9975" h="12830" extrusionOk="0">
                  <a:moveTo>
                    <a:pt x="2463" y="2534"/>
                  </a:moveTo>
                  <a:cubicBezTo>
                    <a:pt x="2677" y="2534"/>
                    <a:pt x="2873" y="2713"/>
                    <a:pt x="2873" y="2945"/>
                  </a:cubicBezTo>
                  <a:lnTo>
                    <a:pt x="2873" y="4872"/>
                  </a:lnTo>
                  <a:lnTo>
                    <a:pt x="2052" y="4872"/>
                  </a:lnTo>
                  <a:lnTo>
                    <a:pt x="2052" y="2945"/>
                  </a:lnTo>
                  <a:cubicBezTo>
                    <a:pt x="2052" y="2713"/>
                    <a:pt x="2231" y="2534"/>
                    <a:pt x="2463" y="2534"/>
                  </a:cubicBezTo>
                  <a:close/>
                  <a:moveTo>
                    <a:pt x="3712" y="1071"/>
                  </a:moveTo>
                  <a:cubicBezTo>
                    <a:pt x="3944" y="1071"/>
                    <a:pt x="4140" y="1250"/>
                    <a:pt x="4140" y="1481"/>
                  </a:cubicBezTo>
                  <a:lnTo>
                    <a:pt x="4140" y="4872"/>
                  </a:lnTo>
                  <a:lnTo>
                    <a:pt x="3301" y="4872"/>
                  </a:lnTo>
                  <a:lnTo>
                    <a:pt x="3301" y="1481"/>
                  </a:lnTo>
                  <a:cubicBezTo>
                    <a:pt x="3301" y="1250"/>
                    <a:pt x="3498" y="1071"/>
                    <a:pt x="3712" y="1071"/>
                  </a:cubicBezTo>
                  <a:close/>
                  <a:moveTo>
                    <a:pt x="4978" y="447"/>
                  </a:moveTo>
                  <a:cubicBezTo>
                    <a:pt x="5210" y="447"/>
                    <a:pt x="5389" y="625"/>
                    <a:pt x="5389" y="857"/>
                  </a:cubicBezTo>
                  <a:lnTo>
                    <a:pt x="5389" y="4872"/>
                  </a:lnTo>
                  <a:lnTo>
                    <a:pt x="4568" y="4872"/>
                  </a:lnTo>
                  <a:lnTo>
                    <a:pt x="4568" y="857"/>
                  </a:lnTo>
                  <a:cubicBezTo>
                    <a:pt x="4568" y="625"/>
                    <a:pt x="4746" y="447"/>
                    <a:pt x="4978" y="447"/>
                  </a:cubicBezTo>
                  <a:close/>
                  <a:moveTo>
                    <a:pt x="6245" y="1071"/>
                  </a:moveTo>
                  <a:cubicBezTo>
                    <a:pt x="6477" y="1071"/>
                    <a:pt x="6656" y="1250"/>
                    <a:pt x="6656" y="1481"/>
                  </a:cubicBezTo>
                  <a:lnTo>
                    <a:pt x="6656" y="4872"/>
                  </a:lnTo>
                  <a:lnTo>
                    <a:pt x="5835" y="4872"/>
                  </a:lnTo>
                  <a:cubicBezTo>
                    <a:pt x="5835" y="3444"/>
                    <a:pt x="5835" y="1481"/>
                    <a:pt x="5835" y="1481"/>
                  </a:cubicBezTo>
                  <a:cubicBezTo>
                    <a:pt x="5835" y="1250"/>
                    <a:pt x="6013" y="1071"/>
                    <a:pt x="6245" y="1071"/>
                  </a:cubicBezTo>
                  <a:close/>
                  <a:moveTo>
                    <a:pt x="7512" y="4033"/>
                  </a:moveTo>
                  <a:cubicBezTo>
                    <a:pt x="7726" y="4033"/>
                    <a:pt x="7922" y="4211"/>
                    <a:pt x="7922" y="4443"/>
                  </a:cubicBezTo>
                  <a:lnTo>
                    <a:pt x="7922" y="4872"/>
                  </a:lnTo>
                  <a:lnTo>
                    <a:pt x="7102" y="4872"/>
                  </a:lnTo>
                  <a:lnTo>
                    <a:pt x="7102" y="4443"/>
                  </a:lnTo>
                  <a:cubicBezTo>
                    <a:pt x="7102" y="4211"/>
                    <a:pt x="7280" y="4033"/>
                    <a:pt x="7512" y="4033"/>
                  </a:cubicBezTo>
                  <a:close/>
                  <a:moveTo>
                    <a:pt x="9528" y="5300"/>
                  </a:moveTo>
                  <a:lnTo>
                    <a:pt x="9528" y="7994"/>
                  </a:lnTo>
                  <a:lnTo>
                    <a:pt x="429" y="7994"/>
                  </a:lnTo>
                  <a:lnTo>
                    <a:pt x="429" y="5300"/>
                  </a:lnTo>
                  <a:close/>
                  <a:moveTo>
                    <a:pt x="7530" y="8440"/>
                  </a:moveTo>
                  <a:cubicBezTo>
                    <a:pt x="7512" y="8440"/>
                    <a:pt x="7512" y="8458"/>
                    <a:pt x="7494" y="8476"/>
                  </a:cubicBezTo>
                  <a:lnTo>
                    <a:pt x="7173" y="8886"/>
                  </a:lnTo>
                  <a:cubicBezTo>
                    <a:pt x="6834" y="9314"/>
                    <a:pt x="6656" y="9850"/>
                    <a:pt x="6656" y="10385"/>
                  </a:cubicBezTo>
                  <a:lnTo>
                    <a:pt x="6656" y="10956"/>
                  </a:lnTo>
                  <a:lnTo>
                    <a:pt x="3283" y="10956"/>
                  </a:lnTo>
                  <a:lnTo>
                    <a:pt x="3283" y="10278"/>
                  </a:lnTo>
                  <a:cubicBezTo>
                    <a:pt x="3283" y="9796"/>
                    <a:pt x="3123" y="9332"/>
                    <a:pt x="2855" y="8922"/>
                  </a:cubicBezTo>
                  <a:lnTo>
                    <a:pt x="2534" y="8440"/>
                  </a:lnTo>
                  <a:close/>
                  <a:moveTo>
                    <a:pt x="4978" y="1"/>
                  </a:moveTo>
                  <a:cubicBezTo>
                    <a:pt x="4550" y="1"/>
                    <a:pt x="4193" y="322"/>
                    <a:pt x="4140" y="750"/>
                  </a:cubicBezTo>
                  <a:cubicBezTo>
                    <a:pt x="4015" y="679"/>
                    <a:pt x="3872" y="625"/>
                    <a:pt x="3712" y="625"/>
                  </a:cubicBezTo>
                  <a:cubicBezTo>
                    <a:pt x="3248" y="625"/>
                    <a:pt x="2873" y="1018"/>
                    <a:pt x="2873" y="1481"/>
                  </a:cubicBezTo>
                  <a:lnTo>
                    <a:pt x="2873" y="2195"/>
                  </a:lnTo>
                  <a:cubicBezTo>
                    <a:pt x="2748" y="2142"/>
                    <a:pt x="2605" y="2088"/>
                    <a:pt x="2463" y="2088"/>
                  </a:cubicBezTo>
                  <a:cubicBezTo>
                    <a:pt x="1981" y="2088"/>
                    <a:pt x="1606" y="2481"/>
                    <a:pt x="1606" y="2945"/>
                  </a:cubicBezTo>
                  <a:lnTo>
                    <a:pt x="1606" y="4872"/>
                  </a:lnTo>
                  <a:lnTo>
                    <a:pt x="339" y="4872"/>
                  </a:lnTo>
                  <a:cubicBezTo>
                    <a:pt x="161" y="4872"/>
                    <a:pt x="0" y="5032"/>
                    <a:pt x="0" y="5211"/>
                  </a:cubicBezTo>
                  <a:lnTo>
                    <a:pt x="0" y="8083"/>
                  </a:lnTo>
                  <a:cubicBezTo>
                    <a:pt x="0" y="8280"/>
                    <a:pt x="161" y="8440"/>
                    <a:pt x="339" y="8440"/>
                  </a:cubicBezTo>
                  <a:lnTo>
                    <a:pt x="2017" y="8440"/>
                  </a:lnTo>
                  <a:cubicBezTo>
                    <a:pt x="2017" y="8440"/>
                    <a:pt x="2017" y="8440"/>
                    <a:pt x="2017" y="8458"/>
                  </a:cubicBezTo>
                  <a:lnTo>
                    <a:pt x="2498" y="9172"/>
                  </a:lnTo>
                  <a:cubicBezTo>
                    <a:pt x="2712" y="9493"/>
                    <a:pt x="2837" y="9885"/>
                    <a:pt x="2837" y="10278"/>
                  </a:cubicBezTo>
                  <a:lnTo>
                    <a:pt x="2837" y="10956"/>
                  </a:lnTo>
                  <a:lnTo>
                    <a:pt x="2588" y="10956"/>
                  </a:lnTo>
                  <a:cubicBezTo>
                    <a:pt x="2373" y="10956"/>
                    <a:pt x="2213" y="11116"/>
                    <a:pt x="2213" y="11331"/>
                  </a:cubicBezTo>
                  <a:lnTo>
                    <a:pt x="2213" y="12455"/>
                  </a:lnTo>
                  <a:cubicBezTo>
                    <a:pt x="2213" y="12669"/>
                    <a:pt x="2373" y="12829"/>
                    <a:pt x="2588" y="12829"/>
                  </a:cubicBezTo>
                  <a:lnTo>
                    <a:pt x="3408" y="12829"/>
                  </a:lnTo>
                  <a:cubicBezTo>
                    <a:pt x="3533" y="12829"/>
                    <a:pt x="3640" y="12740"/>
                    <a:pt x="3640" y="12615"/>
                  </a:cubicBezTo>
                  <a:cubicBezTo>
                    <a:pt x="3640" y="12490"/>
                    <a:pt x="3533" y="12401"/>
                    <a:pt x="3408" y="12401"/>
                  </a:cubicBezTo>
                  <a:lnTo>
                    <a:pt x="2641" y="12401"/>
                  </a:lnTo>
                  <a:lnTo>
                    <a:pt x="2641" y="11384"/>
                  </a:lnTo>
                  <a:lnTo>
                    <a:pt x="7316" y="11384"/>
                  </a:lnTo>
                  <a:lnTo>
                    <a:pt x="7316" y="12401"/>
                  </a:lnTo>
                  <a:lnTo>
                    <a:pt x="4443" y="12401"/>
                  </a:lnTo>
                  <a:cubicBezTo>
                    <a:pt x="4318" y="12401"/>
                    <a:pt x="4211" y="12490"/>
                    <a:pt x="4211" y="12615"/>
                  </a:cubicBezTo>
                  <a:cubicBezTo>
                    <a:pt x="4211" y="12740"/>
                    <a:pt x="4318" y="12829"/>
                    <a:pt x="4443" y="12829"/>
                  </a:cubicBezTo>
                  <a:lnTo>
                    <a:pt x="7387" y="12829"/>
                  </a:lnTo>
                  <a:cubicBezTo>
                    <a:pt x="7583" y="12829"/>
                    <a:pt x="7744" y="12669"/>
                    <a:pt x="7744" y="12455"/>
                  </a:cubicBezTo>
                  <a:lnTo>
                    <a:pt x="7744" y="11331"/>
                  </a:lnTo>
                  <a:cubicBezTo>
                    <a:pt x="7744" y="11116"/>
                    <a:pt x="7583" y="10956"/>
                    <a:pt x="7387" y="10956"/>
                  </a:cubicBezTo>
                  <a:lnTo>
                    <a:pt x="7102" y="10956"/>
                  </a:lnTo>
                  <a:lnTo>
                    <a:pt x="7102" y="10385"/>
                  </a:lnTo>
                  <a:cubicBezTo>
                    <a:pt x="7102" y="9939"/>
                    <a:pt x="7244" y="9511"/>
                    <a:pt x="7512" y="9154"/>
                  </a:cubicBezTo>
                  <a:lnTo>
                    <a:pt x="7833" y="8743"/>
                  </a:lnTo>
                  <a:cubicBezTo>
                    <a:pt x="7922" y="8636"/>
                    <a:pt x="7976" y="8547"/>
                    <a:pt x="8047" y="8440"/>
                  </a:cubicBezTo>
                  <a:lnTo>
                    <a:pt x="9618" y="8440"/>
                  </a:lnTo>
                  <a:cubicBezTo>
                    <a:pt x="9814" y="8440"/>
                    <a:pt x="9974" y="8280"/>
                    <a:pt x="9974" y="8083"/>
                  </a:cubicBezTo>
                  <a:lnTo>
                    <a:pt x="9974" y="5211"/>
                  </a:lnTo>
                  <a:cubicBezTo>
                    <a:pt x="9974" y="5032"/>
                    <a:pt x="9814" y="4872"/>
                    <a:pt x="9618" y="4872"/>
                  </a:cubicBezTo>
                  <a:lnTo>
                    <a:pt x="8351" y="4872"/>
                  </a:lnTo>
                  <a:lnTo>
                    <a:pt x="8351" y="4443"/>
                  </a:lnTo>
                  <a:cubicBezTo>
                    <a:pt x="8351" y="3979"/>
                    <a:pt x="7976" y="3587"/>
                    <a:pt x="7512" y="3587"/>
                  </a:cubicBezTo>
                  <a:cubicBezTo>
                    <a:pt x="7352" y="3587"/>
                    <a:pt x="7209" y="3623"/>
                    <a:pt x="7102" y="3694"/>
                  </a:cubicBezTo>
                  <a:lnTo>
                    <a:pt x="7102" y="1481"/>
                  </a:lnTo>
                  <a:cubicBezTo>
                    <a:pt x="7102" y="1018"/>
                    <a:pt x="6709" y="625"/>
                    <a:pt x="6245" y="625"/>
                  </a:cubicBezTo>
                  <a:cubicBezTo>
                    <a:pt x="6085" y="625"/>
                    <a:pt x="5942" y="679"/>
                    <a:pt x="5817" y="750"/>
                  </a:cubicBezTo>
                  <a:cubicBezTo>
                    <a:pt x="5764" y="322"/>
                    <a:pt x="5407" y="1"/>
                    <a:pt x="4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72"/>
            <p:cNvSpPr/>
            <p:nvPr/>
          </p:nvSpPr>
          <p:spPr>
            <a:xfrm>
              <a:off x="2318575" y="4102675"/>
              <a:ext cx="38825" cy="44450"/>
            </a:xfrm>
            <a:custGeom>
              <a:avLst/>
              <a:gdLst/>
              <a:ahLst/>
              <a:cxnLst/>
              <a:rect l="l" t="t" r="r" b="b"/>
              <a:pathLst>
                <a:path w="1553" h="1778" extrusionOk="0">
                  <a:moveTo>
                    <a:pt x="785" y="786"/>
                  </a:moveTo>
                  <a:lnTo>
                    <a:pt x="857" y="1000"/>
                  </a:lnTo>
                  <a:lnTo>
                    <a:pt x="696" y="1000"/>
                  </a:lnTo>
                  <a:lnTo>
                    <a:pt x="785" y="786"/>
                  </a:lnTo>
                  <a:close/>
                  <a:moveTo>
                    <a:pt x="785" y="1"/>
                  </a:moveTo>
                  <a:cubicBezTo>
                    <a:pt x="678" y="1"/>
                    <a:pt x="589" y="54"/>
                    <a:pt x="553" y="161"/>
                  </a:cubicBezTo>
                  <a:lnTo>
                    <a:pt x="54" y="1482"/>
                  </a:lnTo>
                  <a:cubicBezTo>
                    <a:pt x="0" y="1589"/>
                    <a:pt x="54" y="1714"/>
                    <a:pt x="179" y="1767"/>
                  </a:cubicBezTo>
                  <a:cubicBezTo>
                    <a:pt x="200" y="1774"/>
                    <a:pt x="223" y="1778"/>
                    <a:pt x="245" y="1778"/>
                  </a:cubicBezTo>
                  <a:cubicBezTo>
                    <a:pt x="333" y="1778"/>
                    <a:pt x="418" y="1724"/>
                    <a:pt x="446" y="1624"/>
                  </a:cubicBezTo>
                  <a:lnTo>
                    <a:pt x="518" y="1446"/>
                  </a:lnTo>
                  <a:lnTo>
                    <a:pt x="1035" y="1446"/>
                  </a:lnTo>
                  <a:lnTo>
                    <a:pt x="1106" y="1624"/>
                  </a:lnTo>
                  <a:cubicBezTo>
                    <a:pt x="1142" y="1714"/>
                    <a:pt x="1213" y="1767"/>
                    <a:pt x="1303" y="1767"/>
                  </a:cubicBezTo>
                  <a:lnTo>
                    <a:pt x="1374" y="1767"/>
                  </a:lnTo>
                  <a:cubicBezTo>
                    <a:pt x="1499" y="1714"/>
                    <a:pt x="1552" y="1589"/>
                    <a:pt x="1517" y="1482"/>
                  </a:cubicBezTo>
                  <a:lnTo>
                    <a:pt x="1017" y="161"/>
                  </a:lnTo>
                  <a:cubicBezTo>
                    <a:pt x="964" y="54"/>
                    <a:pt x="874" y="1"/>
                    <a:pt x="7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72"/>
            <p:cNvSpPr/>
            <p:nvPr/>
          </p:nvSpPr>
          <p:spPr>
            <a:xfrm>
              <a:off x="2396175" y="4102675"/>
              <a:ext cx="38850" cy="44450"/>
            </a:xfrm>
            <a:custGeom>
              <a:avLst/>
              <a:gdLst/>
              <a:ahLst/>
              <a:cxnLst/>
              <a:rect l="l" t="t" r="r" b="b"/>
              <a:pathLst>
                <a:path w="1554" h="1778" extrusionOk="0">
                  <a:moveTo>
                    <a:pt x="786" y="786"/>
                  </a:moveTo>
                  <a:lnTo>
                    <a:pt x="875" y="1000"/>
                  </a:lnTo>
                  <a:lnTo>
                    <a:pt x="697" y="1000"/>
                  </a:lnTo>
                  <a:lnTo>
                    <a:pt x="786" y="786"/>
                  </a:lnTo>
                  <a:close/>
                  <a:moveTo>
                    <a:pt x="786" y="1"/>
                  </a:moveTo>
                  <a:cubicBezTo>
                    <a:pt x="679" y="1"/>
                    <a:pt x="590" y="54"/>
                    <a:pt x="554" y="161"/>
                  </a:cubicBezTo>
                  <a:lnTo>
                    <a:pt x="54" y="1482"/>
                  </a:lnTo>
                  <a:cubicBezTo>
                    <a:pt x="1" y="1589"/>
                    <a:pt x="72" y="1714"/>
                    <a:pt x="179" y="1767"/>
                  </a:cubicBezTo>
                  <a:cubicBezTo>
                    <a:pt x="201" y="1774"/>
                    <a:pt x="224" y="1778"/>
                    <a:pt x="246" y="1778"/>
                  </a:cubicBezTo>
                  <a:cubicBezTo>
                    <a:pt x="334" y="1778"/>
                    <a:pt x="422" y="1724"/>
                    <a:pt x="465" y="1624"/>
                  </a:cubicBezTo>
                  <a:lnTo>
                    <a:pt x="536" y="1446"/>
                  </a:lnTo>
                  <a:lnTo>
                    <a:pt x="1036" y="1446"/>
                  </a:lnTo>
                  <a:lnTo>
                    <a:pt x="1107" y="1624"/>
                  </a:lnTo>
                  <a:cubicBezTo>
                    <a:pt x="1143" y="1714"/>
                    <a:pt x="1214" y="1767"/>
                    <a:pt x="1303" y="1767"/>
                  </a:cubicBezTo>
                  <a:lnTo>
                    <a:pt x="1392" y="1767"/>
                  </a:lnTo>
                  <a:cubicBezTo>
                    <a:pt x="1500" y="1714"/>
                    <a:pt x="1553" y="1589"/>
                    <a:pt x="1517" y="1482"/>
                  </a:cubicBezTo>
                  <a:lnTo>
                    <a:pt x="1018" y="161"/>
                  </a:lnTo>
                  <a:cubicBezTo>
                    <a:pt x="982" y="54"/>
                    <a:pt x="893" y="1"/>
                    <a:pt x="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72"/>
            <p:cNvSpPr/>
            <p:nvPr/>
          </p:nvSpPr>
          <p:spPr>
            <a:xfrm>
              <a:off x="2439450" y="4102675"/>
              <a:ext cx="47300" cy="44250"/>
            </a:xfrm>
            <a:custGeom>
              <a:avLst/>
              <a:gdLst/>
              <a:ahLst/>
              <a:cxnLst/>
              <a:rect l="l" t="t" r="r" b="b"/>
              <a:pathLst>
                <a:path w="1892" h="1770" extrusionOk="0">
                  <a:moveTo>
                    <a:pt x="500" y="1"/>
                  </a:moveTo>
                  <a:cubicBezTo>
                    <a:pt x="375" y="1"/>
                    <a:pt x="286" y="90"/>
                    <a:pt x="268" y="197"/>
                  </a:cubicBezTo>
                  <a:lnTo>
                    <a:pt x="36" y="1499"/>
                  </a:lnTo>
                  <a:cubicBezTo>
                    <a:pt x="0" y="1624"/>
                    <a:pt x="90" y="1731"/>
                    <a:pt x="197" y="1767"/>
                  </a:cubicBezTo>
                  <a:cubicBezTo>
                    <a:pt x="208" y="1769"/>
                    <a:pt x="218" y="1769"/>
                    <a:pt x="229" y="1769"/>
                  </a:cubicBezTo>
                  <a:cubicBezTo>
                    <a:pt x="340" y="1769"/>
                    <a:pt x="432" y="1686"/>
                    <a:pt x="464" y="1589"/>
                  </a:cubicBezTo>
                  <a:lnTo>
                    <a:pt x="554" y="1071"/>
                  </a:lnTo>
                  <a:lnTo>
                    <a:pt x="714" y="1589"/>
                  </a:lnTo>
                  <a:cubicBezTo>
                    <a:pt x="714" y="1607"/>
                    <a:pt x="714" y="1607"/>
                    <a:pt x="714" y="1607"/>
                  </a:cubicBezTo>
                  <a:cubicBezTo>
                    <a:pt x="750" y="1714"/>
                    <a:pt x="839" y="1767"/>
                    <a:pt x="946" y="1767"/>
                  </a:cubicBezTo>
                  <a:cubicBezTo>
                    <a:pt x="1053" y="1767"/>
                    <a:pt x="1142" y="1696"/>
                    <a:pt x="1178" y="1607"/>
                  </a:cubicBezTo>
                  <a:cubicBezTo>
                    <a:pt x="1178" y="1607"/>
                    <a:pt x="1178" y="1589"/>
                    <a:pt x="1178" y="1589"/>
                  </a:cubicBezTo>
                  <a:lnTo>
                    <a:pt x="1339" y="1071"/>
                  </a:lnTo>
                  <a:lnTo>
                    <a:pt x="1446" y="1589"/>
                  </a:lnTo>
                  <a:cubicBezTo>
                    <a:pt x="1462" y="1686"/>
                    <a:pt x="1553" y="1769"/>
                    <a:pt x="1664" y="1769"/>
                  </a:cubicBezTo>
                  <a:cubicBezTo>
                    <a:pt x="1674" y="1769"/>
                    <a:pt x="1685" y="1769"/>
                    <a:pt x="1696" y="1767"/>
                  </a:cubicBezTo>
                  <a:cubicBezTo>
                    <a:pt x="1820" y="1731"/>
                    <a:pt x="1892" y="1624"/>
                    <a:pt x="1874" y="1499"/>
                  </a:cubicBezTo>
                  <a:lnTo>
                    <a:pt x="1624" y="197"/>
                  </a:lnTo>
                  <a:cubicBezTo>
                    <a:pt x="1588" y="90"/>
                    <a:pt x="1499" y="1"/>
                    <a:pt x="1392" y="1"/>
                  </a:cubicBezTo>
                  <a:cubicBezTo>
                    <a:pt x="1267" y="1"/>
                    <a:pt x="1178" y="72"/>
                    <a:pt x="1142" y="179"/>
                  </a:cubicBezTo>
                  <a:lnTo>
                    <a:pt x="946" y="839"/>
                  </a:lnTo>
                  <a:lnTo>
                    <a:pt x="750" y="179"/>
                  </a:lnTo>
                  <a:cubicBezTo>
                    <a:pt x="750" y="179"/>
                    <a:pt x="750" y="179"/>
                    <a:pt x="750" y="161"/>
                  </a:cubicBezTo>
                  <a:cubicBezTo>
                    <a:pt x="714" y="54"/>
                    <a:pt x="60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72"/>
            <p:cNvSpPr/>
            <p:nvPr/>
          </p:nvSpPr>
          <p:spPr>
            <a:xfrm>
              <a:off x="2279750" y="4102675"/>
              <a:ext cx="33925" cy="44200"/>
            </a:xfrm>
            <a:custGeom>
              <a:avLst/>
              <a:gdLst/>
              <a:ahLst/>
              <a:cxnLst/>
              <a:rect l="l" t="t" r="r" b="b"/>
              <a:pathLst>
                <a:path w="1357" h="1768" extrusionOk="0">
                  <a:moveTo>
                    <a:pt x="215" y="1"/>
                  </a:moveTo>
                  <a:cubicBezTo>
                    <a:pt x="90" y="1"/>
                    <a:pt x="1" y="90"/>
                    <a:pt x="1" y="215"/>
                  </a:cubicBezTo>
                  <a:lnTo>
                    <a:pt x="1" y="1553"/>
                  </a:lnTo>
                  <a:cubicBezTo>
                    <a:pt x="1" y="1678"/>
                    <a:pt x="90" y="1767"/>
                    <a:pt x="215" y="1767"/>
                  </a:cubicBezTo>
                  <a:cubicBezTo>
                    <a:pt x="340" y="1767"/>
                    <a:pt x="429" y="1678"/>
                    <a:pt x="429" y="1553"/>
                  </a:cubicBezTo>
                  <a:lnTo>
                    <a:pt x="429" y="1089"/>
                  </a:lnTo>
                  <a:lnTo>
                    <a:pt x="911" y="1089"/>
                  </a:lnTo>
                  <a:lnTo>
                    <a:pt x="911" y="1553"/>
                  </a:lnTo>
                  <a:cubicBezTo>
                    <a:pt x="911" y="1678"/>
                    <a:pt x="1018" y="1767"/>
                    <a:pt x="1143" y="1767"/>
                  </a:cubicBezTo>
                  <a:cubicBezTo>
                    <a:pt x="1250" y="1767"/>
                    <a:pt x="1357" y="1678"/>
                    <a:pt x="1357" y="1553"/>
                  </a:cubicBezTo>
                  <a:lnTo>
                    <a:pt x="1357" y="215"/>
                  </a:lnTo>
                  <a:cubicBezTo>
                    <a:pt x="1357" y="90"/>
                    <a:pt x="1250" y="1"/>
                    <a:pt x="1143" y="1"/>
                  </a:cubicBezTo>
                  <a:cubicBezTo>
                    <a:pt x="1018" y="1"/>
                    <a:pt x="911" y="90"/>
                    <a:pt x="911" y="215"/>
                  </a:cubicBezTo>
                  <a:lnTo>
                    <a:pt x="911" y="643"/>
                  </a:lnTo>
                  <a:lnTo>
                    <a:pt x="429" y="643"/>
                  </a:lnTo>
                  <a:lnTo>
                    <a:pt x="429" y="215"/>
                  </a:lnTo>
                  <a:cubicBezTo>
                    <a:pt x="429" y="90"/>
                    <a:pt x="340"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72"/>
            <p:cNvSpPr/>
            <p:nvPr/>
          </p:nvSpPr>
          <p:spPr>
            <a:xfrm>
              <a:off x="2362275" y="4102675"/>
              <a:ext cx="29925" cy="44200"/>
            </a:xfrm>
            <a:custGeom>
              <a:avLst/>
              <a:gdLst/>
              <a:ahLst/>
              <a:cxnLst/>
              <a:rect l="l" t="t" r="r" b="b"/>
              <a:pathLst>
                <a:path w="1197" h="1768" extrusionOk="0">
                  <a:moveTo>
                    <a:pt x="572" y="429"/>
                  </a:moveTo>
                  <a:cubicBezTo>
                    <a:pt x="661" y="429"/>
                    <a:pt x="732" y="500"/>
                    <a:pt x="732" y="572"/>
                  </a:cubicBezTo>
                  <a:cubicBezTo>
                    <a:pt x="732" y="643"/>
                    <a:pt x="661" y="697"/>
                    <a:pt x="572" y="697"/>
                  </a:cubicBezTo>
                  <a:lnTo>
                    <a:pt x="447" y="697"/>
                  </a:lnTo>
                  <a:cubicBezTo>
                    <a:pt x="447" y="643"/>
                    <a:pt x="447" y="482"/>
                    <a:pt x="447" y="429"/>
                  </a:cubicBezTo>
                  <a:close/>
                  <a:moveTo>
                    <a:pt x="215" y="1"/>
                  </a:moveTo>
                  <a:cubicBezTo>
                    <a:pt x="108" y="1"/>
                    <a:pt x="1" y="90"/>
                    <a:pt x="1" y="215"/>
                  </a:cubicBezTo>
                  <a:lnTo>
                    <a:pt x="1" y="1553"/>
                  </a:lnTo>
                  <a:cubicBezTo>
                    <a:pt x="1" y="1678"/>
                    <a:pt x="108" y="1767"/>
                    <a:pt x="215" y="1767"/>
                  </a:cubicBezTo>
                  <a:cubicBezTo>
                    <a:pt x="340" y="1767"/>
                    <a:pt x="447" y="1678"/>
                    <a:pt x="447" y="1553"/>
                  </a:cubicBezTo>
                  <a:lnTo>
                    <a:pt x="447" y="1321"/>
                  </a:lnTo>
                  <a:lnTo>
                    <a:pt x="786" y="1696"/>
                  </a:lnTo>
                  <a:cubicBezTo>
                    <a:pt x="821" y="1749"/>
                    <a:pt x="893" y="1767"/>
                    <a:pt x="946" y="1767"/>
                  </a:cubicBezTo>
                  <a:cubicBezTo>
                    <a:pt x="1000" y="1767"/>
                    <a:pt x="1053" y="1749"/>
                    <a:pt x="1089" y="1714"/>
                  </a:cubicBezTo>
                  <a:cubicBezTo>
                    <a:pt x="1178" y="1642"/>
                    <a:pt x="1196" y="1499"/>
                    <a:pt x="1107" y="1410"/>
                  </a:cubicBezTo>
                  <a:lnTo>
                    <a:pt x="821" y="1089"/>
                  </a:lnTo>
                  <a:cubicBezTo>
                    <a:pt x="1018" y="1000"/>
                    <a:pt x="1160" y="804"/>
                    <a:pt x="1160" y="572"/>
                  </a:cubicBezTo>
                  <a:cubicBezTo>
                    <a:pt x="1160" y="250"/>
                    <a:pt x="893" y="1"/>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3" name="Google Shape;3783;p72"/>
          <p:cNvGrpSpPr/>
          <p:nvPr/>
        </p:nvGrpSpPr>
        <p:grpSpPr>
          <a:xfrm>
            <a:off x="8098532" y="366090"/>
            <a:ext cx="665361" cy="656157"/>
            <a:chOff x="379924" y="4310451"/>
            <a:chExt cx="665361" cy="656157"/>
          </a:xfrm>
        </p:grpSpPr>
        <p:sp>
          <p:nvSpPr>
            <p:cNvPr id="3784" name="Google Shape;3784;p72"/>
            <p:cNvSpPr/>
            <p:nvPr/>
          </p:nvSpPr>
          <p:spPr>
            <a:xfrm>
              <a:off x="379924" y="4310451"/>
              <a:ext cx="665361" cy="656157"/>
            </a:xfrm>
            <a:custGeom>
              <a:avLst/>
              <a:gdLst/>
              <a:ahLst/>
              <a:cxnLst/>
              <a:rect l="l" t="t" r="r" b="b"/>
              <a:pathLst>
                <a:path w="46480" h="45837" extrusionOk="0">
                  <a:moveTo>
                    <a:pt x="23240" y="0"/>
                  </a:moveTo>
                  <a:cubicBezTo>
                    <a:pt x="22455" y="0"/>
                    <a:pt x="21741" y="428"/>
                    <a:pt x="21340" y="1133"/>
                  </a:cubicBezTo>
                  <a:cubicBezTo>
                    <a:pt x="20697" y="2266"/>
                    <a:pt x="17620" y="3961"/>
                    <a:pt x="14765" y="4371"/>
                  </a:cubicBezTo>
                  <a:cubicBezTo>
                    <a:pt x="12115" y="4746"/>
                    <a:pt x="10162" y="6396"/>
                    <a:pt x="9377" y="8912"/>
                  </a:cubicBezTo>
                  <a:cubicBezTo>
                    <a:pt x="6593" y="9590"/>
                    <a:pt x="4782" y="11588"/>
                    <a:pt x="4372" y="14443"/>
                  </a:cubicBezTo>
                  <a:cubicBezTo>
                    <a:pt x="3962" y="17298"/>
                    <a:pt x="2267" y="20376"/>
                    <a:pt x="1134" y="21018"/>
                  </a:cubicBezTo>
                  <a:cubicBezTo>
                    <a:pt x="429" y="21419"/>
                    <a:pt x="1" y="22133"/>
                    <a:pt x="1" y="22918"/>
                  </a:cubicBezTo>
                  <a:cubicBezTo>
                    <a:pt x="1" y="23703"/>
                    <a:pt x="429" y="24417"/>
                    <a:pt x="1134" y="24818"/>
                  </a:cubicBezTo>
                  <a:cubicBezTo>
                    <a:pt x="2267" y="25461"/>
                    <a:pt x="3962" y="28538"/>
                    <a:pt x="4372" y="31393"/>
                  </a:cubicBezTo>
                  <a:cubicBezTo>
                    <a:pt x="4773" y="34257"/>
                    <a:pt x="6593" y="36255"/>
                    <a:pt x="9377" y="36924"/>
                  </a:cubicBezTo>
                  <a:cubicBezTo>
                    <a:pt x="10162" y="39440"/>
                    <a:pt x="12115" y="41090"/>
                    <a:pt x="14765" y="41465"/>
                  </a:cubicBezTo>
                  <a:cubicBezTo>
                    <a:pt x="17620" y="41875"/>
                    <a:pt x="20697" y="43570"/>
                    <a:pt x="21340" y="44703"/>
                  </a:cubicBezTo>
                  <a:cubicBezTo>
                    <a:pt x="21750" y="45408"/>
                    <a:pt x="22455" y="45836"/>
                    <a:pt x="23249" y="45836"/>
                  </a:cubicBezTo>
                  <a:cubicBezTo>
                    <a:pt x="24034" y="45836"/>
                    <a:pt x="24748" y="45408"/>
                    <a:pt x="25149" y="44703"/>
                  </a:cubicBezTo>
                  <a:cubicBezTo>
                    <a:pt x="25791" y="43570"/>
                    <a:pt x="28869" y="41875"/>
                    <a:pt x="31724" y="41465"/>
                  </a:cubicBezTo>
                  <a:cubicBezTo>
                    <a:pt x="34373" y="41090"/>
                    <a:pt x="36327" y="39440"/>
                    <a:pt x="37112" y="36924"/>
                  </a:cubicBezTo>
                  <a:cubicBezTo>
                    <a:pt x="39896" y="36255"/>
                    <a:pt x="41707" y="34257"/>
                    <a:pt x="42117" y="31393"/>
                  </a:cubicBezTo>
                  <a:cubicBezTo>
                    <a:pt x="42527" y="28538"/>
                    <a:pt x="44222" y="25461"/>
                    <a:pt x="45355" y="24818"/>
                  </a:cubicBezTo>
                  <a:cubicBezTo>
                    <a:pt x="46060" y="24417"/>
                    <a:pt x="46479" y="23703"/>
                    <a:pt x="46479" y="22918"/>
                  </a:cubicBezTo>
                  <a:cubicBezTo>
                    <a:pt x="46479" y="22133"/>
                    <a:pt x="46060" y="21419"/>
                    <a:pt x="45355" y="21018"/>
                  </a:cubicBezTo>
                  <a:cubicBezTo>
                    <a:pt x="44222" y="20376"/>
                    <a:pt x="42527" y="17298"/>
                    <a:pt x="42117" y="14443"/>
                  </a:cubicBezTo>
                  <a:cubicBezTo>
                    <a:pt x="41707" y="11588"/>
                    <a:pt x="39896" y="9590"/>
                    <a:pt x="37112" y="8912"/>
                  </a:cubicBezTo>
                  <a:cubicBezTo>
                    <a:pt x="36327" y="6396"/>
                    <a:pt x="34373" y="4746"/>
                    <a:pt x="31724" y="4371"/>
                  </a:cubicBezTo>
                  <a:cubicBezTo>
                    <a:pt x="28869" y="3961"/>
                    <a:pt x="25791" y="2266"/>
                    <a:pt x="25149" y="1133"/>
                  </a:cubicBezTo>
                  <a:cubicBezTo>
                    <a:pt x="24739" y="428"/>
                    <a:pt x="24034" y="0"/>
                    <a:pt x="23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72"/>
            <p:cNvSpPr/>
            <p:nvPr/>
          </p:nvSpPr>
          <p:spPr>
            <a:xfrm>
              <a:off x="387711" y="4318238"/>
              <a:ext cx="649915" cy="640568"/>
            </a:xfrm>
            <a:custGeom>
              <a:avLst/>
              <a:gdLst/>
              <a:ahLst/>
              <a:cxnLst/>
              <a:rect l="l" t="t" r="r" b="b"/>
              <a:pathLst>
                <a:path w="45401" h="44748" extrusionOk="0">
                  <a:moveTo>
                    <a:pt x="22696" y="0"/>
                  </a:moveTo>
                  <a:cubicBezTo>
                    <a:pt x="22107" y="0"/>
                    <a:pt x="21572" y="321"/>
                    <a:pt x="21269" y="857"/>
                  </a:cubicBezTo>
                  <a:cubicBezTo>
                    <a:pt x="20475" y="2257"/>
                    <a:pt x="17085" y="3961"/>
                    <a:pt x="14301" y="4363"/>
                  </a:cubicBezTo>
                  <a:cubicBezTo>
                    <a:pt x="11741" y="4728"/>
                    <a:pt x="9912" y="6370"/>
                    <a:pt x="9261" y="8832"/>
                  </a:cubicBezTo>
                  <a:cubicBezTo>
                    <a:pt x="6558" y="9367"/>
                    <a:pt x="4756" y="11241"/>
                    <a:pt x="4363" y="13979"/>
                  </a:cubicBezTo>
                  <a:cubicBezTo>
                    <a:pt x="3962" y="16763"/>
                    <a:pt x="2258" y="20144"/>
                    <a:pt x="857" y="20947"/>
                  </a:cubicBezTo>
                  <a:cubicBezTo>
                    <a:pt x="322" y="21250"/>
                    <a:pt x="1" y="21785"/>
                    <a:pt x="1" y="22374"/>
                  </a:cubicBezTo>
                  <a:cubicBezTo>
                    <a:pt x="1" y="22963"/>
                    <a:pt x="322" y="23498"/>
                    <a:pt x="857" y="23801"/>
                  </a:cubicBezTo>
                  <a:cubicBezTo>
                    <a:pt x="2258" y="24604"/>
                    <a:pt x="3962" y="27994"/>
                    <a:pt x="4363" y="30769"/>
                  </a:cubicBezTo>
                  <a:cubicBezTo>
                    <a:pt x="4756" y="33507"/>
                    <a:pt x="6558" y="35381"/>
                    <a:pt x="9261" y="35916"/>
                  </a:cubicBezTo>
                  <a:cubicBezTo>
                    <a:pt x="9921" y="38378"/>
                    <a:pt x="11741" y="40020"/>
                    <a:pt x="14301" y="40386"/>
                  </a:cubicBezTo>
                  <a:cubicBezTo>
                    <a:pt x="17085" y="40787"/>
                    <a:pt x="20475" y="42491"/>
                    <a:pt x="21269" y="43891"/>
                  </a:cubicBezTo>
                  <a:cubicBezTo>
                    <a:pt x="21572" y="44427"/>
                    <a:pt x="22107" y="44748"/>
                    <a:pt x="22705" y="44748"/>
                  </a:cubicBezTo>
                  <a:cubicBezTo>
                    <a:pt x="23294" y="44748"/>
                    <a:pt x="23829" y="44427"/>
                    <a:pt x="24132" y="43891"/>
                  </a:cubicBezTo>
                  <a:cubicBezTo>
                    <a:pt x="24926" y="42491"/>
                    <a:pt x="28316" y="40787"/>
                    <a:pt x="31100" y="40386"/>
                  </a:cubicBezTo>
                  <a:cubicBezTo>
                    <a:pt x="33660" y="40020"/>
                    <a:pt x="35489" y="38378"/>
                    <a:pt x="36140" y="35916"/>
                  </a:cubicBezTo>
                  <a:cubicBezTo>
                    <a:pt x="38843" y="35381"/>
                    <a:pt x="40645" y="33507"/>
                    <a:pt x="41038" y="30778"/>
                  </a:cubicBezTo>
                  <a:cubicBezTo>
                    <a:pt x="41439" y="27994"/>
                    <a:pt x="43143" y="24604"/>
                    <a:pt x="44544" y="23801"/>
                  </a:cubicBezTo>
                  <a:cubicBezTo>
                    <a:pt x="45079" y="23498"/>
                    <a:pt x="45400" y="22963"/>
                    <a:pt x="45400" y="22374"/>
                  </a:cubicBezTo>
                  <a:cubicBezTo>
                    <a:pt x="45400" y="21785"/>
                    <a:pt x="45079" y="21250"/>
                    <a:pt x="44544" y="20947"/>
                  </a:cubicBezTo>
                  <a:cubicBezTo>
                    <a:pt x="43143" y="20144"/>
                    <a:pt x="41439" y="16763"/>
                    <a:pt x="41038" y="13979"/>
                  </a:cubicBezTo>
                  <a:cubicBezTo>
                    <a:pt x="40645" y="11241"/>
                    <a:pt x="38843" y="9367"/>
                    <a:pt x="36140" y="8832"/>
                  </a:cubicBezTo>
                  <a:cubicBezTo>
                    <a:pt x="35480" y="6370"/>
                    <a:pt x="33660" y="4728"/>
                    <a:pt x="31100" y="4363"/>
                  </a:cubicBezTo>
                  <a:cubicBezTo>
                    <a:pt x="28316" y="3961"/>
                    <a:pt x="24926" y="2257"/>
                    <a:pt x="24132" y="857"/>
                  </a:cubicBezTo>
                  <a:cubicBezTo>
                    <a:pt x="23829" y="321"/>
                    <a:pt x="23294" y="0"/>
                    <a:pt x="22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72"/>
            <p:cNvSpPr/>
            <p:nvPr/>
          </p:nvSpPr>
          <p:spPr>
            <a:xfrm>
              <a:off x="405460" y="4336617"/>
              <a:ext cx="614414" cy="603807"/>
            </a:xfrm>
            <a:custGeom>
              <a:avLst/>
              <a:gdLst/>
              <a:ahLst/>
              <a:cxnLst/>
              <a:rect l="l" t="t" r="r" b="b"/>
              <a:pathLst>
                <a:path w="42921" h="42180" extrusionOk="0">
                  <a:moveTo>
                    <a:pt x="21460" y="1"/>
                  </a:moveTo>
                  <a:cubicBezTo>
                    <a:pt x="21351" y="1"/>
                    <a:pt x="21242" y="72"/>
                    <a:pt x="21162" y="215"/>
                  </a:cubicBezTo>
                  <a:cubicBezTo>
                    <a:pt x="20073" y="2133"/>
                    <a:pt x="16210" y="3944"/>
                    <a:pt x="13249" y="4363"/>
                  </a:cubicBezTo>
                  <a:cubicBezTo>
                    <a:pt x="10777" y="4720"/>
                    <a:pt x="9680" y="6344"/>
                    <a:pt x="9270" y="7923"/>
                  </a:cubicBezTo>
                  <a:cubicBezTo>
                    <a:pt x="9145" y="8387"/>
                    <a:pt x="8770" y="8726"/>
                    <a:pt x="8306" y="8824"/>
                  </a:cubicBezTo>
                  <a:cubicBezTo>
                    <a:pt x="6620" y="9163"/>
                    <a:pt x="4791" y="10233"/>
                    <a:pt x="4408" y="12874"/>
                  </a:cubicBezTo>
                  <a:cubicBezTo>
                    <a:pt x="3989" y="15844"/>
                    <a:pt x="2178" y="19698"/>
                    <a:pt x="260" y="20796"/>
                  </a:cubicBezTo>
                  <a:cubicBezTo>
                    <a:pt x="1" y="20947"/>
                    <a:pt x="1" y="21242"/>
                    <a:pt x="260" y="21393"/>
                  </a:cubicBezTo>
                  <a:cubicBezTo>
                    <a:pt x="2178" y="22482"/>
                    <a:pt x="3989" y="26336"/>
                    <a:pt x="4408" y="29306"/>
                  </a:cubicBezTo>
                  <a:cubicBezTo>
                    <a:pt x="4791" y="31947"/>
                    <a:pt x="6620" y="33026"/>
                    <a:pt x="8306" y="33365"/>
                  </a:cubicBezTo>
                  <a:cubicBezTo>
                    <a:pt x="8770" y="33455"/>
                    <a:pt x="9145" y="33794"/>
                    <a:pt x="9270" y="34257"/>
                  </a:cubicBezTo>
                  <a:cubicBezTo>
                    <a:pt x="9680" y="35836"/>
                    <a:pt x="10777" y="37460"/>
                    <a:pt x="13249" y="37817"/>
                  </a:cubicBezTo>
                  <a:cubicBezTo>
                    <a:pt x="16210" y="38236"/>
                    <a:pt x="20073" y="40047"/>
                    <a:pt x="21162" y="41965"/>
                  </a:cubicBezTo>
                  <a:cubicBezTo>
                    <a:pt x="21242" y="42108"/>
                    <a:pt x="21351" y="42179"/>
                    <a:pt x="21460" y="42179"/>
                  </a:cubicBezTo>
                  <a:cubicBezTo>
                    <a:pt x="21570" y="42179"/>
                    <a:pt x="21679" y="42108"/>
                    <a:pt x="21759" y="41965"/>
                  </a:cubicBezTo>
                  <a:cubicBezTo>
                    <a:pt x="22848" y="40047"/>
                    <a:pt x="26702" y="38236"/>
                    <a:pt x="29672" y="37817"/>
                  </a:cubicBezTo>
                  <a:cubicBezTo>
                    <a:pt x="32143" y="37460"/>
                    <a:pt x="33241" y="35836"/>
                    <a:pt x="33651" y="34257"/>
                  </a:cubicBezTo>
                  <a:cubicBezTo>
                    <a:pt x="33776" y="33794"/>
                    <a:pt x="34151" y="33455"/>
                    <a:pt x="34615" y="33365"/>
                  </a:cubicBezTo>
                  <a:cubicBezTo>
                    <a:pt x="36301" y="33026"/>
                    <a:pt x="38129" y="31947"/>
                    <a:pt x="38513" y="29306"/>
                  </a:cubicBezTo>
                  <a:cubicBezTo>
                    <a:pt x="38932" y="26336"/>
                    <a:pt x="40743" y="22482"/>
                    <a:pt x="42661" y="21393"/>
                  </a:cubicBezTo>
                  <a:cubicBezTo>
                    <a:pt x="42920" y="21242"/>
                    <a:pt x="42920" y="20947"/>
                    <a:pt x="42661" y="20796"/>
                  </a:cubicBezTo>
                  <a:cubicBezTo>
                    <a:pt x="40743" y="19698"/>
                    <a:pt x="38932" y="15844"/>
                    <a:pt x="38513" y="12874"/>
                  </a:cubicBezTo>
                  <a:cubicBezTo>
                    <a:pt x="38129" y="10233"/>
                    <a:pt x="36301" y="9163"/>
                    <a:pt x="34615" y="8824"/>
                  </a:cubicBezTo>
                  <a:cubicBezTo>
                    <a:pt x="34151" y="8726"/>
                    <a:pt x="33776" y="8387"/>
                    <a:pt x="33651" y="7923"/>
                  </a:cubicBezTo>
                  <a:cubicBezTo>
                    <a:pt x="33241" y="6344"/>
                    <a:pt x="32143" y="4720"/>
                    <a:pt x="29672" y="4363"/>
                  </a:cubicBezTo>
                  <a:cubicBezTo>
                    <a:pt x="26702" y="3944"/>
                    <a:pt x="22848" y="2133"/>
                    <a:pt x="21759" y="215"/>
                  </a:cubicBezTo>
                  <a:cubicBezTo>
                    <a:pt x="21679" y="72"/>
                    <a:pt x="21570" y="1"/>
                    <a:pt x="214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7" name="Google Shape;3787;p72"/>
          <p:cNvGrpSpPr/>
          <p:nvPr/>
        </p:nvGrpSpPr>
        <p:grpSpPr>
          <a:xfrm>
            <a:off x="5179217" y="-453765"/>
            <a:ext cx="2223341" cy="2474367"/>
            <a:chOff x="5179217" y="-358190"/>
            <a:chExt cx="2223341" cy="2474367"/>
          </a:xfrm>
        </p:grpSpPr>
        <p:sp>
          <p:nvSpPr>
            <p:cNvPr id="3788" name="Google Shape;3788;p72"/>
            <p:cNvSpPr/>
            <p:nvPr/>
          </p:nvSpPr>
          <p:spPr>
            <a:xfrm>
              <a:off x="6237289" y="1066355"/>
              <a:ext cx="255953" cy="242920"/>
            </a:xfrm>
            <a:custGeom>
              <a:avLst/>
              <a:gdLst/>
              <a:ahLst/>
              <a:cxnLst/>
              <a:rect l="l" t="t" r="r" b="b"/>
              <a:pathLst>
                <a:path w="5951" h="5648" extrusionOk="0">
                  <a:moveTo>
                    <a:pt x="2971" y="982"/>
                  </a:moveTo>
                  <a:lnTo>
                    <a:pt x="3479" y="2150"/>
                  </a:lnTo>
                  <a:cubicBezTo>
                    <a:pt x="3524" y="2240"/>
                    <a:pt x="3613" y="2311"/>
                    <a:pt x="3711" y="2320"/>
                  </a:cubicBezTo>
                  <a:lnTo>
                    <a:pt x="4987" y="2436"/>
                  </a:lnTo>
                  <a:lnTo>
                    <a:pt x="4024" y="3283"/>
                  </a:lnTo>
                  <a:cubicBezTo>
                    <a:pt x="3952" y="3346"/>
                    <a:pt x="3916" y="3453"/>
                    <a:pt x="3934" y="3551"/>
                  </a:cubicBezTo>
                  <a:lnTo>
                    <a:pt x="4220" y="4800"/>
                  </a:lnTo>
                  <a:lnTo>
                    <a:pt x="3114" y="4149"/>
                  </a:lnTo>
                  <a:cubicBezTo>
                    <a:pt x="3073" y="4122"/>
                    <a:pt x="3024" y="4109"/>
                    <a:pt x="2975" y="4109"/>
                  </a:cubicBezTo>
                  <a:cubicBezTo>
                    <a:pt x="2926" y="4109"/>
                    <a:pt x="2877" y="4122"/>
                    <a:pt x="2837" y="4149"/>
                  </a:cubicBezTo>
                  <a:lnTo>
                    <a:pt x="1731" y="4800"/>
                  </a:lnTo>
                  <a:lnTo>
                    <a:pt x="2007" y="3551"/>
                  </a:lnTo>
                  <a:cubicBezTo>
                    <a:pt x="2034" y="3453"/>
                    <a:pt x="1998" y="3346"/>
                    <a:pt x="1927" y="3283"/>
                  </a:cubicBezTo>
                  <a:lnTo>
                    <a:pt x="964" y="2436"/>
                  </a:lnTo>
                  <a:lnTo>
                    <a:pt x="2239" y="2320"/>
                  </a:lnTo>
                  <a:cubicBezTo>
                    <a:pt x="2337" y="2311"/>
                    <a:pt x="2427" y="2240"/>
                    <a:pt x="2462" y="2150"/>
                  </a:cubicBezTo>
                  <a:lnTo>
                    <a:pt x="2971" y="982"/>
                  </a:lnTo>
                  <a:close/>
                  <a:moveTo>
                    <a:pt x="2971" y="1"/>
                  </a:moveTo>
                  <a:cubicBezTo>
                    <a:pt x="2864" y="1"/>
                    <a:pt x="2766" y="63"/>
                    <a:pt x="2721" y="170"/>
                  </a:cubicBezTo>
                  <a:lnTo>
                    <a:pt x="2025" y="1776"/>
                  </a:lnTo>
                  <a:lnTo>
                    <a:pt x="277" y="1945"/>
                  </a:lnTo>
                  <a:cubicBezTo>
                    <a:pt x="161" y="1954"/>
                    <a:pt x="72" y="2026"/>
                    <a:pt x="36" y="2133"/>
                  </a:cubicBezTo>
                  <a:cubicBezTo>
                    <a:pt x="0" y="2240"/>
                    <a:pt x="36" y="2356"/>
                    <a:pt x="116" y="2427"/>
                  </a:cubicBezTo>
                  <a:lnTo>
                    <a:pt x="1428" y="3596"/>
                  </a:lnTo>
                  <a:lnTo>
                    <a:pt x="1053" y="5309"/>
                  </a:lnTo>
                  <a:cubicBezTo>
                    <a:pt x="1026" y="5416"/>
                    <a:pt x="1071" y="5523"/>
                    <a:pt x="1160" y="5594"/>
                  </a:cubicBezTo>
                  <a:cubicBezTo>
                    <a:pt x="1204" y="5630"/>
                    <a:pt x="1267" y="5648"/>
                    <a:pt x="1320" y="5648"/>
                  </a:cubicBezTo>
                  <a:cubicBezTo>
                    <a:pt x="1374" y="5648"/>
                    <a:pt x="1419" y="5630"/>
                    <a:pt x="1463" y="5603"/>
                  </a:cubicBezTo>
                  <a:lnTo>
                    <a:pt x="2971" y="4711"/>
                  </a:lnTo>
                  <a:lnTo>
                    <a:pt x="4487" y="5603"/>
                  </a:lnTo>
                  <a:cubicBezTo>
                    <a:pt x="4533" y="5632"/>
                    <a:pt x="4582" y="5646"/>
                    <a:pt x="4631" y="5646"/>
                  </a:cubicBezTo>
                  <a:cubicBezTo>
                    <a:pt x="4688" y="5646"/>
                    <a:pt x="4743" y="5627"/>
                    <a:pt x="4791" y="5594"/>
                  </a:cubicBezTo>
                  <a:cubicBezTo>
                    <a:pt x="4880" y="5523"/>
                    <a:pt x="4925" y="5416"/>
                    <a:pt x="4898" y="5309"/>
                  </a:cubicBezTo>
                  <a:lnTo>
                    <a:pt x="4514" y="3596"/>
                  </a:lnTo>
                  <a:lnTo>
                    <a:pt x="5834" y="2427"/>
                  </a:lnTo>
                  <a:cubicBezTo>
                    <a:pt x="5915" y="2356"/>
                    <a:pt x="5950" y="2240"/>
                    <a:pt x="5915" y="2133"/>
                  </a:cubicBezTo>
                  <a:cubicBezTo>
                    <a:pt x="5879" y="2026"/>
                    <a:pt x="5790" y="1954"/>
                    <a:pt x="5674" y="1945"/>
                  </a:cubicBezTo>
                  <a:lnTo>
                    <a:pt x="3925" y="1776"/>
                  </a:lnTo>
                  <a:lnTo>
                    <a:pt x="3230" y="170"/>
                  </a:lnTo>
                  <a:cubicBezTo>
                    <a:pt x="3185" y="63"/>
                    <a:pt x="3087" y="1"/>
                    <a:pt x="2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72"/>
            <p:cNvSpPr/>
            <p:nvPr/>
          </p:nvSpPr>
          <p:spPr>
            <a:xfrm>
              <a:off x="6342404" y="276355"/>
              <a:ext cx="45720" cy="744374"/>
            </a:xfrm>
            <a:custGeom>
              <a:avLst/>
              <a:gdLst/>
              <a:ahLst/>
              <a:cxnLst/>
              <a:rect l="l" t="t" r="r" b="b"/>
              <a:pathLst>
                <a:path w="1063" h="17307" extrusionOk="0">
                  <a:moveTo>
                    <a:pt x="527" y="0"/>
                  </a:moveTo>
                  <a:cubicBezTo>
                    <a:pt x="232" y="0"/>
                    <a:pt x="1" y="232"/>
                    <a:pt x="1" y="527"/>
                  </a:cubicBezTo>
                  <a:cubicBezTo>
                    <a:pt x="1" y="821"/>
                    <a:pt x="232" y="1062"/>
                    <a:pt x="527" y="1062"/>
                  </a:cubicBezTo>
                  <a:cubicBezTo>
                    <a:pt x="821" y="1062"/>
                    <a:pt x="1062" y="821"/>
                    <a:pt x="1062" y="527"/>
                  </a:cubicBezTo>
                  <a:cubicBezTo>
                    <a:pt x="1062" y="232"/>
                    <a:pt x="821" y="0"/>
                    <a:pt x="527" y="0"/>
                  </a:cubicBezTo>
                  <a:close/>
                  <a:moveTo>
                    <a:pt x="527" y="2320"/>
                  </a:moveTo>
                  <a:cubicBezTo>
                    <a:pt x="232" y="2320"/>
                    <a:pt x="1" y="2561"/>
                    <a:pt x="1" y="2846"/>
                  </a:cubicBezTo>
                  <a:cubicBezTo>
                    <a:pt x="1" y="3140"/>
                    <a:pt x="232" y="3381"/>
                    <a:pt x="527" y="3381"/>
                  </a:cubicBezTo>
                  <a:cubicBezTo>
                    <a:pt x="821" y="3381"/>
                    <a:pt x="1062" y="3140"/>
                    <a:pt x="1062" y="2846"/>
                  </a:cubicBezTo>
                  <a:cubicBezTo>
                    <a:pt x="1062" y="2561"/>
                    <a:pt x="821" y="2320"/>
                    <a:pt x="527" y="2320"/>
                  </a:cubicBezTo>
                  <a:close/>
                  <a:moveTo>
                    <a:pt x="527" y="4639"/>
                  </a:moveTo>
                  <a:cubicBezTo>
                    <a:pt x="232" y="4639"/>
                    <a:pt x="1" y="4880"/>
                    <a:pt x="1" y="5174"/>
                  </a:cubicBezTo>
                  <a:cubicBezTo>
                    <a:pt x="1" y="5469"/>
                    <a:pt x="232" y="5701"/>
                    <a:pt x="527" y="5701"/>
                  </a:cubicBezTo>
                  <a:cubicBezTo>
                    <a:pt x="821" y="5701"/>
                    <a:pt x="1062" y="5469"/>
                    <a:pt x="1062" y="5174"/>
                  </a:cubicBezTo>
                  <a:cubicBezTo>
                    <a:pt x="1062" y="4880"/>
                    <a:pt x="821" y="4639"/>
                    <a:pt x="527" y="4639"/>
                  </a:cubicBezTo>
                  <a:close/>
                  <a:moveTo>
                    <a:pt x="527" y="6959"/>
                  </a:moveTo>
                  <a:cubicBezTo>
                    <a:pt x="232" y="6959"/>
                    <a:pt x="1" y="7199"/>
                    <a:pt x="1" y="7494"/>
                  </a:cubicBezTo>
                  <a:cubicBezTo>
                    <a:pt x="1" y="7788"/>
                    <a:pt x="232" y="8020"/>
                    <a:pt x="527" y="8020"/>
                  </a:cubicBezTo>
                  <a:cubicBezTo>
                    <a:pt x="821" y="8020"/>
                    <a:pt x="1062" y="7788"/>
                    <a:pt x="1062" y="7494"/>
                  </a:cubicBezTo>
                  <a:cubicBezTo>
                    <a:pt x="1062" y="7199"/>
                    <a:pt x="821" y="6959"/>
                    <a:pt x="527" y="6959"/>
                  </a:cubicBezTo>
                  <a:close/>
                  <a:moveTo>
                    <a:pt x="527" y="9287"/>
                  </a:moveTo>
                  <a:cubicBezTo>
                    <a:pt x="232" y="9287"/>
                    <a:pt x="1" y="9519"/>
                    <a:pt x="1" y="9813"/>
                  </a:cubicBezTo>
                  <a:cubicBezTo>
                    <a:pt x="1" y="10108"/>
                    <a:pt x="232" y="10349"/>
                    <a:pt x="527" y="10349"/>
                  </a:cubicBezTo>
                  <a:cubicBezTo>
                    <a:pt x="821" y="10349"/>
                    <a:pt x="1062" y="10108"/>
                    <a:pt x="1062" y="9813"/>
                  </a:cubicBezTo>
                  <a:cubicBezTo>
                    <a:pt x="1062" y="9519"/>
                    <a:pt x="821" y="9287"/>
                    <a:pt x="527" y="9287"/>
                  </a:cubicBezTo>
                  <a:close/>
                  <a:moveTo>
                    <a:pt x="527" y="11606"/>
                  </a:moveTo>
                  <a:cubicBezTo>
                    <a:pt x="232" y="11606"/>
                    <a:pt x="1" y="11838"/>
                    <a:pt x="1" y="12133"/>
                  </a:cubicBezTo>
                  <a:cubicBezTo>
                    <a:pt x="1" y="12427"/>
                    <a:pt x="232" y="12668"/>
                    <a:pt x="527" y="12668"/>
                  </a:cubicBezTo>
                  <a:cubicBezTo>
                    <a:pt x="821" y="12668"/>
                    <a:pt x="1062" y="12427"/>
                    <a:pt x="1062" y="12133"/>
                  </a:cubicBezTo>
                  <a:cubicBezTo>
                    <a:pt x="1062" y="11838"/>
                    <a:pt x="821" y="11606"/>
                    <a:pt x="527" y="11606"/>
                  </a:cubicBezTo>
                  <a:close/>
                  <a:moveTo>
                    <a:pt x="527" y="13926"/>
                  </a:moveTo>
                  <a:cubicBezTo>
                    <a:pt x="232" y="13926"/>
                    <a:pt x="1" y="14167"/>
                    <a:pt x="1" y="14461"/>
                  </a:cubicBezTo>
                  <a:cubicBezTo>
                    <a:pt x="1" y="14747"/>
                    <a:pt x="232" y="14987"/>
                    <a:pt x="527" y="14987"/>
                  </a:cubicBezTo>
                  <a:cubicBezTo>
                    <a:pt x="821" y="14987"/>
                    <a:pt x="1062" y="14747"/>
                    <a:pt x="1062" y="14461"/>
                  </a:cubicBezTo>
                  <a:cubicBezTo>
                    <a:pt x="1062" y="14167"/>
                    <a:pt x="821" y="13926"/>
                    <a:pt x="527" y="13926"/>
                  </a:cubicBezTo>
                  <a:close/>
                  <a:moveTo>
                    <a:pt x="527" y="16245"/>
                  </a:moveTo>
                  <a:cubicBezTo>
                    <a:pt x="232" y="16245"/>
                    <a:pt x="1" y="16486"/>
                    <a:pt x="1" y="16781"/>
                  </a:cubicBezTo>
                  <a:cubicBezTo>
                    <a:pt x="1" y="17075"/>
                    <a:pt x="232" y="17307"/>
                    <a:pt x="527" y="17307"/>
                  </a:cubicBezTo>
                  <a:cubicBezTo>
                    <a:pt x="821" y="17307"/>
                    <a:pt x="1062" y="17075"/>
                    <a:pt x="1062" y="16781"/>
                  </a:cubicBezTo>
                  <a:cubicBezTo>
                    <a:pt x="1062" y="16486"/>
                    <a:pt x="821" y="16245"/>
                    <a:pt x="527" y="16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72"/>
            <p:cNvSpPr/>
            <p:nvPr/>
          </p:nvSpPr>
          <p:spPr>
            <a:xfrm>
              <a:off x="6358920" y="298978"/>
              <a:ext cx="12688" cy="785836"/>
            </a:xfrm>
            <a:custGeom>
              <a:avLst/>
              <a:gdLst/>
              <a:ahLst/>
              <a:cxnLst/>
              <a:rect l="l" t="t" r="r" b="b"/>
              <a:pathLst>
                <a:path w="295" h="18271" extrusionOk="0">
                  <a:moveTo>
                    <a:pt x="0" y="1"/>
                  </a:moveTo>
                  <a:lnTo>
                    <a:pt x="0" y="18271"/>
                  </a:lnTo>
                  <a:lnTo>
                    <a:pt x="295" y="18271"/>
                  </a:lnTo>
                  <a:lnTo>
                    <a:pt x="2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72"/>
            <p:cNvSpPr/>
            <p:nvPr/>
          </p:nvSpPr>
          <p:spPr>
            <a:xfrm>
              <a:off x="5706637" y="537251"/>
              <a:ext cx="255953" cy="242662"/>
            </a:xfrm>
            <a:custGeom>
              <a:avLst/>
              <a:gdLst/>
              <a:ahLst/>
              <a:cxnLst/>
              <a:rect l="l" t="t" r="r" b="b"/>
              <a:pathLst>
                <a:path w="5951" h="5642" extrusionOk="0">
                  <a:moveTo>
                    <a:pt x="2971" y="973"/>
                  </a:moveTo>
                  <a:lnTo>
                    <a:pt x="3480" y="2150"/>
                  </a:lnTo>
                  <a:cubicBezTo>
                    <a:pt x="3515" y="2240"/>
                    <a:pt x="3604" y="2302"/>
                    <a:pt x="3711" y="2311"/>
                  </a:cubicBezTo>
                  <a:lnTo>
                    <a:pt x="4978" y="2436"/>
                  </a:lnTo>
                  <a:lnTo>
                    <a:pt x="4024" y="3283"/>
                  </a:lnTo>
                  <a:cubicBezTo>
                    <a:pt x="3943" y="3346"/>
                    <a:pt x="3917" y="3453"/>
                    <a:pt x="3935" y="3551"/>
                  </a:cubicBezTo>
                  <a:lnTo>
                    <a:pt x="4211" y="4800"/>
                  </a:lnTo>
                  <a:lnTo>
                    <a:pt x="3114" y="4149"/>
                  </a:lnTo>
                  <a:cubicBezTo>
                    <a:pt x="3069" y="4122"/>
                    <a:pt x="3025" y="4113"/>
                    <a:pt x="2971" y="4113"/>
                  </a:cubicBezTo>
                  <a:cubicBezTo>
                    <a:pt x="2926" y="4113"/>
                    <a:pt x="2873" y="4122"/>
                    <a:pt x="2828" y="4149"/>
                  </a:cubicBezTo>
                  <a:lnTo>
                    <a:pt x="1731" y="4800"/>
                  </a:lnTo>
                  <a:lnTo>
                    <a:pt x="2008" y="3551"/>
                  </a:lnTo>
                  <a:cubicBezTo>
                    <a:pt x="2034" y="3453"/>
                    <a:pt x="1999" y="3346"/>
                    <a:pt x="1918" y="3283"/>
                  </a:cubicBezTo>
                  <a:lnTo>
                    <a:pt x="964" y="2436"/>
                  </a:lnTo>
                  <a:lnTo>
                    <a:pt x="2231" y="2311"/>
                  </a:lnTo>
                  <a:cubicBezTo>
                    <a:pt x="2338" y="2302"/>
                    <a:pt x="2427" y="2240"/>
                    <a:pt x="2463" y="2150"/>
                  </a:cubicBezTo>
                  <a:lnTo>
                    <a:pt x="2971" y="973"/>
                  </a:lnTo>
                  <a:close/>
                  <a:moveTo>
                    <a:pt x="2971" y="0"/>
                  </a:moveTo>
                  <a:cubicBezTo>
                    <a:pt x="2864" y="0"/>
                    <a:pt x="2757" y="63"/>
                    <a:pt x="2712" y="161"/>
                  </a:cubicBezTo>
                  <a:lnTo>
                    <a:pt x="2016" y="1776"/>
                  </a:lnTo>
                  <a:lnTo>
                    <a:pt x="268" y="1945"/>
                  </a:lnTo>
                  <a:cubicBezTo>
                    <a:pt x="161" y="1954"/>
                    <a:pt x="63" y="2026"/>
                    <a:pt x="27" y="2133"/>
                  </a:cubicBezTo>
                  <a:cubicBezTo>
                    <a:pt x="0" y="2240"/>
                    <a:pt x="27" y="2356"/>
                    <a:pt x="116" y="2427"/>
                  </a:cubicBezTo>
                  <a:lnTo>
                    <a:pt x="1428" y="3587"/>
                  </a:lnTo>
                  <a:lnTo>
                    <a:pt x="1044" y="5300"/>
                  </a:lnTo>
                  <a:cubicBezTo>
                    <a:pt x="1026" y="5416"/>
                    <a:pt x="1062" y="5523"/>
                    <a:pt x="1151" y="5594"/>
                  </a:cubicBezTo>
                  <a:cubicBezTo>
                    <a:pt x="1197" y="5626"/>
                    <a:pt x="1253" y="5642"/>
                    <a:pt x="1310" y="5642"/>
                  </a:cubicBezTo>
                  <a:cubicBezTo>
                    <a:pt x="1363" y="5642"/>
                    <a:pt x="1416" y="5629"/>
                    <a:pt x="1463" y="5603"/>
                  </a:cubicBezTo>
                  <a:lnTo>
                    <a:pt x="2971" y="4711"/>
                  </a:lnTo>
                  <a:lnTo>
                    <a:pt x="4488" y="5603"/>
                  </a:lnTo>
                  <a:cubicBezTo>
                    <a:pt x="4523" y="5630"/>
                    <a:pt x="4577" y="5639"/>
                    <a:pt x="4621" y="5639"/>
                  </a:cubicBezTo>
                  <a:cubicBezTo>
                    <a:pt x="4684" y="5639"/>
                    <a:pt x="4737" y="5621"/>
                    <a:pt x="4791" y="5594"/>
                  </a:cubicBezTo>
                  <a:cubicBezTo>
                    <a:pt x="4880" y="5523"/>
                    <a:pt x="4925" y="5416"/>
                    <a:pt x="4898" y="5300"/>
                  </a:cubicBezTo>
                  <a:lnTo>
                    <a:pt x="4514" y="3587"/>
                  </a:lnTo>
                  <a:lnTo>
                    <a:pt x="5835" y="2427"/>
                  </a:lnTo>
                  <a:cubicBezTo>
                    <a:pt x="5915" y="2356"/>
                    <a:pt x="5951" y="2240"/>
                    <a:pt x="5915" y="2133"/>
                  </a:cubicBezTo>
                  <a:cubicBezTo>
                    <a:pt x="5879" y="2026"/>
                    <a:pt x="5781" y="1954"/>
                    <a:pt x="5674" y="1945"/>
                  </a:cubicBezTo>
                  <a:lnTo>
                    <a:pt x="3926" y="1776"/>
                  </a:lnTo>
                  <a:lnTo>
                    <a:pt x="3230" y="161"/>
                  </a:lnTo>
                  <a:cubicBezTo>
                    <a:pt x="3185" y="63"/>
                    <a:pt x="308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72"/>
            <p:cNvSpPr/>
            <p:nvPr/>
          </p:nvSpPr>
          <p:spPr>
            <a:xfrm>
              <a:off x="5811365" y="87930"/>
              <a:ext cx="46107" cy="445154"/>
            </a:xfrm>
            <a:custGeom>
              <a:avLst/>
              <a:gdLst/>
              <a:ahLst/>
              <a:cxnLst/>
              <a:rect l="l" t="t" r="r" b="b"/>
              <a:pathLst>
                <a:path w="1072" h="10350" extrusionOk="0">
                  <a:moveTo>
                    <a:pt x="536" y="1"/>
                  </a:moveTo>
                  <a:cubicBezTo>
                    <a:pt x="242" y="1"/>
                    <a:pt x="1" y="242"/>
                    <a:pt x="1" y="536"/>
                  </a:cubicBezTo>
                  <a:cubicBezTo>
                    <a:pt x="1" y="831"/>
                    <a:pt x="242" y="1063"/>
                    <a:pt x="536" y="1063"/>
                  </a:cubicBezTo>
                  <a:cubicBezTo>
                    <a:pt x="830" y="1063"/>
                    <a:pt x="1071" y="831"/>
                    <a:pt x="1071" y="536"/>
                  </a:cubicBezTo>
                  <a:cubicBezTo>
                    <a:pt x="1071" y="242"/>
                    <a:pt x="830" y="1"/>
                    <a:pt x="536" y="1"/>
                  </a:cubicBezTo>
                  <a:close/>
                  <a:moveTo>
                    <a:pt x="536" y="2320"/>
                  </a:moveTo>
                  <a:cubicBezTo>
                    <a:pt x="242" y="2320"/>
                    <a:pt x="1" y="2561"/>
                    <a:pt x="1" y="2856"/>
                  </a:cubicBezTo>
                  <a:cubicBezTo>
                    <a:pt x="1" y="3150"/>
                    <a:pt x="242" y="3382"/>
                    <a:pt x="536" y="3382"/>
                  </a:cubicBezTo>
                  <a:cubicBezTo>
                    <a:pt x="830" y="3382"/>
                    <a:pt x="1071" y="3150"/>
                    <a:pt x="1071" y="2856"/>
                  </a:cubicBezTo>
                  <a:cubicBezTo>
                    <a:pt x="1071" y="2561"/>
                    <a:pt x="830" y="2320"/>
                    <a:pt x="536" y="2320"/>
                  </a:cubicBezTo>
                  <a:close/>
                  <a:moveTo>
                    <a:pt x="536" y="4640"/>
                  </a:moveTo>
                  <a:cubicBezTo>
                    <a:pt x="242" y="4640"/>
                    <a:pt x="1" y="4881"/>
                    <a:pt x="1" y="5175"/>
                  </a:cubicBezTo>
                  <a:cubicBezTo>
                    <a:pt x="1" y="5470"/>
                    <a:pt x="242" y="5710"/>
                    <a:pt x="536" y="5710"/>
                  </a:cubicBezTo>
                  <a:cubicBezTo>
                    <a:pt x="830" y="5710"/>
                    <a:pt x="1071" y="5470"/>
                    <a:pt x="1071" y="5175"/>
                  </a:cubicBezTo>
                  <a:cubicBezTo>
                    <a:pt x="1071" y="4881"/>
                    <a:pt x="830" y="4640"/>
                    <a:pt x="536" y="4640"/>
                  </a:cubicBezTo>
                  <a:close/>
                  <a:moveTo>
                    <a:pt x="536" y="6968"/>
                  </a:moveTo>
                  <a:cubicBezTo>
                    <a:pt x="242" y="6968"/>
                    <a:pt x="1" y="7200"/>
                    <a:pt x="1" y="7495"/>
                  </a:cubicBezTo>
                  <a:cubicBezTo>
                    <a:pt x="1" y="7789"/>
                    <a:pt x="242" y="8030"/>
                    <a:pt x="536" y="8030"/>
                  </a:cubicBezTo>
                  <a:cubicBezTo>
                    <a:pt x="830" y="8030"/>
                    <a:pt x="1071" y="7789"/>
                    <a:pt x="1071" y="7495"/>
                  </a:cubicBezTo>
                  <a:cubicBezTo>
                    <a:pt x="1071" y="7200"/>
                    <a:pt x="830" y="6968"/>
                    <a:pt x="536" y="6968"/>
                  </a:cubicBezTo>
                  <a:close/>
                  <a:moveTo>
                    <a:pt x="536" y="9288"/>
                  </a:moveTo>
                  <a:cubicBezTo>
                    <a:pt x="242" y="9288"/>
                    <a:pt x="1" y="9520"/>
                    <a:pt x="1" y="9814"/>
                  </a:cubicBezTo>
                  <a:cubicBezTo>
                    <a:pt x="1" y="10108"/>
                    <a:pt x="242" y="10349"/>
                    <a:pt x="536" y="10349"/>
                  </a:cubicBezTo>
                  <a:cubicBezTo>
                    <a:pt x="830" y="10349"/>
                    <a:pt x="1071" y="10108"/>
                    <a:pt x="1071" y="9814"/>
                  </a:cubicBezTo>
                  <a:cubicBezTo>
                    <a:pt x="1071" y="9520"/>
                    <a:pt x="830" y="9288"/>
                    <a:pt x="536" y="92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72"/>
            <p:cNvSpPr/>
            <p:nvPr/>
          </p:nvSpPr>
          <p:spPr>
            <a:xfrm>
              <a:off x="5828268" y="110984"/>
              <a:ext cx="12301" cy="444336"/>
            </a:xfrm>
            <a:custGeom>
              <a:avLst/>
              <a:gdLst/>
              <a:ahLst/>
              <a:cxnLst/>
              <a:rect l="l" t="t" r="r" b="b"/>
              <a:pathLst>
                <a:path w="286" h="10331" extrusionOk="0">
                  <a:moveTo>
                    <a:pt x="0" y="0"/>
                  </a:moveTo>
                  <a:lnTo>
                    <a:pt x="0" y="10331"/>
                  </a:lnTo>
                  <a:lnTo>
                    <a:pt x="286" y="10331"/>
                  </a:lnTo>
                  <a:lnTo>
                    <a:pt x="2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72"/>
            <p:cNvSpPr/>
            <p:nvPr/>
          </p:nvSpPr>
          <p:spPr>
            <a:xfrm>
              <a:off x="6088390" y="217647"/>
              <a:ext cx="46107" cy="1144195"/>
            </a:xfrm>
            <a:custGeom>
              <a:avLst/>
              <a:gdLst/>
              <a:ahLst/>
              <a:cxnLst/>
              <a:rect l="l" t="t" r="r" b="b"/>
              <a:pathLst>
                <a:path w="1072" h="26603" extrusionOk="0">
                  <a:moveTo>
                    <a:pt x="536" y="0"/>
                  </a:moveTo>
                  <a:cubicBezTo>
                    <a:pt x="242" y="0"/>
                    <a:pt x="1" y="241"/>
                    <a:pt x="1" y="536"/>
                  </a:cubicBezTo>
                  <a:cubicBezTo>
                    <a:pt x="1" y="830"/>
                    <a:pt x="242" y="1062"/>
                    <a:pt x="536" y="1062"/>
                  </a:cubicBezTo>
                  <a:cubicBezTo>
                    <a:pt x="830" y="1062"/>
                    <a:pt x="1071" y="830"/>
                    <a:pt x="1071" y="536"/>
                  </a:cubicBezTo>
                  <a:cubicBezTo>
                    <a:pt x="1071" y="241"/>
                    <a:pt x="830" y="0"/>
                    <a:pt x="536" y="0"/>
                  </a:cubicBezTo>
                  <a:close/>
                  <a:moveTo>
                    <a:pt x="536" y="2320"/>
                  </a:moveTo>
                  <a:cubicBezTo>
                    <a:pt x="242" y="2320"/>
                    <a:pt x="1" y="2561"/>
                    <a:pt x="1" y="2855"/>
                  </a:cubicBezTo>
                  <a:cubicBezTo>
                    <a:pt x="1" y="3149"/>
                    <a:pt x="242" y="3381"/>
                    <a:pt x="536" y="3381"/>
                  </a:cubicBezTo>
                  <a:cubicBezTo>
                    <a:pt x="830" y="3381"/>
                    <a:pt x="1071" y="3149"/>
                    <a:pt x="1071" y="2855"/>
                  </a:cubicBezTo>
                  <a:cubicBezTo>
                    <a:pt x="1071" y="2561"/>
                    <a:pt x="830" y="2320"/>
                    <a:pt x="536" y="2320"/>
                  </a:cubicBezTo>
                  <a:close/>
                  <a:moveTo>
                    <a:pt x="536" y="4639"/>
                  </a:moveTo>
                  <a:cubicBezTo>
                    <a:pt x="242" y="4639"/>
                    <a:pt x="1" y="4880"/>
                    <a:pt x="1" y="5174"/>
                  </a:cubicBezTo>
                  <a:cubicBezTo>
                    <a:pt x="1" y="5469"/>
                    <a:pt x="242" y="5710"/>
                    <a:pt x="536" y="5710"/>
                  </a:cubicBezTo>
                  <a:cubicBezTo>
                    <a:pt x="830" y="5710"/>
                    <a:pt x="1071" y="5469"/>
                    <a:pt x="1071" y="5174"/>
                  </a:cubicBezTo>
                  <a:cubicBezTo>
                    <a:pt x="1071" y="4880"/>
                    <a:pt x="830" y="4639"/>
                    <a:pt x="536" y="4639"/>
                  </a:cubicBezTo>
                  <a:close/>
                  <a:moveTo>
                    <a:pt x="536" y="6968"/>
                  </a:moveTo>
                  <a:cubicBezTo>
                    <a:pt x="242" y="6968"/>
                    <a:pt x="1" y="7200"/>
                    <a:pt x="1" y="7494"/>
                  </a:cubicBezTo>
                  <a:cubicBezTo>
                    <a:pt x="1" y="7788"/>
                    <a:pt x="242" y="8029"/>
                    <a:pt x="536" y="8029"/>
                  </a:cubicBezTo>
                  <a:cubicBezTo>
                    <a:pt x="830" y="8029"/>
                    <a:pt x="1071" y="7788"/>
                    <a:pt x="1071" y="7494"/>
                  </a:cubicBezTo>
                  <a:cubicBezTo>
                    <a:pt x="1071" y="7200"/>
                    <a:pt x="830" y="6968"/>
                    <a:pt x="536" y="6968"/>
                  </a:cubicBezTo>
                  <a:close/>
                  <a:moveTo>
                    <a:pt x="536" y="9287"/>
                  </a:moveTo>
                  <a:cubicBezTo>
                    <a:pt x="242" y="9287"/>
                    <a:pt x="1" y="9519"/>
                    <a:pt x="1" y="9813"/>
                  </a:cubicBezTo>
                  <a:cubicBezTo>
                    <a:pt x="1" y="10108"/>
                    <a:pt x="242" y="10349"/>
                    <a:pt x="536" y="10349"/>
                  </a:cubicBezTo>
                  <a:cubicBezTo>
                    <a:pt x="830" y="10349"/>
                    <a:pt x="1071" y="10108"/>
                    <a:pt x="1071" y="9813"/>
                  </a:cubicBezTo>
                  <a:cubicBezTo>
                    <a:pt x="1071" y="9519"/>
                    <a:pt x="830" y="9287"/>
                    <a:pt x="536" y="9287"/>
                  </a:cubicBezTo>
                  <a:close/>
                  <a:moveTo>
                    <a:pt x="536" y="11607"/>
                  </a:moveTo>
                  <a:cubicBezTo>
                    <a:pt x="242" y="11607"/>
                    <a:pt x="1" y="11847"/>
                    <a:pt x="1" y="12142"/>
                  </a:cubicBezTo>
                  <a:cubicBezTo>
                    <a:pt x="1" y="12436"/>
                    <a:pt x="242" y="12668"/>
                    <a:pt x="536" y="12668"/>
                  </a:cubicBezTo>
                  <a:cubicBezTo>
                    <a:pt x="830" y="12668"/>
                    <a:pt x="1071" y="12436"/>
                    <a:pt x="1071" y="12142"/>
                  </a:cubicBezTo>
                  <a:cubicBezTo>
                    <a:pt x="1071" y="11847"/>
                    <a:pt x="830" y="11607"/>
                    <a:pt x="536" y="11607"/>
                  </a:cubicBezTo>
                  <a:close/>
                  <a:moveTo>
                    <a:pt x="536" y="13926"/>
                  </a:moveTo>
                  <a:cubicBezTo>
                    <a:pt x="242" y="13926"/>
                    <a:pt x="1" y="14167"/>
                    <a:pt x="1" y="14461"/>
                  </a:cubicBezTo>
                  <a:cubicBezTo>
                    <a:pt x="1" y="14756"/>
                    <a:pt x="242" y="14988"/>
                    <a:pt x="536" y="14988"/>
                  </a:cubicBezTo>
                  <a:cubicBezTo>
                    <a:pt x="830" y="14988"/>
                    <a:pt x="1071" y="14756"/>
                    <a:pt x="1071" y="14461"/>
                  </a:cubicBezTo>
                  <a:cubicBezTo>
                    <a:pt x="1071" y="14167"/>
                    <a:pt x="830" y="13926"/>
                    <a:pt x="536" y="13926"/>
                  </a:cubicBezTo>
                  <a:close/>
                  <a:moveTo>
                    <a:pt x="536" y="16245"/>
                  </a:moveTo>
                  <a:cubicBezTo>
                    <a:pt x="242" y="16245"/>
                    <a:pt x="1" y="16486"/>
                    <a:pt x="1" y="16781"/>
                  </a:cubicBezTo>
                  <a:cubicBezTo>
                    <a:pt x="1" y="17075"/>
                    <a:pt x="242" y="17316"/>
                    <a:pt x="536" y="17316"/>
                  </a:cubicBezTo>
                  <a:cubicBezTo>
                    <a:pt x="830" y="17316"/>
                    <a:pt x="1071" y="17075"/>
                    <a:pt x="1071" y="16781"/>
                  </a:cubicBezTo>
                  <a:cubicBezTo>
                    <a:pt x="1071" y="16486"/>
                    <a:pt x="830" y="16245"/>
                    <a:pt x="536" y="16245"/>
                  </a:cubicBezTo>
                  <a:close/>
                  <a:moveTo>
                    <a:pt x="536" y="18574"/>
                  </a:moveTo>
                  <a:cubicBezTo>
                    <a:pt x="242" y="18574"/>
                    <a:pt x="1" y="18806"/>
                    <a:pt x="1" y="19100"/>
                  </a:cubicBezTo>
                  <a:cubicBezTo>
                    <a:pt x="1" y="19395"/>
                    <a:pt x="242" y="19635"/>
                    <a:pt x="536" y="19635"/>
                  </a:cubicBezTo>
                  <a:cubicBezTo>
                    <a:pt x="830" y="19635"/>
                    <a:pt x="1071" y="19395"/>
                    <a:pt x="1071" y="19100"/>
                  </a:cubicBezTo>
                  <a:cubicBezTo>
                    <a:pt x="1071" y="18806"/>
                    <a:pt x="830" y="18574"/>
                    <a:pt x="536" y="18574"/>
                  </a:cubicBezTo>
                  <a:close/>
                  <a:moveTo>
                    <a:pt x="536" y="20893"/>
                  </a:moveTo>
                  <a:cubicBezTo>
                    <a:pt x="242" y="20893"/>
                    <a:pt x="1" y="21134"/>
                    <a:pt x="1" y="21420"/>
                  </a:cubicBezTo>
                  <a:cubicBezTo>
                    <a:pt x="1" y="21714"/>
                    <a:pt x="242" y="21955"/>
                    <a:pt x="536" y="21955"/>
                  </a:cubicBezTo>
                  <a:cubicBezTo>
                    <a:pt x="830" y="21955"/>
                    <a:pt x="1071" y="21714"/>
                    <a:pt x="1071" y="21420"/>
                  </a:cubicBezTo>
                  <a:cubicBezTo>
                    <a:pt x="1071" y="21134"/>
                    <a:pt x="830" y="20893"/>
                    <a:pt x="536" y="20893"/>
                  </a:cubicBezTo>
                  <a:close/>
                  <a:moveTo>
                    <a:pt x="536" y="23213"/>
                  </a:moveTo>
                  <a:cubicBezTo>
                    <a:pt x="242" y="23213"/>
                    <a:pt x="1" y="23454"/>
                    <a:pt x="1" y="23748"/>
                  </a:cubicBezTo>
                  <a:cubicBezTo>
                    <a:pt x="1" y="24042"/>
                    <a:pt x="242" y="24274"/>
                    <a:pt x="536" y="24274"/>
                  </a:cubicBezTo>
                  <a:cubicBezTo>
                    <a:pt x="830" y="24274"/>
                    <a:pt x="1071" y="24042"/>
                    <a:pt x="1071" y="23748"/>
                  </a:cubicBezTo>
                  <a:cubicBezTo>
                    <a:pt x="1071" y="23454"/>
                    <a:pt x="830" y="23213"/>
                    <a:pt x="536" y="23213"/>
                  </a:cubicBezTo>
                  <a:close/>
                  <a:moveTo>
                    <a:pt x="536" y="25532"/>
                  </a:moveTo>
                  <a:cubicBezTo>
                    <a:pt x="242" y="25532"/>
                    <a:pt x="1" y="25773"/>
                    <a:pt x="1" y="26067"/>
                  </a:cubicBezTo>
                  <a:cubicBezTo>
                    <a:pt x="1" y="26362"/>
                    <a:pt x="242" y="26603"/>
                    <a:pt x="536" y="26603"/>
                  </a:cubicBezTo>
                  <a:cubicBezTo>
                    <a:pt x="830" y="26603"/>
                    <a:pt x="1071" y="26362"/>
                    <a:pt x="1071" y="26067"/>
                  </a:cubicBezTo>
                  <a:cubicBezTo>
                    <a:pt x="1071" y="25773"/>
                    <a:pt x="830" y="25532"/>
                    <a:pt x="536" y="255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72"/>
            <p:cNvSpPr/>
            <p:nvPr/>
          </p:nvSpPr>
          <p:spPr>
            <a:xfrm>
              <a:off x="6105292" y="240657"/>
              <a:ext cx="12301" cy="1184108"/>
            </a:xfrm>
            <a:custGeom>
              <a:avLst/>
              <a:gdLst/>
              <a:ahLst/>
              <a:cxnLst/>
              <a:rect l="l" t="t" r="r" b="b"/>
              <a:pathLst>
                <a:path w="286" h="27531" extrusionOk="0">
                  <a:moveTo>
                    <a:pt x="0" y="1"/>
                  </a:moveTo>
                  <a:lnTo>
                    <a:pt x="0" y="27531"/>
                  </a:lnTo>
                  <a:lnTo>
                    <a:pt x="286" y="27531"/>
                  </a:lnTo>
                  <a:lnTo>
                    <a:pt x="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72"/>
            <p:cNvSpPr/>
            <p:nvPr/>
          </p:nvSpPr>
          <p:spPr>
            <a:xfrm>
              <a:off x="5928007" y="1409356"/>
              <a:ext cx="367262" cy="191524"/>
            </a:xfrm>
            <a:custGeom>
              <a:avLst/>
              <a:gdLst/>
              <a:ahLst/>
              <a:cxnLst/>
              <a:rect l="l" t="t" r="r" b="b"/>
              <a:pathLst>
                <a:path w="8539" h="4453" extrusionOk="0">
                  <a:moveTo>
                    <a:pt x="4265" y="376"/>
                  </a:moveTo>
                  <a:cubicBezTo>
                    <a:pt x="4729" y="724"/>
                    <a:pt x="6094" y="1446"/>
                    <a:pt x="7048" y="1749"/>
                  </a:cubicBezTo>
                  <a:cubicBezTo>
                    <a:pt x="7566" y="1910"/>
                    <a:pt x="7941" y="2311"/>
                    <a:pt x="8065" y="2847"/>
                  </a:cubicBezTo>
                  <a:cubicBezTo>
                    <a:pt x="8181" y="3320"/>
                    <a:pt x="8074" y="3810"/>
                    <a:pt x="7798" y="4122"/>
                  </a:cubicBezTo>
                  <a:lnTo>
                    <a:pt x="741" y="4122"/>
                  </a:lnTo>
                  <a:cubicBezTo>
                    <a:pt x="465" y="3810"/>
                    <a:pt x="358" y="3320"/>
                    <a:pt x="465" y="2847"/>
                  </a:cubicBezTo>
                  <a:cubicBezTo>
                    <a:pt x="598" y="2311"/>
                    <a:pt x="964" y="1910"/>
                    <a:pt x="1482" y="1749"/>
                  </a:cubicBezTo>
                  <a:cubicBezTo>
                    <a:pt x="2436" y="1446"/>
                    <a:pt x="3810" y="724"/>
                    <a:pt x="4265" y="376"/>
                  </a:cubicBezTo>
                  <a:close/>
                  <a:moveTo>
                    <a:pt x="4265" y="1"/>
                  </a:moveTo>
                  <a:cubicBezTo>
                    <a:pt x="4220" y="10"/>
                    <a:pt x="4167" y="28"/>
                    <a:pt x="4140" y="72"/>
                  </a:cubicBezTo>
                  <a:cubicBezTo>
                    <a:pt x="3988" y="188"/>
                    <a:pt x="2588" y="1054"/>
                    <a:pt x="1384" y="1428"/>
                  </a:cubicBezTo>
                  <a:cubicBezTo>
                    <a:pt x="750" y="1633"/>
                    <a:pt x="295" y="2115"/>
                    <a:pt x="144" y="2766"/>
                  </a:cubicBezTo>
                  <a:cubicBezTo>
                    <a:pt x="1" y="3382"/>
                    <a:pt x="161" y="4024"/>
                    <a:pt x="554" y="4408"/>
                  </a:cubicBezTo>
                  <a:cubicBezTo>
                    <a:pt x="590" y="4435"/>
                    <a:pt x="625" y="4452"/>
                    <a:pt x="670" y="4452"/>
                  </a:cubicBezTo>
                  <a:lnTo>
                    <a:pt x="7860" y="4452"/>
                  </a:lnTo>
                  <a:cubicBezTo>
                    <a:pt x="7905" y="4452"/>
                    <a:pt x="7949" y="4435"/>
                    <a:pt x="7976" y="4408"/>
                  </a:cubicBezTo>
                  <a:cubicBezTo>
                    <a:pt x="8369" y="4024"/>
                    <a:pt x="8538" y="3382"/>
                    <a:pt x="8387" y="2775"/>
                  </a:cubicBezTo>
                  <a:cubicBezTo>
                    <a:pt x="8235" y="2115"/>
                    <a:pt x="7789" y="1633"/>
                    <a:pt x="7147" y="1428"/>
                  </a:cubicBezTo>
                  <a:cubicBezTo>
                    <a:pt x="5951" y="1054"/>
                    <a:pt x="4542" y="188"/>
                    <a:pt x="4399" y="72"/>
                  </a:cubicBezTo>
                  <a:cubicBezTo>
                    <a:pt x="4372" y="28"/>
                    <a:pt x="4319" y="1"/>
                    <a:pt x="4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72"/>
            <p:cNvSpPr/>
            <p:nvPr/>
          </p:nvSpPr>
          <p:spPr>
            <a:xfrm>
              <a:off x="6006672" y="1409356"/>
              <a:ext cx="209932" cy="191524"/>
            </a:xfrm>
            <a:custGeom>
              <a:avLst/>
              <a:gdLst/>
              <a:ahLst/>
              <a:cxnLst/>
              <a:rect l="l" t="t" r="r" b="b"/>
              <a:pathLst>
                <a:path w="4881" h="4453" extrusionOk="0">
                  <a:moveTo>
                    <a:pt x="2436" y="456"/>
                  </a:moveTo>
                  <a:cubicBezTo>
                    <a:pt x="2730" y="822"/>
                    <a:pt x="3373" y="1446"/>
                    <a:pt x="3846" y="1732"/>
                  </a:cubicBezTo>
                  <a:cubicBezTo>
                    <a:pt x="4381" y="2053"/>
                    <a:pt x="4532" y="3435"/>
                    <a:pt x="4229" y="4122"/>
                  </a:cubicBezTo>
                  <a:lnTo>
                    <a:pt x="643" y="4122"/>
                  </a:lnTo>
                  <a:cubicBezTo>
                    <a:pt x="349" y="3435"/>
                    <a:pt x="491" y="2053"/>
                    <a:pt x="1027" y="1732"/>
                  </a:cubicBezTo>
                  <a:cubicBezTo>
                    <a:pt x="1508" y="1446"/>
                    <a:pt x="2142" y="822"/>
                    <a:pt x="2436" y="456"/>
                  </a:cubicBezTo>
                  <a:close/>
                  <a:moveTo>
                    <a:pt x="2436" y="1"/>
                  </a:moveTo>
                  <a:cubicBezTo>
                    <a:pt x="2374" y="1"/>
                    <a:pt x="2311" y="46"/>
                    <a:pt x="2284" y="108"/>
                  </a:cubicBezTo>
                  <a:cubicBezTo>
                    <a:pt x="2204" y="233"/>
                    <a:pt x="1473" y="1080"/>
                    <a:pt x="857" y="1446"/>
                  </a:cubicBezTo>
                  <a:cubicBezTo>
                    <a:pt x="81" y="1910"/>
                    <a:pt x="1" y="3632"/>
                    <a:pt x="393" y="4363"/>
                  </a:cubicBezTo>
                  <a:cubicBezTo>
                    <a:pt x="429" y="4417"/>
                    <a:pt x="482" y="4452"/>
                    <a:pt x="545" y="4452"/>
                  </a:cubicBezTo>
                  <a:lnTo>
                    <a:pt x="4336" y="4452"/>
                  </a:lnTo>
                  <a:cubicBezTo>
                    <a:pt x="4399" y="4452"/>
                    <a:pt x="4452" y="4417"/>
                    <a:pt x="4479" y="4363"/>
                  </a:cubicBezTo>
                  <a:cubicBezTo>
                    <a:pt x="4880" y="3632"/>
                    <a:pt x="4800" y="1910"/>
                    <a:pt x="4015" y="1446"/>
                  </a:cubicBezTo>
                  <a:cubicBezTo>
                    <a:pt x="3400" y="1080"/>
                    <a:pt x="2668" y="233"/>
                    <a:pt x="2597" y="108"/>
                  </a:cubicBezTo>
                  <a:cubicBezTo>
                    <a:pt x="2570" y="46"/>
                    <a:pt x="2507" y="1"/>
                    <a:pt x="2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72"/>
            <p:cNvSpPr/>
            <p:nvPr/>
          </p:nvSpPr>
          <p:spPr>
            <a:xfrm>
              <a:off x="5928007" y="1925041"/>
              <a:ext cx="367262" cy="191136"/>
            </a:xfrm>
            <a:custGeom>
              <a:avLst/>
              <a:gdLst/>
              <a:ahLst/>
              <a:cxnLst/>
              <a:rect l="l" t="t" r="r" b="b"/>
              <a:pathLst>
                <a:path w="8539" h="4444" extrusionOk="0">
                  <a:moveTo>
                    <a:pt x="7798" y="331"/>
                  </a:moveTo>
                  <a:cubicBezTo>
                    <a:pt x="8074" y="634"/>
                    <a:pt x="8181" y="1125"/>
                    <a:pt x="8065" y="1606"/>
                  </a:cubicBezTo>
                  <a:cubicBezTo>
                    <a:pt x="7941" y="2142"/>
                    <a:pt x="7566" y="2543"/>
                    <a:pt x="7048" y="2704"/>
                  </a:cubicBezTo>
                  <a:cubicBezTo>
                    <a:pt x="6103" y="3007"/>
                    <a:pt x="4729" y="3730"/>
                    <a:pt x="4265" y="4069"/>
                  </a:cubicBezTo>
                  <a:cubicBezTo>
                    <a:pt x="3801" y="3721"/>
                    <a:pt x="2436" y="3007"/>
                    <a:pt x="1482" y="2704"/>
                  </a:cubicBezTo>
                  <a:cubicBezTo>
                    <a:pt x="964" y="2543"/>
                    <a:pt x="598" y="2142"/>
                    <a:pt x="465" y="1606"/>
                  </a:cubicBezTo>
                  <a:cubicBezTo>
                    <a:pt x="358" y="1134"/>
                    <a:pt x="465" y="643"/>
                    <a:pt x="741" y="331"/>
                  </a:cubicBezTo>
                  <a:close/>
                  <a:moveTo>
                    <a:pt x="670" y="1"/>
                  </a:moveTo>
                  <a:cubicBezTo>
                    <a:pt x="625" y="1"/>
                    <a:pt x="590" y="19"/>
                    <a:pt x="554" y="45"/>
                  </a:cubicBezTo>
                  <a:cubicBezTo>
                    <a:pt x="161" y="429"/>
                    <a:pt x="1" y="1071"/>
                    <a:pt x="144" y="1678"/>
                  </a:cubicBezTo>
                  <a:cubicBezTo>
                    <a:pt x="295" y="2329"/>
                    <a:pt x="750" y="2820"/>
                    <a:pt x="1384" y="3025"/>
                  </a:cubicBezTo>
                  <a:cubicBezTo>
                    <a:pt x="2588" y="3400"/>
                    <a:pt x="3988" y="4256"/>
                    <a:pt x="4140" y="4381"/>
                  </a:cubicBezTo>
                  <a:cubicBezTo>
                    <a:pt x="4167" y="4417"/>
                    <a:pt x="4212" y="4443"/>
                    <a:pt x="4265" y="4443"/>
                  </a:cubicBezTo>
                  <a:cubicBezTo>
                    <a:pt x="4319" y="4443"/>
                    <a:pt x="4363" y="4426"/>
                    <a:pt x="4399" y="4381"/>
                  </a:cubicBezTo>
                  <a:cubicBezTo>
                    <a:pt x="4542" y="4265"/>
                    <a:pt x="5951" y="3400"/>
                    <a:pt x="7147" y="3025"/>
                  </a:cubicBezTo>
                  <a:cubicBezTo>
                    <a:pt x="7789" y="2820"/>
                    <a:pt x="8235" y="2329"/>
                    <a:pt x="8387" y="1678"/>
                  </a:cubicBezTo>
                  <a:cubicBezTo>
                    <a:pt x="8538" y="1071"/>
                    <a:pt x="8369" y="429"/>
                    <a:pt x="7976" y="45"/>
                  </a:cubicBezTo>
                  <a:cubicBezTo>
                    <a:pt x="7949" y="19"/>
                    <a:pt x="7905" y="1"/>
                    <a:pt x="78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72"/>
            <p:cNvSpPr/>
            <p:nvPr/>
          </p:nvSpPr>
          <p:spPr>
            <a:xfrm>
              <a:off x="6006672" y="1925041"/>
              <a:ext cx="209932" cy="191136"/>
            </a:xfrm>
            <a:custGeom>
              <a:avLst/>
              <a:gdLst/>
              <a:ahLst/>
              <a:cxnLst/>
              <a:rect l="l" t="t" r="r" b="b"/>
              <a:pathLst>
                <a:path w="4881" h="4444" extrusionOk="0">
                  <a:moveTo>
                    <a:pt x="4229" y="331"/>
                  </a:moveTo>
                  <a:cubicBezTo>
                    <a:pt x="4532" y="1018"/>
                    <a:pt x="4381" y="2400"/>
                    <a:pt x="3846" y="2722"/>
                  </a:cubicBezTo>
                  <a:cubicBezTo>
                    <a:pt x="3373" y="3007"/>
                    <a:pt x="2730" y="3632"/>
                    <a:pt x="2436" y="3997"/>
                  </a:cubicBezTo>
                  <a:cubicBezTo>
                    <a:pt x="2142" y="3632"/>
                    <a:pt x="1508" y="3007"/>
                    <a:pt x="1027" y="2722"/>
                  </a:cubicBezTo>
                  <a:cubicBezTo>
                    <a:pt x="491" y="2400"/>
                    <a:pt x="349" y="1018"/>
                    <a:pt x="643" y="331"/>
                  </a:cubicBezTo>
                  <a:close/>
                  <a:moveTo>
                    <a:pt x="545" y="1"/>
                  </a:moveTo>
                  <a:cubicBezTo>
                    <a:pt x="482" y="1"/>
                    <a:pt x="429" y="36"/>
                    <a:pt x="393" y="90"/>
                  </a:cubicBezTo>
                  <a:cubicBezTo>
                    <a:pt x="1" y="821"/>
                    <a:pt x="81" y="2534"/>
                    <a:pt x="857" y="3007"/>
                  </a:cubicBezTo>
                  <a:cubicBezTo>
                    <a:pt x="1473" y="3373"/>
                    <a:pt x="2204" y="4220"/>
                    <a:pt x="2284" y="4345"/>
                  </a:cubicBezTo>
                  <a:cubicBezTo>
                    <a:pt x="2311" y="4408"/>
                    <a:pt x="2374" y="4443"/>
                    <a:pt x="2436" y="4443"/>
                  </a:cubicBezTo>
                  <a:cubicBezTo>
                    <a:pt x="2507" y="4443"/>
                    <a:pt x="2570" y="4408"/>
                    <a:pt x="2597" y="4345"/>
                  </a:cubicBezTo>
                  <a:cubicBezTo>
                    <a:pt x="2668" y="4220"/>
                    <a:pt x="3400" y="3373"/>
                    <a:pt x="4015" y="3007"/>
                  </a:cubicBezTo>
                  <a:cubicBezTo>
                    <a:pt x="4800" y="2534"/>
                    <a:pt x="4880" y="821"/>
                    <a:pt x="4479" y="90"/>
                  </a:cubicBezTo>
                  <a:cubicBezTo>
                    <a:pt x="4452" y="36"/>
                    <a:pt x="4399" y="1"/>
                    <a:pt x="4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72"/>
            <p:cNvSpPr/>
            <p:nvPr/>
          </p:nvSpPr>
          <p:spPr>
            <a:xfrm>
              <a:off x="5900395" y="1604663"/>
              <a:ext cx="422487" cy="316210"/>
            </a:xfrm>
            <a:custGeom>
              <a:avLst/>
              <a:gdLst/>
              <a:ahLst/>
              <a:cxnLst/>
              <a:rect l="l" t="t" r="r" b="b"/>
              <a:pathLst>
                <a:path w="9823" h="7352" extrusionOk="0">
                  <a:moveTo>
                    <a:pt x="8217" y="340"/>
                  </a:moveTo>
                  <a:cubicBezTo>
                    <a:pt x="8235" y="375"/>
                    <a:pt x="8270" y="429"/>
                    <a:pt x="8306" y="491"/>
                  </a:cubicBezTo>
                  <a:cubicBezTo>
                    <a:pt x="8377" y="598"/>
                    <a:pt x="8449" y="714"/>
                    <a:pt x="8538" y="839"/>
                  </a:cubicBezTo>
                  <a:cubicBezTo>
                    <a:pt x="8939" y="1419"/>
                    <a:pt x="9484" y="2213"/>
                    <a:pt x="9484" y="3676"/>
                  </a:cubicBezTo>
                  <a:cubicBezTo>
                    <a:pt x="9484" y="5139"/>
                    <a:pt x="8939" y="5942"/>
                    <a:pt x="8538" y="6522"/>
                  </a:cubicBezTo>
                  <a:cubicBezTo>
                    <a:pt x="8449" y="6647"/>
                    <a:pt x="8377" y="6763"/>
                    <a:pt x="8306" y="6870"/>
                  </a:cubicBezTo>
                  <a:cubicBezTo>
                    <a:pt x="8270" y="6932"/>
                    <a:pt x="8235" y="6986"/>
                    <a:pt x="8217" y="7022"/>
                  </a:cubicBezTo>
                  <a:lnTo>
                    <a:pt x="1606" y="7022"/>
                  </a:lnTo>
                  <a:cubicBezTo>
                    <a:pt x="1579" y="6986"/>
                    <a:pt x="1544" y="6932"/>
                    <a:pt x="1508" y="6870"/>
                  </a:cubicBezTo>
                  <a:cubicBezTo>
                    <a:pt x="1446" y="6763"/>
                    <a:pt x="1365" y="6647"/>
                    <a:pt x="1285" y="6522"/>
                  </a:cubicBezTo>
                  <a:cubicBezTo>
                    <a:pt x="884" y="5942"/>
                    <a:pt x="331" y="5139"/>
                    <a:pt x="331" y="3676"/>
                  </a:cubicBezTo>
                  <a:cubicBezTo>
                    <a:pt x="331" y="2213"/>
                    <a:pt x="884" y="1419"/>
                    <a:pt x="1285" y="839"/>
                  </a:cubicBezTo>
                  <a:cubicBezTo>
                    <a:pt x="1365" y="714"/>
                    <a:pt x="1446" y="598"/>
                    <a:pt x="1508" y="491"/>
                  </a:cubicBezTo>
                  <a:cubicBezTo>
                    <a:pt x="1544" y="429"/>
                    <a:pt x="1579" y="375"/>
                    <a:pt x="1606" y="340"/>
                  </a:cubicBezTo>
                  <a:close/>
                  <a:moveTo>
                    <a:pt x="1517" y="1"/>
                  </a:moveTo>
                  <a:cubicBezTo>
                    <a:pt x="1464" y="1"/>
                    <a:pt x="1410" y="27"/>
                    <a:pt x="1374" y="81"/>
                  </a:cubicBezTo>
                  <a:cubicBezTo>
                    <a:pt x="1374" y="81"/>
                    <a:pt x="1321" y="161"/>
                    <a:pt x="1223" y="322"/>
                  </a:cubicBezTo>
                  <a:cubicBezTo>
                    <a:pt x="1169" y="420"/>
                    <a:pt x="1089" y="527"/>
                    <a:pt x="1009" y="652"/>
                  </a:cubicBezTo>
                  <a:cubicBezTo>
                    <a:pt x="607" y="1232"/>
                    <a:pt x="0" y="2115"/>
                    <a:pt x="0" y="3676"/>
                  </a:cubicBezTo>
                  <a:cubicBezTo>
                    <a:pt x="0" y="5246"/>
                    <a:pt x="607" y="6129"/>
                    <a:pt x="1009" y="6709"/>
                  </a:cubicBezTo>
                  <a:cubicBezTo>
                    <a:pt x="1089" y="6834"/>
                    <a:pt x="1169" y="6941"/>
                    <a:pt x="1223" y="7039"/>
                  </a:cubicBezTo>
                  <a:cubicBezTo>
                    <a:pt x="1321" y="7191"/>
                    <a:pt x="1374" y="7280"/>
                    <a:pt x="1374" y="7280"/>
                  </a:cubicBezTo>
                  <a:cubicBezTo>
                    <a:pt x="1410" y="7325"/>
                    <a:pt x="1464" y="7352"/>
                    <a:pt x="1517" y="7352"/>
                  </a:cubicBezTo>
                  <a:lnTo>
                    <a:pt x="8306" y="7352"/>
                  </a:lnTo>
                  <a:cubicBezTo>
                    <a:pt x="8359" y="7352"/>
                    <a:pt x="8413" y="7325"/>
                    <a:pt x="8440" y="7280"/>
                  </a:cubicBezTo>
                  <a:cubicBezTo>
                    <a:pt x="8440" y="7280"/>
                    <a:pt x="8502" y="7191"/>
                    <a:pt x="8591" y="7039"/>
                  </a:cubicBezTo>
                  <a:cubicBezTo>
                    <a:pt x="8654" y="6941"/>
                    <a:pt x="8725" y="6834"/>
                    <a:pt x="8814" y="6709"/>
                  </a:cubicBezTo>
                  <a:cubicBezTo>
                    <a:pt x="9216" y="6129"/>
                    <a:pt x="9823" y="5246"/>
                    <a:pt x="9823" y="3676"/>
                  </a:cubicBezTo>
                  <a:cubicBezTo>
                    <a:pt x="9823" y="2115"/>
                    <a:pt x="9216" y="1232"/>
                    <a:pt x="8814" y="652"/>
                  </a:cubicBezTo>
                  <a:cubicBezTo>
                    <a:pt x="8725" y="527"/>
                    <a:pt x="8654" y="420"/>
                    <a:pt x="8591" y="322"/>
                  </a:cubicBezTo>
                  <a:cubicBezTo>
                    <a:pt x="8502" y="161"/>
                    <a:pt x="8440" y="72"/>
                    <a:pt x="8440" y="72"/>
                  </a:cubicBezTo>
                  <a:cubicBezTo>
                    <a:pt x="8413" y="27"/>
                    <a:pt x="8359" y="1"/>
                    <a:pt x="8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72"/>
            <p:cNvSpPr/>
            <p:nvPr/>
          </p:nvSpPr>
          <p:spPr>
            <a:xfrm>
              <a:off x="5992865" y="1604663"/>
              <a:ext cx="237544" cy="316210"/>
            </a:xfrm>
            <a:custGeom>
              <a:avLst/>
              <a:gdLst/>
              <a:ahLst/>
              <a:cxnLst/>
              <a:rect l="l" t="t" r="r" b="b"/>
              <a:pathLst>
                <a:path w="5523" h="7352" extrusionOk="0">
                  <a:moveTo>
                    <a:pt x="4523" y="340"/>
                  </a:moveTo>
                  <a:cubicBezTo>
                    <a:pt x="4675" y="634"/>
                    <a:pt x="5192" y="1776"/>
                    <a:pt x="5192" y="3676"/>
                  </a:cubicBezTo>
                  <a:cubicBezTo>
                    <a:pt x="5192" y="5585"/>
                    <a:pt x="4675" y="6727"/>
                    <a:pt x="4523" y="7022"/>
                  </a:cubicBezTo>
                  <a:lnTo>
                    <a:pt x="1000" y="7022"/>
                  </a:lnTo>
                  <a:cubicBezTo>
                    <a:pt x="848" y="6727"/>
                    <a:pt x="331" y="5585"/>
                    <a:pt x="331" y="3676"/>
                  </a:cubicBezTo>
                  <a:cubicBezTo>
                    <a:pt x="331" y="1776"/>
                    <a:pt x="848" y="634"/>
                    <a:pt x="1000" y="340"/>
                  </a:cubicBezTo>
                  <a:close/>
                  <a:moveTo>
                    <a:pt x="901" y="1"/>
                  </a:moveTo>
                  <a:cubicBezTo>
                    <a:pt x="839" y="1"/>
                    <a:pt x="785" y="36"/>
                    <a:pt x="759" y="81"/>
                  </a:cubicBezTo>
                  <a:cubicBezTo>
                    <a:pt x="732" y="135"/>
                    <a:pt x="0" y="1348"/>
                    <a:pt x="0" y="3676"/>
                  </a:cubicBezTo>
                  <a:cubicBezTo>
                    <a:pt x="0" y="6013"/>
                    <a:pt x="732" y="7227"/>
                    <a:pt x="759" y="7271"/>
                  </a:cubicBezTo>
                  <a:cubicBezTo>
                    <a:pt x="785" y="7325"/>
                    <a:pt x="839" y="7352"/>
                    <a:pt x="901" y="7352"/>
                  </a:cubicBezTo>
                  <a:lnTo>
                    <a:pt x="4622" y="7352"/>
                  </a:lnTo>
                  <a:cubicBezTo>
                    <a:pt x="4675" y="7352"/>
                    <a:pt x="4729" y="7325"/>
                    <a:pt x="4755" y="7271"/>
                  </a:cubicBezTo>
                  <a:cubicBezTo>
                    <a:pt x="4791" y="7227"/>
                    <a:pt x="5523" y="6013"/>
                    <a:pt x="5523" y="3676"/>
                  </a:cubicBezTo>
                  <a:cubicBezTo>
                    <a:pt x="5523" y="1348"/>
                    <a:pt x="4791" y="135"/>
                    <a:pt x="4755" y="81"/>
                  </a:cubicBezTo>
                  <a:cubicBezTo>
                    <a:pt x="4729" y="36"/>
                    <a:pt x="4675" y="1"/>
                    <a:pt x="4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72"/>
            <p:cNvSpPr/>
            <p:nvPr/>
          </p:nvSpPr>
          <p:spPr>
            <a:xfrm>
              <a:off x="5943749" y="1589308"/>
              <a:ext cx="335779" cy="28430"/>
            </a:xfrm>
            <a:custGeom>
              <a:avLst/>
              <a:gdLst/>
              <a:ahLst/>
              <a:cxnLst/>
              <a:rect l="l" t="t" r="r" b="b"/>
              <a:pathLst>
                <a:path w="7807" h="661" extrusionOk="0">
                  <a:moveTo>
                    <a:pt x="331" y="1"/>
                  </a:moveTo>
                  <a:cubicBezTo>
                    <a:pt x="143" y="1"/>
                    <a:pt x="1" y="144"/>
                    <a:pt x="1" y="331"/>
                  </a:cubicBezTo>
                  <a:cubicBezTo>
                    <a:pt x="1" y="420"/>
                    <a:pt x="36" y="500"/>
                    <a:pt x="99" y="563"/>
                  </a:cubicBezTo>
                  <a:cubicBezTo>
                    <a:pt x="152" y="625"/>
                    <a:pt x="241" y="661"/>
                    <a:pt x="331" y="661"/>
                  </a:cubicBezTo>
                  <a:lnTo>
                    <a:pt x="7476" y="661"/>
                  </a:lnTo>
                  <a:cubicBezTo>
                    <a:pt x="7655" y="661"/>
                    <a:pt x="7806" y="509"/>
                    <a:pt x="7806" y="331"/>
                  </a:cubicBezTo>
                  <a:cubicBezTo>
                    <a:pt x="7806" y="242"/>
                    <a:pt x="7771" y="153"/>
                    <a:pt x="7708" y="99"/>
                  </a:cubicBezTo>
                  <a:cubicBezTo>
                    <a:pt x="7646" y="37"/>
                    <a:pt x="7566"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72"/>
            <p:cNvSpPr/>
            <p:nvPr/>
          </p:nvSpPr>
          <p:spPr>
            <a:xfrm>
              <a:off x="5943749" y="1908955"/>
              <a:ext cx="335779" cy="28430"/>
            </a:xfrm>
            <a:custGeom>
              <a:avLst/>
              <a:gdLst/>
              <a:ahLst/>
              <a:cxnLst/>
              <a:rect l="l" t="t" r="r" b="b"/>
              <a:pathLst>
                <a:path w="7807" h="661" extrusionOk="0">
                  <a:moveTo>
                    <a:pt x="331" y="0"/>
                  </a:moveTo>
                  <a:cubicBezTo>
                    <a:pt x="143" y="0"/>
                    <a:pt x="1" y="143"/>
                    <a:pt x="1" y="330"/>
                  </a:cubicBezTo>
                  <a:cubicBezTo>
                    <a:pt x="1" y="419"/>
                    <a:pt x="36" y="509"/>
                    <a:pt x="99" y="562"/>
                  </a:cubicBezTo>
                  <a:cubicBezTo>
                    <a:pt x="152" y="625"/>
                    <a:pt x="241" y="660"/>
                    <a:pt x="331" y="660"/>
                  </a:cubicBezTo>
                  <a:lnTo>
                    <a:pt x="7476" y="660"/>
                  </a:lnTo>
                  <a:cubicBezTo>
                    <a:pt x="7655" y="660"/>
                    <a:pt x="7806" y="517"/>
                    <a:pt x="7806" y="330"/>
                  </a:cubicBezTo>
                  <a:cubicBezTo>
                    <a:pt x="7806" y="241"/>
                    <a:pt x="7771" y="152"/>
                    <a:pt x="7708" y="98"/>
                  </a:cubicBezTo>
                  <a:cubicBezTo>
                    <a:pt x="7646" y="36"/>
                    <a:pt x="7566" y="0"/>
                    <a:pt x="7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72"/>
            <p:cNvSpPr/>
            <p:nvPr/>
          </p:nvSpPr>
          <p:spPr>
            <a:xfrm>
              <a:off x="6097207" y="1402475"/>
              <a:ext cx="28473" cy="28430"/>
            </a:xfrm>
            <a:custGeom>
              <a:avLst/>
              <a:gdLst/>
              <a:ahLst/>
              <a:cxnLst/>
              <a:rect l="l" t="t" r="r" b="b"/>
              <a:pathLst>
                <a:path w="662" h="661" extrusionOk="0">
                  <a:moveTo>
                    <a:pt x="331" y="0"/>
                  </a:moveTo>
                  <a:cubicBezTo>
                    <a:pt x="153" y="0"/>
                    <a:pt x="1" y="152"/>
                    <a:pt x="1" y="330"/>
                  </a:cubicBezTo>
                  <a:cubicBezTo>
                    <a:pt x="1" y="518"/>
                    <a:pt x="153" y="660"/>
                    <a:pt x="331" y="660"/>
                  </a:cubicBezTo>
                  <a:cubicBezTo>
                    <a:pt x="518" y="660"/>
                    <a:pt x="661" y="518"/>
                    <a:pt x="661" y="330"/>
                  </a:cubicBezTo>
                  <a:cubicBezTo>
                    <a:pt x="661" y="152"/>
                    <a:pt x="518"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5" name="Google Shape;3805;p72"/>
            <p:cNvGrpSpPr/>
            <p:nvPr/>
          </p:nvGrpSpPr>
          <p:grpSpPr>
            <a:xfrm rot="384758">
              <a:off x="5201814" y="-238201"/>
              <a:ext cx="2178146" cy="526674"/>
              <a:chOff x="1031200" y="3184325"/>
              <a:chExt cx="1425150" cy="344600"/>
            </a:xfrm>
          </p:grpSpPr>
          <p:sp>
            <p:nvSpPr>
              <p:cNvPr id="3806" name="Google Shape;3806;p72"/>
              <p:cNvSpPr/>
              <p:nvPr/>
            </p:nvSpPr>
            <p:spPr>
              <a:xfrm>
                <a:off x="1031200" y="3184325"/>
                <a:ext cx="1425150" cy="333225"/>
              </a:xfrm>
              <a:custGeom>
                <a:avLst/>
                <a:gdLst/>
                <a:ahLst/>
                <a:cxnLst/>
                <a:rect l="l" t="t" r="r" b="b"/>
                <a:pathLst>
                  <a:path w="57006" h="13329" extrusionOk="0">
                    <a:moveTo>
                      <a:pt x="321" y="0"/>
                    </a:moveTo>
                    <a:lnTo>
                      <a:pt x="0" y="89"/>
                    </a:lnTo>
                    <a:cubicBezTo>
                      <a:pt x="36" y="223"/>
                      <a:pt x="937" y="3453"/>
                      <a:pt x="4916" y="6736"/>
                    </a:cubicBezTo>
                    <a:cubicBezTo>
                      <a:pt x="8573" y="9742"/>
                      <a:pt x="15630" y="13328"/>
                      <a:pt x="28503" y="13328"/>
                    </a:cubicBezTo>
                    <a:cubicBezTo>
                      <a:pt x="41376" y="13328"/>
                      <a:pt x="48433" y="9742"/>
                      <a:pt x="52090" y="6736"/>
                    </a:cubicBezTo>
                    <a:cubicBezTo>
                      <a:pt x="56069" y="3453"/>
                      <a:pt x="56970" y="223"/>
                      <a:pt x="57006" y="89"/>
                    </a:cubicBezTo>
                    <a:lnTo>
                      <a:pt x="56676" y="0"/>
                    </a:lnTo>
                    <a:cubicBezTo>
                      <a:pt x="56667" y="27"/>
                      <a:pt x="55757" y="3283"/>
                      <a:pt x="51849" y="6486"/>
                    </a:cubicBezTo>
                    <a:cubicBezTo>
                      <a:pt x="48236" y="9456"/>
                      <a:pt x="41251" y="12989"/>
                      <a:pt x="28503" y="12989"/>
                    </a:cubicBezTo>
                    <a:cubicBezTo>
                      <a:pt x="15755" y="12989"/>
                      <a:pt x="8770" y="9456"/>
                      <a:pt x="5157" y="6486"/>
                    </a:cubicBezTo>
                    <a:cubicBezTo>
                      <a:pt x="1249" y="3283"/>
                      <a:pt x="330" y="27"/>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72"/>
              <p:cNvSpPr/>
              <p:nvPr/>
            </p:nvSpPr>
            <p:spPr>
              <a:xfrm>
                <a:off x="1031200" y="3184325"/>
                <a:ext cx="1425150" cy="333225"/>
              </a:xfrm>
              <a:custGeom>
                <a:avLst/>
                <a:gdLst/>
                <a:ahLst/>
                <a:cxnLst/>
                <a:rect l="l" t="t" r="r" b="b"/>
                <a:pathLst>
                  <a:path w="57006" h="13329" extrusionOk="0">
                    <a:moveTo>
                      <a:pt x="321" y="0"/>
                    </a:moveTo>
                    <a:lnTo>
                      <a:pt x="0" y="89"/>
                    </a:lnTo>
                    <a:cubicBezTo>
                      <a:pt x="36" y="223"/>
                      <a:pt x="937" y="3453"/>
                      <a:pt x="4916" y="6736"/>
                    </a:cubicBezTo>
                    <a:cubicBezTo>
                      <a:pt x="8573" y="9742"/>
                      <a:pt x="15630" y="13328"/>
                      <a:pt x="28503" y="13328"/>
                    </a:cubicBezTo>
                    <a:cubicBezTo>
                      <a:pt x="41376" y="13328"/>
                      <a:pt x="48433" y="9742"/>
                      <a:pt x="52090" y="6736"/>
                    </a:cubicBezTo>
                    <a:cubicBezTo>
                      <a:pt x="56069" y="3453"/>
                      <a:pt x="56970" y="223"/>
                      <a:pt x="57006" y="89"/>
                    </a:cubicBezTo>
                    <a:lnTo>
                      <a:pt x="56676" y="0"/>
                    </a:lnTo>
                    <a:cubicBezTo>
                      <a:pt x="56667" y="27"/>
                      <a:pt x="55757" y="3283"/>
                      <a:pt x="51849" y="6486"/>
                    </a:cubicBezTo>
                    <a:cubicBezTo>
                      <a:pt x="48236" y="9456"/>
                      <a:pt x="41251" y="12989"/>
                      <a:pt x="28503" y="12989"/>
                    </a:cubicBezTo>
                    <a:cubicBezTo>
                      <a:pt x="15755" y="12989"/>
                      <a:pt x="8770" y="9456"/>
                      <a:pt x="5157" y="6486"/>
                    </a:cubicBezTo>
                    <a:cubicBezTo>
                      <a:pt x="1249" y="3283"/>
                      <a:pt x="330" y="27"/>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72"/>
              <p:cNvSpPr/>
              <p:nvPr/>
            </p:nvSpPr>
            <p:spPr>
              <a:xfrm>
                <a:off x="1047475" y="3231700"/>
                <a:ext cx="1392150" cy="297225"/>
              </a:xfrm>
              <a:custGeom>
                <a:avLst/>
                <a:gdLst/>
                <a:ahLst/>
                <a:cxnLst/>
                <a:rect l="l" t="t" r="r" b="b"/>
                <a:pathLst>
                  <a:path w="55686" h="11889" extrusionOk="0">
                    <a:moveTo>
                      <a:pt x="710" y="0"/>
                    </a:moveTo>
                    <a:cubicBezTo>
                      <a:pt x="596" y="0"/>
                      <a:pt x="480" y="31"/>
                      <a:pt x="375" y="95"/>
                    </a:cubicBezTo>
                    <a:cubicBezTo>
                      <a:pt x="90" y="282"/>
                      <a:pt x="0" y="666"/>
                      <a:pt x="188" y="960"/>
                    </a:cubicBezTo>
                    <a:cubicBezTo>
                      <a:pt x="304" y="1147"/>
                      <a:pt x="500" y="1245"/>
                      <a:pt x="714" y="1245"/>
                    </a:cubicBezTo>
                    <a:cubicBezTo>
                      <a:pt x="821" y="1245"/>
                      <a:pt x="937" y="1210"/>
                      <a:pt x="1044" y="1147"/>
                    </a:cubicBezTo>
                    <a:cubicBezTo>
                      <a:pt x="1330" y="969"/>
                      <a:pt x="1419" y="585"/>
                      <a:pt x="1232" y="291"/>
                    </a:cubicBezTo>
                    <a:cubicBezTo>
                      <a:pt x="1117" y="101"/>
                      <a:pt x="917" y="0"/>
                      <a:pt x="710" y="0"/>
                    </a:cubicBezTo>
                    <a:close/>
                    <a:moveTo>
                      <a:pt x="54975" y="32"/>
                    </a:moveTo>
                    <a:cubicBezTo>
                      <a:pt x="54769" y="32"/>
                      <a:pt x="54569" y="134"/>
                      <a:pt x="54455" y="318"/>
                    </a:cubicBezTo>
                    <a:cubicBezTo>
                      <a:pt x="54267" y="612"/>
                      <a:pt x="54356" y="996"/>
                      <a:pt x="54642" y="1174"/>
                    </a:cubicBezTo>
                    <a:cubicBezTo>
                      <a:pt x="54749" y="1245"/>
                      <a:pt x="54865" y="1272"/>
                      <a:pt x="54972" y="1272"/>
                    </a:cubicBezTo>
                    <a:cubicBezTo>
                      <a:pt x="55177" y="1272"/>
                      <a:pt x="55382" y="1174"/>
                      <a:pt x="55498" y="987"/>
                    </a:cubicBezTo>
                    <a:cubicBezTo>
                      <a:pt x="55686" y="692"/>
                      <a:pt x="55596" y="309"/>
                      <a:pt x="55311" y="130"/>
                    </a:cubicBezTo>
                    <a:cubicBezTo>
                      <a:pt x="55206" y="63"/>
                      <a:pt x="55089" y="32"/>
                      <a:pt x="54975" y="32"/>
                    </a:cubicBezTo>
                    <a:close/>
                    <a:moveTo>
                      <a:pt x="2384" y="2189"/>
                    </a:moveTo>
                    <a:cubicBezTo>
                      <a:pt x="2235" y="2189"/>
                      <a:pt x="2084" y="2243"/>
                      <a:pt x="1963" y="2352"/>
                    </a:cubicBezTo>
                    <a:cubicBezTo>
                      <a:pt x="1713" y="2584"/>
                      <a:pt x="1695" y="2976"/>
                      <a:pt x="1927" y="3235"/>
                    </a:cubicBezTo>
                    <a:cubicBezTo>
                      <a:pt x="2043" y="3369"/>
                      <a:pt x="2213" y="3431"/>
                      <a:pt x="2382" y="3431"/>
                    </a:cubicBezTo>
                    <a:cubicBezTo>
                      <a:pt x="2393" y="3432"/>
                      <a:pt x="2404" y="3432"/>
                      <a:pt x="2415" y="3432"/>
                    </a:cubicBezTo>
                    <a:cubicBezTo>
                      <a:pt x="2554" y="3432"/>
                      <a:pt x="2686" y="3379"/>
                      <a:pt x="2802" y="3279"/>
                    </a:cubicBezTo>
                    <a:cubicBezTo>
                      <a:pt x="3051" y="3047"/>
                      <a:pt x="3078" y="2655"/>
                      <a:pt x="2846" y="2396"/>
                    </a:cubicBezTo>
                    <a:cubicBezTo>
                      <a:pt x="2723" y="2259"/>
                      <a:pt x="2554" y="2189"/>
                      <a:pt x="2384" y="2189"/>
                    </a:cubicBezTo>
                    <a:close/>
                    <a:moveTo>
                      <a:pt x="53297" y="2216"/>
                    </a:moveTo>
                    <a:cubicBezTo>
                      <a:pt x="53127" y="2216"/>
                      <a:pt x="52958" y="2285"/>
                      <a:pt x="52840" y="2423"/>
                    </a:cubicBezTo>
                    <a:cubicBezTo>
                      <a:pt x="52608" y="2673"/>
                      <a:pt x="52626" y="3065"/>
                      <a:pt x="52876" y="3297"/>
                    </a:cubicBezTo>
                    <a:cubicBezTo>
                      <a:pt x="53000" y="3404"/>
                      <a:pt x="53143" y="3458"/>
                      <a:pt x="53295" y="3458"/>
                    </a:cubicBezTo>
                    <a:cubicBezTo>
                      <a:pt x="53464" y="3458"/>
                      <a:pt x="53634" y="3395"/>
                      <a:pt x="53759" y="3253"/>
                    </a:cubicBezTo>
                    <a:cubicBezTo>
                      <a:pt x="53991" y="3003"/>
                      <a:pt x="53973" y="2610"/>
                      <a:pt x="53714" y="2378"/>
                    </a:cubicBezTo>
                    <a:cubicBezTo>
                      <a:pt x="53597" y="2270"/>
                      <a:pt x="53447" y="2216"/>
                      <a:pt x="53297" y="2216"/>
                    </a:cubicBezTo>
                    <a:close/>
                    <a:moveTo>
                      <a:pt x="4384" y="4090"/>
                    </a:moveTo>
                    <a:cubicBezTo>
                      <a:pt x="4205" y="4090"/>
                      <a:pt x="4025" y="4168"/>
                      <a:pt x="3899" y="4314"/>
                    </a:cubicBezTo>
                    <a:cubicBezTo>
                      <a:pt x="3685" y="4582"/>
                      <a:pt x="3721" y="4974"/>
                      <a:pt x="3988" y="5188"/>
                    </a:cubicBezTo>
                    <a:cubicBezTo>
                      <a:pt x="4104" y="5287"/>
                      <a:pt x="4238" y="5331"/>
                      <a:pt x="4381" y="5331"/>
                    </a:cubicBezTo>
                    <a:cubicBezTo>
                      <a:pt x="4559" y="5331"/>
                      <a:pt x="4738" y="5260"/>
                      <a:pt x="4862" y="5108"/>
                    </a:cubicBezTo>
                    <a:cubicBezTo>
                      <a:pt x="5077" y="4841"/>
                      <a:pt x="5041" y="4448"/>
                      <a:pt x="4773" y="4234"/>
                    </a:cubicBezTo>
                    <a:cubicBezTo>
                      <a:pt x="4661" y="4137"/>
                      <a:pt x="4522" y="4090"/>
                      <a:pt x="4384" y="4090"/>
                    </a:cubicBezTo>
                    <a:close/>
                    <a:moveTo>
                      <a:pt x="51293" y="4113"/>
                    </a:moveTo>
                    <a:cubicBezTo>
                      <a:pt x="51155" y="4113"/>
                      <a:pt x="51017" y="4159"/>
                      <a:pt x="50904" y="4252"/>
                    </a:cubicBezTo>
                    <a:cubicBezTo>
                      <a:pt x="50636" y="4475"/>
                      <a:pt x="50601" y="4858"/>
                      <a:pt x="50815" y="5126"/>
                    </a:cubicBezTo>
                    <a:cubicBezTo>
                      <a:pt x="50940" y="5278"/>
                      <a:pt x="51118" y="5358"/>
                      <a:pt x="51296" y="5358"/>
                    </a:cubicBezTo>
                    <a:cubicBezTo>
                      <a:pt x="51430" y="5358"/>
                      <a:pt x="51573" y="5313"/>
                      <a:pt x="51689" y="5215"/>
                    </a:cubicBezTo>
                    <a:cubicBezTo>
                      <a:pt x="51957" y="5001"/>
                      <a:pt x="51992" y="4609"/>
                      <a:pt x="51778" y="4341"/>
                    </a:cubicBezTo>
                    <a:cubicBezTo>
                      <a:pt x="51652" y="4190"/>
                      <a:pt x="51472" y="4113"/>
                      <a:pt x="51293" y="4113"/>
                    </a:cubicBezTo>
                    <a:close/>
                    <a:moveTo>
                      <a:pt x="6620" y="5697"/>
                    </a:moveTo>
                    <a:cubicBezTo>
                      <a:pt x="6413" y="5697"/>
                      <a:pt x="6209" y="5801"/>
                      <a:pt x="6094" y="5991"/>
                    </a:cubicBezTo>
                    <a:cubicBezTo>
                      <a:pt x="5906" y="6286"/>
                      <a:pt x="5995" y="6669"/>
                      <a:pt x="6290" y="6848"/>
                    </a:cubicBezTo>
                    <a:cubicBezTo>
                      <a:pt x="6388" y="6910"/>
                      <a:pt x="6504" y="6946"/>
                      <a:pt x="6620" y="6946"/>
                    </a:cubicBezTo>
                    <a:cubicBezTo>
                      <a:pt x="6825" y="6946"/>
                      <a:pt x="7030" y="6839"/>
                      <a:pt x="7146" y="6652"/>
                    </a:cubicBezTo>
                    <a:cubicBezTo>
                      <a:pt x="7325" y="6366"/>
                      <a:pt x="7244" y="5982"/>
                      <a:pt x="6950" y="5795"/>
                    </a:cubicBezTo>
                    <a:cubicBezTo>
                      <a:pt x="6849" y="5729"/>
                      <a:pt x="6734" y="5697"/>
                      <a:pt x="6620" y="5697"/>
                    </a:cubicBezTo>
                    <a:close/>
                    <a:moveTo>
                      <a:pt x="49056" y="5719"/>
                    </a:moveTo>
                    <a:cubicBezTo>
                      <a:pt x="48943" y="5719"/>
                      <a:pt x="48829" y="5749"/>
                      <a:pt x="48727" y="5813"/>
                    </a:cubicBezTo>
                    <a:cubicBezTo>
                      <a:pt x="48433" y="5991"/>
                      <a:pt x="48344" y="6375"/>
                      <a:pt x="48531" y="6669"/>
                    </a:cubicBezTo>
                    <a:cubicBezTo>
                      <a:pt x="48647" y="6857"/>
                      <a:pt x="48852" y="6964"/>
                      <a:pt x="49057" y="6964"/>
                    </a:cubicBezTo>
                    <a:cubicBezTo>
                      <a:pt x="49173" y="6964"/>
                      <a:pt x="49280" y="6928"/>
                      <a:pt x="49387" y="6866"/>
                    </a:cubicBezTo>
                    <a:cubicBezTo>
                      <a:pt x="49673" y="6687"/>
                      <a:pt x="49762" y="6304"/>
                      <a:pt x="49584" y="6009"/>
                    </a:cubicBezTo>
                    <a:cubicBezTo>
                      <a:pt x="49463" y="5820"/>
                      <a:pt x="49261" y="5719"/>
                      <a:pt x="49056" y="5719"/>
                    </a:cubicBezTo>
                    <a:close/>
                    <a:moveTo>
                      <a:pt x="9027" y="7033"/>
                    </a:moveTo>
                    <a:cubicBezTo>
                      <a:pt x="8797" y="7033"/>
                      <a:pt x="8577" y="7161"/>
                      <a:pt x="8475" y="7383"/>
                    </a:cubicBezTo>
                    <a:cubicBezTo>
                      <a:pt x="8324" y="7695"/>
                      <a:pt x="8449" y="8070"/>
                      <a:pt x="8761" y="8213"/>
                    </a:cubicBezTo>
                    <a:cubicBezTo>
                      <a:pt x="8850" y="8257"/>
                      <a:pt x="8939" y="8275"/>
                      <a:pt x="9029" y="8275"/>
                    </a:cubicBezTo>
                    <a:cubicBezTo>
                      <a:pt x="9261" y="8275"/>
                      <a:pt x="9484" y="8150"/>
                      <a:pt x="9591" y="7927"/>
                    </a:cubicBezTo>
                    <a:cubicBezTo>
                      <a:pt x="9742" y="7615"/>
                      <a:pt x="9608" y="7249"/>
                      <a:pt x="9305" y="7098"/>
                    </a:cubicBezTo>
                    <a:cubicBezTo>
                      <a:pt x="9215" y="7054"/>
                      <a:pt x="9120" y="7033"/>
                      <a:pt x="9027" y="7033"/>
                    </a:cubicBezTo>
                    <a:close/>
                    <a:moveTo>
                      <a:pt x="46639" y="7048"/>
                    </a:moveTo>
                    <a:cubicBezTo>
                      <a:pt x="46550" y="7048"/>
                      <a:pt x="46459" y="7067"/>
                      <a:pt x="46372" y="7107"/>
                    </a:cubicBezTo>
                    <a:cubicBezTo>
                      <a:pt x="46060" y="7258"/>
                      <a:pt x="45935" y="7633"/>
                      <a:pt x="46078" y="7936"/>
                    </a:cubicBezTo>
                    <a:cubicBezTo>
                      <a:pt x="46185" y="8159"/>
                      <a:pt x="46408" y="8293"/>
                      <a:pt x="46640" y="8293"/>
                    </a:cubicBezTo>
                    <a:cubicBezTo>
                      <a:pt x="46729" y="8293"/>
                      <a:pt x="46827" y="8275"/>
                      <a:pt x="46907" y="8231"/>
                    </a:cubicBezTo>
                    <a:cubicBezTo>
                      <a:pt x="47220" y="8079"/>
                      <a:pt x="47353" y="7704"/>
                      <a:pt x="47202" y="7401"/>
                    </a:cubicBezTo>
                    <a:cubicBezTo>
                      <a:pt x="47092" y="7176"/>
                      <a:pt x="46871" y="7048"/>
                      <a:pt x="46639" y="7048"/>
                    </a:cubicBezTo>
                    <a:close/>
                    <a:moveTo>
                      <a:pt x="11561" y="8117"/>
                    </a:moveTo>
                    <a:cubicBezTo>
                      <a:pt x="11312" y="8117"/>
                      <a:pt x="11078" y="8269"/>
                      <a:pt x="10982" y="8516"/>
                    </a:cubicBezTo>
                    <a:cubicBezTo>
                      <a:pt x="10866" y="8846"/>
                      <a:pt x="11027" y="9203"/>
                      <a:pt x="11348" y="9319"/>
                    </a:cubicBezTo>
                    <a:cubicBezTo>
                      <a:pt x="11419" y="9346"/>
                      <a:pt x="11500" y="9355"/>
                      <a:pt x="11571" y="9355"/>
                    </a:cubicBezTo>
                    <a:cubicBezTo>
                      <a:pt x="11821" y="9355"/>
                      <a:pt x="12053" y="9203"/>
                      <a:pt x="12151" y="8953"/>
                    </a:cubicBezTo>
                    <a:cubicBezTo>
                      <a:pt x="12276" y="8632"/>
                      <a:pt x="12106" y="8275"/>
                      <a:pt x="11785" y="8159"/>
                    </a:cubicBezTo>
                    <a:cubicBezTo>
                      <a:pt x="11711" y="8130"/>
                      <a:pt x="11635" y="8117"/>
                      <a:pt x="11561" y="8117"/>
                    </a:cubicBezTo>
                    <a:close/>
                    <a:moveTo>
                      <a:pt x="44106" y="8127"/>
                    </a:moveTo>
                    <a:cubicBezTo>
                      <a:pt x="44033" y="8127"/>
                      <a:pt x="43957" y="8140"/>
                      <a:pt x="43883" y="8168"/>
                    </a:cubicBezTo>
                    <a:cubicBezTo>
                      <a:pt x="43562" y="8284"/>
                      <a:pt x="43401" y="8641"/>
                      <a:pt x="43517" y="8962"/>
                    </a:cubicBezTo>
                    <a:cubicBezTo>
                      <a:pt x="43615" y="9212"/>
                      <a:pt x="43847" y="9372"/>
                      <a:pt x="44106" y="9372"/>
                    </a:cubicBezTo>
                    <a:cubicBezTo>
                      <a:pt x="44177" y="9372"/>
                      <a:pt x="44249" y="9355"/>
                      <a:pt x="44320" y="9328"/>
                    </a:cubicBezTo>
                    <a:cubicBezTo>
                      <a:pt x="44641" y="9212"/>
                      <a:pt x="44802" y="8855"/>
                      <a:pt x="44686" y="8534"/>
                    </a:cubicBezTo>
                    <a:cubicBezTo>
                      <a:pt x="44596" y="8285"/>
                      <a:pt x="44361" y="8127"/>
                      <a:pt x="44106" y="8127"/>
                    </a:cubicBezTo>
                    <a:close/>
                    <a:moveTo>
                      <a:pt x="14192" y="8967"/>
                    </a:moveTo>
                    <a:cubicBezTo>
                      <a:pt x="13924" y="8967"/>
                      <a:pt x="13670" y="9142"/>
                      <a:pt x="13596" y="9417"/>
                    </a:cubicBezTo>
                    <a:cubicBezTo>
                      <a:pt x="13498" y="9747"/>
                      <a:pt x="13694" y="10095"/>
                      <a:pt x="14024" y="10184"/>
                    </a:cubicBezTo>
                    <a:cubicBezTo>
                      <a:pt x="14078" y="10202"/>
                      <a:pt x="14131" y="10211"/>
                      <a:pt x="14194" y="10211"/>
                    </a:cubicBezTo>
                    <a:cubicBezTo>
                      <a:pt x="14461" y="10211"/>
                      <a:pt x="14711" y="10033"/>
                      <a:pt x="14792" y="9756"/>
                    </a:cubicBezTo>
                    <a:cubicBezTo>
                      <a:pt x="14881" y="9426"/>
                      <a:pt x="14685" y="9087"/>
                      <a:pt x="14354" y="8989"/>
                    </a:cubicBezTo>
                    <a:cubicBezTo>
                      <a:pt x="14300" y="8974"/>
                      <a:pt x="14246" y="8967"/>
                      <a:pt x="14192" y="8967"/>
                    </a:cubicBezTo>
                    <a:close/>
                    <a:moveTo>
                      <a:pt x="41475" y="8976"/>
                    </a:moveTo>
                    <a:cubicBezTo>
                      <a:pt x="41422" y="8976"/>
                      <a:pt x="41368" y="8983"/>
                      <a:pt x="41314" y="8998"/>
                    </a:cubicBezTo>
                    <a:cubicBezTo>
                      <a:pt x="40984" y="9096"/>
                      <a:pt x="40787" y="9435"/>
                      <a:pt x="40886" y="9765"/>
                    </a:cubicBezTo>
                    <a:cubicBezTo>
                      <a:pt x="40957" y="10042"/>
                      <a:pt x="41207" y="10220"/>
                      <a:pt x="41483" y="10220"/>
                    </a:cubicBezTo>
                    <a:cubicBezTo>
                      <a:pt x="41537" y="10220"/>
                      <a:pt x="41590" y="10211"/>
                      <a:pt x="41644" y="10193"/>
                    </a:cubicBezTo>
                    <a:cubicBezTo>
                      <a:pt x="41983" y="10104"/>
                      <a:pt x="42170" y="9765"/>
                      <a:pt x="42081" y="9435"/>
                    </a:cubicBezTo>
                    <a:cubicBezTo>
                      <a:pt x="41999" y="9159"/>
                      <a:pt x="41748" y="8976"/>
                      <a:pt x="41475" y="8976"/>
                    </a:cubicBezTo>
                    <a:close/>
                    <a:moveTo>
                      <a:pt x="16868" y="9618"/>
                    </a:moveTo>
                    <a:cubicBezTo>
                      <a:pt x="16579" y="9618"/>
                      <a:pt x="16326" y="9824"/>
                      <a:pt x="16264" y="10113"/>
                    </a:cubicBezTo>
                    <a:cubicBezTo>
                      <a:pt x="16192" y="10452"/>
                      <a:pt x="16406" y="10782"/>
                      <a:pt x="16745" y="10853"/>
                    </a:cubicBezTo>
                    <a:cubicBezTo>
                      <a:pt x="16790" y="10862"/>
                      <a:pt x="16826" y="10862"/>
                      <a:pt x="16870" y="10862"/>
                    </a:cubicBezTo>
                    <a:cubicBezTo>
                      <a:pt x="17156" y="10862"/>
                      <a:pt x="17414" y="10657"/>
                      <a:pt x="17477" y="10372"/>
                    </a:cubicBezTo>
                    <a:cubicBezTo>
                      <a:pt x="17548" y="10033"/>
                      <a:pt x="17334" y="9703"/>
                      <a:pt x="16995" y="9631"/>
                    </a:cubicBezTo>
                    <a:cubicBezTo>
                      <a:pt x="16952" y="9622"/>
                      <a:pt x="16910" y="9618"/>
                      <a:pt x="16868" y="9618"/>
                    </a:cubicBezTo>
                    <a:close/>
                    <a:moveTo>
                      <a:pt x="38804" y="9626"/>
                    </a:moveTo>
                    <a:cubicBezTo>
                      <a:pt x="38761" y="9626"/>
                      <a:pt x="38717" y="9631"/>
                      <a:pt x="38673" y="9640"/>
                    </a:cubicBezTo>
                    <a:cubicBezTo>
                      <a:pt x="38343" y="9711"/>
                      <a:pt x="38120" y="10033"/>
                      <a:pt x="38191" y="10372"/>
                    </a:cubicBezTo>
                    <a:cubicBezTo>
                      <a:pt x="38254" y="10666"/>
                      <a:pt x="38513" y="10871"/>
                      <a:pt x="38798" y="10871"/>
                    </a:cubicBezTo>
                    <a:cubicBezTo>
                      <a:pt x="38843" y="10871"/>
                      <a:pt x="38887" y="10862"/>
                      <a:pt x="38923" y="10853"/>
                    </a:cubicBezTo>
                    <a:cubicBezTo>
                      <a:pt x="39262" y="10782"/>
                      <a:pt x="39476" y="10461"/>
                      <a:pt x="39414" y="10122"/>
                    </a:cubicBezTo>
                    <a:cubicBezTo>
                      <a:pt x="39352" y="9827"/>
                      <a:pt x="39093" y="9626"/>
                      <a:pt x="38804" y="9626"/>
                    </a:cubicBezTo>
                    <a:close/>
                    <a:moveTo>
                      <a:pt x="19588" y="10090"/>
                    </a:moveTo>
                    <a:cubicBezTo>
                      <a:pt x="19283" y="10090"/>
                      <a:pt x="19016" y="10311"/>
                      <a:pt x="18976" y="10630"/>
                    </a:cubicBezTo>
                    <a:cubicBezTo>
                      <a:pt x="18922" y="10969"/>
                      <a:pt x="19163" y="11282"/>
                      <a:pt x="19502" y="11335"/>
                    </a:cubicBezTo>
                    <a:lnTo>
                      <a:pt x="19502" y="11326"/>
                    </a:lnTo>
                    <a:cubicBezTo>
                      <a:pt x="19529" y="11335"/>
                      <a:pt x="19555" y="11335"/>
                      <a:pt x="19591" y="11335"/>
                    </a:cubicBezTo>
                    <a:cubicBezTo>
                      <a:pt x="19894" y="11335"/>
                      <a:pt x="20153" y="11112"/>
                      <a:pt x="20198" y="10800"/>
                    </a:cubicBezTo>
                    <a:cubicBezTo>
                      <a:pt x="20251" y="10461"/>
                      <a:pt x="20010" y="10149"/>
                      <a:pt x="19671" y="10095"/>
                    </a:cubicBezTo>
                    <a:cubicBezTo>
                      <a:pt x="19643" y="10091"/>
                      <a:pt x="19616" y="10090"/>
                      <a:pt x="19588" y="10090"/>
                    </a:cubicBezTo>
                    <a:close/>
                    <a:moveTo>
                      <a:pt x="36091" y="10097"/>
                    </a:moveTo>
                    <a:cubicBezTo>
                      <a:pt x="36060" y="10097"/>
                      <a:pt x="36029" y="10099"/>
                      <a:pt x="35997" y="10104"/>
                    </a:cubicBezTo>
                    <a:cubicBezTo>
                      <a:pt x="35658" y="10149"/>
                      <a:pt x="35417" y="10470"/>
                      <a:pt x="35471" y="10809"/>
                    </a:cubicBezTo>
                    <a:cubicBezTo>
                      <a:pt x="35515" y="11112"/>
                      <a:pt x="35783" y="11344"/>
                      <a:pt x="36086" y="11344"/>
                    </a:cubicBezTo>
                    <a:cubicBezTo>
                      <a:pt x="36113" y="11344"/>
                      <a:pt x="36140" y="11335"/>
                      <a:pt x="36175" y="11335"/>
                    </a:cubicBezTo>
                    <a:cubicBezTo>
                      <a:pt x="36514" y="11290"/>
                      <a:pt x="36746" y="10969"/>
                      <a:pt x="36702" y="10630"/>
                    </a:cubicBezTo>
                    <a:cubicBezTo>
                      <a:pt x="36653" y="10323"/>
                      <a:pt x="36392" y="10097"/>
                      <a:pt x="36091" y="10097"/>
                    </a:cubicBezTo>
                    <a:close/>
                    <a:moveTo>
                      <a:pt x="22319" y="10413"/>
                    </a:moveTo>
                    <a:cubicBezTo>
                      <a:pt x="22007" y="10413"/>
                      <a:pt x="21739" y="10653"/>
                      <a:pt x="21705" y="10978"/>
                    </a:cubicBezTo>
                    <a:cubicBezTo>
                      <a:pt x="21679" y="11317"/>
                      <a:pt x="21928" y="11621"/>
                      <a:pt x="22267" y="11647"/>
                    </a:cubicBezTo>
                    <a:cubicBezTo>
                      <a:pt x="22294" y="11656"/>
                      <a:pt x="22312" y="11656"/>
                      <a:pt x="22330" y="11656"/>
                    </a:cubicBezTo>
                    <a:cubicBezTo>
                      <a:pt x="22642" y="11656"/>
                      <a:pt x="22919" y="11406"/>
                      <a:pt x="22945" y="11085"/>
                    </a:cubicBezTo>
                    <a:cubicBezTo>
                      <a:pt x="22972" y="10746"/>
                      <a:pt x="22722" y="10443"/>
                      <a:pt x="22383" y="10416"/>
                    </a:cubicBezTo>
                    <a:cubicBezTo>
                      <a:pt x="22362" y="10414"/>
                      <a:pt x="22340" y="10413"/>
                      <a:pt x="22319" y="10413"/>
                    </a:cubicBezTo>
                    <a:close/>
                    <a:moveTo>
                      <a:pt x="33356" y="10413"/>
                    </a:moveTo>
                    <a:cubicBezTo>
                      <a:pt x="33336" y="10413"/>
                      <a:pt x="33315" y="10414"/>
                      <a:pt x="33294" y="10416"/>
                    </a:cubicBezTo>
                    <a:cubicBezTo>
                      <a:pt x="32946" y="10443"/>
                      <a:pt x="32696" y="10746"/>
                      <a:pt x="32723" y="11085"/>
                    </a:cubicBezTo>
                    <a:cubicBezTo>
                      <a:pt x="32750" y="11415"/>
                      <a:pt x="33026" y="11656"/>
                      <a:pt x="33347" y="11656"/>
                    </a:cubicBezTo>
                    <a:lnTo>
                      <a:pt x="33401" y="11656"/>
                    </a:lnTo>
                    <a:cubicBezTo>
                      <a:pt x="33740" y="11621"/>
                      <a:pt x="33999" y="11317"/>
                      <a:pt x="33963" y="10978"/>
                    </a:cubicBezTo>
                    <a:cubicBezTo>
                      <a:pt x="33938" y="10660"/>
                      <a:pt x="33669" y="10413"/>
                      <a:pt x="33356" y="10413"/>
                    </a:cubicBezTo>
                    <a:close/>
                    <a:moveTo>
                      <a:pt x="25087" y="10585"/>
                    </a:moveTo>
                    <a:cubicBezTo>
                      <a:pt x="24747" y="10585"/>
                      <a:pt x="24471" y="10850"/>
                      <a:pt x="24453" y="11183"/>
                    </a:cubicBezTo>
                    <a:cubicBezTo>
                      <a:pt x="24444" y="11531"/>
                      <a:pt x="24712" y="11817"/>
                      <a:pt x="25051" y="11835"/>
                    </a:cubicBezTo>
                    <a:lnTo>
                      <a:pt x="25078" y="11835"/>
                    </a:lnTo>
                    <a:cubicBezTo>
                      <a:pt x="25408" y="11835"/>
                      <a:pt x="25684" y="11567"/>
                      <a:pt x="25702" y="11237"/>
                    </a:cubicBezTo>
                    <a:cubicBezTo>
                      <a:pt x="25711" y="10889"/>
                      <a:pt x="25452" y="10604"/>
                      <a:pt x="25104" y="10586"/>
                    </a:cubicBezTo>
                    <a:cubicBezTo>
                      <a:pt x="25099" y="10586"/>
                      <a:pt x="25093" y="10585"/>
                      <a:pt x="25087" y="10585"/>
                    </a:cubicBezTo>
                    <a:close/>
                    <a:moveTo>
                      <a:pt x="30581" y="10585"/>
                    </a:moveTo>
                    <a:cubicBezTo>
                      <a:pt x="30575" y="10585"/>
                      <a:pt x="30570" y="10586"/>
                      <a:pt x="30564" y="10586"/>
                    </a:cubicBezTo>
                    <a:cubicBezTo>
                      <a:pt x="30225" y="10604"/>
                      <a:pt x="29957" y="10898"/>
                      <a:pt x="29975" y="11237"/>
                    </a:cubicBezTo>
                    <a:cubicBezTo>
                      <a:pt x="29984" y="11576"/>
                      <a:pt x="30261" y="11835"/>
                      <a:pt x="30591" y="11835"/>
                    </a:cubicBezTo>
                    <a:lnTo>
                      <a:pt x="30618" y="11835"/>
                    </a:lnTo>
                    <a:cubicBezTo>
                      <a:pt x="30957" y="11817"/>
                      <a:pt x="31233" y="11531"/>
                      <a:pt x="31215" y="11183"/>
                    </a:cubicBezTo>
                    <a:cubicBezTo>
                      <a:pt x="31198" y="10850"/>
                      <a:pt x="30921" y="10585"/>
                      <a:pt x="30581" y="10585"/>
                    </a:cubicBezTo>
                    <a:close/>
                    <a:moveTo>
                      <a:pt x="27834" y="10648"/>
                    </a:moveTo>
                    <a:cubicBezTo>
                      <a:pt x="27495" y="10648"/>
                      <a:pt x="27219" y="10925"/>
                      <a:pt x="27219" y="11264"/>
                    </a:cubicBezTo>
                    <a:cubicBezTo>
                      <a:pt x="27219" y="11612"/>
                      <a:pt x="27495" y="11888"/>
                      <a:pt x="27834" y="11888"/>
                    </a:cubicBezTo>
                    <a:cubicBezTo>
                      <a:pt x="28182" y="11888"/>
                      <a:pt x="28459" y="11612"/>
                      <a:pt x="28459" y="11264"/>
                    </a:cubicBezTo>
                    <a:cubicBezTo>
                      <a:pt x="28459" y="10925"/>
                      <a:pt x="28182" y="10648"/>
                      <a:pt x="27834" y="106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TextBox 6"/>
          <p:cNvSpPr txBox="1"/>
          <p:nvPr/>
        </p:nvSpPr>
        <p:spPr>
          <a:xfrm>
            <a:off x="1973317" y="1424305"/>
            <a:ext cx="6001640" cy="2585323"/>
          </a:xfrm>
          <a:prstGeom prst="rect">
            <a:avLst/>
          </a:prstGeom>
          <a:noFill/>
        </p:spPr>
        <p:txBody>
          <a:bodyPr wrap="square" rtlCol="0">
            <a:spAutoFit/>
          </a:bodyPr>
          <a:lstStyle/>
          <a:p>
            <a:r>
              <a:rPr lang="en-US" sz="5400" dirty="0" smtClean="0">
                <a:solidFill>
                  <a:srgbClr val="00B050"/>
                </a:solidFill>
              </a:rPr>
              <a:t>আলিম ১ম </a:t>
            </a:r>
            <a:r>
              <a:rPr lang="en-US" sz="5400" dirty="0" err="1" smtClean="0">
                <a:solidFill>
                  <a:srgbClr val="00B050"/>
                </a:solidFill>
              </a:rPr>
              <a:t>বর্ষ</a:t>
            </a:r>
            <a:r>
              <a:rPr lang="en-US" sz="5400" dirty="0" smtClean="0">
                <a:solidFill>
                  <a:srgbClr val="00B050"/>
                </a:solidFill>
              </a:rPr>
              <a:t> </a:t>
            </a:r>
          </a:p>
          <a:p>
            <a:r>
              <a:rPr lang="en-US" sz="5400" dirty="0" err="1" smtClean="0">
                <a:solidFill>
                  <a:srgbClr val="00B050"/>
                </a:solidFill>
              </a:rPr>
              <a:t>বিষয়ঃ</a:t>
            </a:r>
            <a:r>
              <a:rPr lang="en-US" sz="5400" dirty="0" smtClean="0">
                <a:solidFill>
                  <a:srgbClr val="00B050"/>
                </a:solidFill>
              </a:rPr>
              <a:t> </a:t>
            </a:r>
            <a:r>
              <a:rPr lang="en-US" sz="5400" dirty="0" err="1" smtClean="0">
                <a:solidFill>
                  <a:srgbClr val="00B050"/>
                </a:solidFill>
              </a:rPr>
              <a:t>হাদীস</a:t>
            </a:r>
            <a:r>
              <a:rPr lang="en-US" sz="5400" dirty="0" smtClean="0">
                <a:solidFill>
                  <a:srgbClr val="00B050"/>
                </a:solidFill>
              </a:rPr>
              <a:t> </a:t>
            </a:r>
          </a:p>
          <a:p>
            <a:r>
              <a:rPr lang="en-US" sz="5400" dirty="0" smtClean="0">
                <a:solidFill>
                  <a:srgbClr val="00B050"/>
                </a:solidFill>
              </a:rPr>
              <a:t>কোড;২০২ </a:t>
            </a:r>
            <a:endParaRPr lang="en-US" sz="5400" dirty="0">
              <a:solidFill>
                <a:srgbClr val="00B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2"/>
        <p:cNvGrpSpPr/>
        <p:nvPr/>
      </p:nvGrpSpPr>
      <p:grpSpPr>
        <a:xfrm>
          <a:off x="0" y="0"/>
          <a:ext cx="0" cy="0"/>
          <a:chOff x="0" y="0"/>
          <a:chExt cx="0" cy="0"/>
        </a:xfrm>
      </p:grpSpPr>
      <p:cxnSp>
        <p:nvCxnSpPr>
          <p:cNvPr id="3656" name="Google Shape;3656;p67"/>
          <p:cNvCxnSpPr/>
          <p:nvPr/>
        </p:nvCxnSpPr>
        <p:spPr>
          <a:xfrm>
            <a:off x="2738722" y="4572917"/>
            <a:ext cx="4263900" cy="0"/>
          </a:xfrm>
          <a:prstGeom prst="straightConnector1">
            <a:avLst/>
          </a:prstGeom>
          <a:noFill/>
          <a:ln w="19050" cap="flat" cmpd="sng">
            <a:solidFill>
              <a:schemeClr val="accent1"/>
            </a:solidFill>
            <a:prstDash val="solid"/>
            <a:round/>
            <a:headEnd type="none" w="med" len="med"/>
            <a:tailEnd type="none" w="med" len="med"/>
          </a:ln>
        </p:spPr>
      </p:cxnSp>
      <p:grpSp>
        <p:nvGrpSpPr>
          <p:cNvPr id="3657" name="Google Shape;3657;p67"/>
          <p:cNvGrpSpPr/>
          <p:nvPr/>
        </p:nvGrpSpPr>
        <p:grpSpPr>
          <a:xfrm>
            <a:off x="7750780" y="3956310"/>
            <a:ext cx="398432" cy="616607"/>
            <a:chOff x="7884500" y="3804450"/>
            <a:chExt cx="223700" cy="346175"/>
          </a:xfrm>
        </p:grpSpPr>
        <p:sp>
          <p:nvSpPr>
            <p:cNvPr id="3658" name="Google Shape;3658;p67"/>
            <p:cNvSpPr/>
            <p:nvPr/>
          </p:nvSpPr>
          <p:spPr>
            <a:xfrm>
              <a:off x="7884500" y="3804450"/>
              <a:ext cx="223700" cy="342650"/>
            </a:xfrm>
            <a:custGeom>
              <a:avLst/>
              <a:gdLst/>
              <a:ahLst/>
              <a:cxnLst/>
              <a:rect l="l" t="t" r="r" b="b"/>
              <a:pathLst>
                <a:path w="8948" h="13706" extrusionOk="0">
                  <a:moveTo>
                    <a:pt x="4477" y="532"/>
                  </a:moveTo>
                  <a:cubicBezTo>
                    <a:pt x="4623" y="532"/>
                    <a:pt x="4745" y="654"/>
                    <a:pt x="4745" y="807"/>
                  </a:cubicBezTo>
                  <a:cubicBezTo>
                    <a:pt x="4745" y="953"/>
                    <a:pt x="4623" y="1075"/>
                    <a:pt x="4477" y="1075"/>
                  </a:cubicBezTo>
                  <a:cubicBezTo>
                    <a:pt x="4325" y="1075"/>
                    <a:pt x="4203" y="953"/>
                    <a:pt x="4203" y="807"/>
                  </a:cubicBezTo>
                  <a:cubicBezTo>
                    <a:pt x="4203" y="654"/>
                    <a:pt x="4325" y="532"/>
                    <a:pt x="4477" y="532"/>
                  </a:cubicBezTo>
                  <a:close/>
                  <a:moveTo>
                    <a:pt x="3367" y="724"/>
                  </a:moveTo>
                  <a:cubicBezTo>
                    <a:pt x="3518" y="724"/>
                    <a:pt x="3641" y="848"/>
                    <a:pt x="3641" y="994"/>
                  </a:cubicBezTo>
                  <a:cubicBezTo>
                    <a:pt x="3641" y="1145"/>
                    <a:pt x="3518" y="1269"/>
                    <a:pt x="3367" y="1269"/>
                  </a:cubicBezTo>
                  <a:cubicBezTo>
                    <a:pt x="3221" y="1269"/>
                    <a:pt x="3097" y="1145"/>
                    <a:pt x="3097" y="994"/>
                  </a:cubicBezTo>
                  <a:cubicBezTo>
                    <a:pt x="3097" y="848"/>
                    <a:pt x="3221" y="724"/>
                    <a:pt x="3367" y="724"/>
                  </a:cubicBezTo>
                  <a:close/>
                  <a:moveTo>
                    <a:pt x="5581" y="724"/>
                  </a:moveTo>
                  <a:cubicBezTo>
                    <a:pt x="5727" y="724"/>
                    <a:pt x="5851" y="848"/>
                    <a:pt x="5851" y="994"/>
                  </a:cubicBezTo>
                  <a:cubicBezTo>
                    <a:pt x="5851" y="1145"/>
                    <a:pt x="5727" y="1269"/>
                    <a:pt x="5581" y="1269"/>
                  </a:cubicBezTo>
                  <a:cubicBezTo>
                    <a:pt x="5430" y="1269"/>
                    <a:pt x="5306" y="1145"/>
                    <a:pt x="5306" y="994"/>
                  </a:cubicBezTo>
                  <a:cubicBezTo>
                    <a:pt x="5306" y="848"/>
                    <a:pt x="5430" y="724"/>
                    <a:pt x="5581" y="724"/>
                  </a:cubicBezTo>
                  <a:close/>
                  <a:moveTo>
                    <a:pt x="2366" y="1193"/>
                  </a:moveTo>
                  <a:cubicBezTo>
                    <a:pt x="2519" y="1193"/>
                    <a:pt x="2636" y="1315"/>
                    <a:pt x="2636" y="1468"/>
                  </a:cubicBezTo>
                  <a:cubicBezTo>
                    <a:pt x="2636" y="1614"/>
                    <a:pt x="2519" y="1736"/>
                    <a:pt x="2366" y="1736"/>
                  </a:cubicBezTo>
                  <a:cubicBezTo>
                    <a:pt x="2221" y="1736"/>
                    <a:pt x="2099" y="1614"/>
                    <a:pt x="2099" y="1468"/>
                  </a:cubicBezTo>
                  <a:cubicBezTo>
                    <a:pt x="2099" y="1315"/>
                    <a:pt x="2221" y="1193"/>
                    <a:pt x="2366" y="1193"/>
                  </a:cubicBezTo>
                  <a:close/>
                  <a:moveTo>
                    <a:pt x="6581" y="1193"/>
                  </a:moveTo>
                  <a:cubicBezTo>
                    <a:pt x="6727" y="1193"/>
                    <a:pt x="6849" y="1315"/>
                    <a:pt x="6849" y="1468"/>
                  </a:cubicBezTo>
                  <a:cubicBezTo>
                    <a:pt x="6849" y="1614"/>
                    <a:pt x="6727" y="1736"/>
                    <a:pt x="6581" y="1736"/>
                  </a:cubicBezTo>
                  <a:cubicBezTo>
                    <a:pt x="6429" y="1736"/>
                    <a:pt x="6312" y="1614"/>
                    <a:pt x="6312" y="1468"/>
                  </a:cubicBezTo>
                  <a:cubicBezTo>
                    <a:pt x="6312" y="1315"/>
                    <a:pt x="6429" y="1193"/>
                    <a:pt x="6581" y="1193"/>
                  </a:cubicBezTo>
                  <a:close/>
                  <a:moveTo>
                    <a:pt x="1549" y="1959"/>
                  </a:moveTo>
                  <a:cubicBezTo>
                    <a:pt x="1695" y="1959"/>
                    <a:pt x="1818" y="2081"/>
                    <a:pt x="1818" y="2227"/>
                  </a:cubicBezTo>
                  <a:cubicBezTo>
                    <a:pt x="1818" y="2379"/>
                    <a:pt x="1695" y="2501"/>
                    <a:pt x="1549" y="2501"/>
                  </a:cubicBezTo>
                  <a:cubicBezTo>
                    <a:pt x="1397" y="2501"/>
                    <a:pt x="1274" y="2379"/>
                    <a:pt x="1274" y="2227"/>
                  </a:cubicBezTo>
                  <a:cubicBezTo>
                    <a:pt x="1274" y="2081"/>
                    <a:pt x="1397" y="1959"/>
                    <a:pt x="1549" y="1959"/>
                  </a:cubicBezTo>
                  <a:close/>
                  <a:moveTo>
                    <a:pt x="7399" y="1959"/>
                  </a:moveTo>
                  <a:cubicBezTo>
                    <a:pt x="7551" y="1959"/>
                    <a:pt x="7674" y="2081"/>
                    <a:pt x="7674" y="2227"/>
                  </a:cubicBezTo>
                  <a:cubicBezTo>
                    <a:pt x="7674" y="2379"/>
                    <a:pt x="7551" y="2501"/>
                    <a:pt x="7399" y="2501"/>
                  </a:cubicBezTo>
                  <a:cubicBezTo>
                    <a:pt x="7253" y="2501"/>
                    <a:pt x="7130" y="2379"/>
                    <a:pt x="7130" y="2227"/>
                  </a:cubicBezTo>
                  <a:cubicBezTo>
                    <a:pt x="7130" y="2081"/>
                    <a:pt x="7253" y="1959"/>
                    <a:pt x="7399" y="1959"/>
                  </a:cubicBezTo>
                  <a:close/>
                  <a:moveTo>
                    <a:pt x="1006" y="2969"/>
                  </a:moveTo>
                  <a:cubicBezTo>
                    <a:pt x="1157" y="2969"/>
                    <a:pt x="1274" y="3092"/>
                    <a:pt x="1274" y="3243"/>
                  </a:cubicBezTo>
                  <a:cubicBezTo>
                    <a:pt x="1274" y="3389"/>
                    <a:pt x="1157" y="3513"/>
                    <a:pt x="1006" y="3513"/>
                  </a:cubicBezTo>
                  <a:cubicBezTo>
                    <a:pt x="859" y="3513"/>
                    <a:pt x="737" y="3389"/>
                    <a:pt x="737" y="3243"/>
                  </a:cubicBezTo>
                  <a:cubicBezTo>
                    <a:pt x="737" y="3092"/>
                    <a:pt x="859" y="2969"/>
                    <a:pt x="1006" y="2969"/>
                  </a:cubicBezTo>
                  <a:close/>
                  <a:moveTo>
                    <a:pt x="7942" y="2969"/>
                  </a:moveTo>
                  <a:cubicBezTo>
                    <a:pt x="8089" y="2969"/>
                    <a:pt x="8211" y="3092"/>
                    <a:pt x="8211" y="3243"/>
                  </a:cubicBezTo>
                  <a:cubicBezTo>
                    <a:pt x="8211" y="3389"/>
                    <a:pt x="8089" y="3513"/>
                    <a:pt x="7942" y="3513"/>
                  </a:cubicBezTo>
                  <a:cubicBezTo>
                    <a:pt x="7791" y="3513"/>
                    <a:pt x="7674" y="3389"/>
                    <a:pt x="7674" y="3243"/>
                  </a:cubicBezTo>
                  <a:cubicBezTo>
                    <a:pt x="7674" y="3092"/>
                    <a:pt x="7791" y="2969"/>
                    <a:pt x="7942" y="2969"/>
                  </a:cubicBezTo>
                  <a:close/>
                  <a:moveTo>
                    <a:pt x="807" y="4098"/>
                  </a:moveTo>
                  <a:cubicBezTo>
                    <a:pt x="958" y="4098"/>
                    <a:pt x="1076" y="4220"/>
                    <a:pt x="1076" y="4371"/>
                  </a:cubicBezTo>
                  <a:cubicBezTo>
                    <a:pt x="1076" y="4518"/>
                    <a:pt x="958" y="4641"/>
                    <a:pt x="807" y="4641"/>
                  </a:cubicBezTo>
                  <a:cubicBezTo>
                    <a:pt x="661" y="4641"/>
                    <a:pt x="537" y="4518"/>
                    <a:pt x="537" y="4371"/>
                  </a:cubicBezTo>
                  <a:cubicBezTo>
                    <a:pt x="537" y="4220"/>
                    <a:pt x="661" y="4098"/>
                    <a:pt x="807" y="4098"/>
                  </a:cubicBezTo>
                  <a:close/>
                  <a:moveTo>
                    <a:pt x="8141" y="4098"/>
                  </a:moveTo>
                  <a:cubicBezTo>
                    <a:pt x="8293" y="4098"/>
                    <a:pt x="8411" y="4220"/>
                    <a:pt x="8411" y="4371"/>
                  </a:cubicBezTo>
                  <a:cubicBezTo>
                    <a:pt x="8411" y="4518"/>
                    <a:pt x="8293" y="4641"/>
                    <a:pt x="8141" y="4641"/>
                  </a:cubicBezTo>
                  <a:cubicBezTo>
                    <a:pt x="7990" y="4641"/>
                    <a:pt x="7872" y="4518"/>
                    <a:pt x="7872" y="4371"/>
                  </a:cubicBezTo>
                  <a:cubicBezTo>
                    <a:pt x="7872" y="4220"/>
                    <a:pt x="7990" y="4098"/>
                    <a:pt x="8141" y="4098"/>
                  </a:cubicBezTo>
                  <a:close/>
                  <a:moveTo>
                    <a:pt x="1006" y="5231"/>
                  </a:moveTo>
                  <a:cubicBezTo>
                    <a:pt x="1157" y="5231"/>
                    <a:pt x="1274" y="5347"/>
                    <a:pt x="1274" y="5500"/>
                  </a:cubicBezTo>
                  <a:cubicBezTo>
                    <a:pt x="1274" y="5646"/>
                    <a:pt x="1157" y="5768"/>
                    <a:pt x="1006" y="5768"/>
                  </a:cubicBezTo>
                  <a:cubicBezTo>
                    <a:pt x="859" y="5768"/>
                    <a:pt x="737" y="5646"/>
                    <a:pt x="737" y="5500"/>
                  </a:cubicBezTo>
                  <a:cubicBezTo>
                    <a:pt x="737" y="5347"/>
                    <a:pt x="859" y="5231"/>
                    <a:pt x="1006" y="5231"/>
                  </a:cubicBezTo>
                  <a:close/>
                  <a:moveTo>
                    <a:pt x="7942" y="5231"/>
                  </a:moveTo>
                  <a:cubicBezTo>
                    <a:pt x="8089" y="5231"/>
                    <a:pt x="8211" y="5347"/>
                    <a:pt x="8211" y="5500"/>
                  </a:cubicBezTo>
                  <a:cubicBezTo>
                    <a:pt x="8211" y="5646"/>
                    <a:pt x="8089" y="5768"/>
                    <a:pt x="7942" y="5768"/>
                  </a:cubicBezTo>
                  <a:cubicBezTo>
                    <a:pt x="7791" y="5768"/>
                    <a:pt x="7674" y="5646"/>
                    <a:pt x="7674" y="5500"/>
                  </a:cubicBezTo>
                  <a:cubicBezTo>
                    <a:pt x="7674" y="5347"/>
                    <a:pt x="7791" y="5231"/>
                    <a:pt x="7942" y="5231"/>
                  </a:cubicBezTo>
                  <a:close/>
                  <a:moveTo>
                    <a:pt x="1467" y="6272"/>
                  </a:moveTo>
                  <a:cubicBezTo>
                    <a:pt x="1619" y="6272"/>
                    <a:pt x="1735" y="6394"/>
                    <a:pt x="1735" y="6540"/>
                  </a:cubicBezTo>
                  <a:cubicBezTo>
                    <a:pt x="1735" y="6693"/>
                    <a:pt x="1619" y="6815"/>
                    <a:pt x="1467" y="6815"/>
                  </a:cubicBezTo>
                  <a:cubicBezTo>
                    <a:pt x="1321" y="6815"/>
                    <a:pt x="1198" y="6693"/>
                    <a:pt x="1198" y="6540"/>
                  </a:cubicBezTo>
                  <a:cubicBezTo>
                    <a:pt x="1198" y="6394"/>
                    <a:pt x="1321" y="6272"/>
                    <a:pt x="1467" y="6272"/>
                  </a:cubicBezTo>
                  <a:close/>
                  <a:moveTo>
                    <a:pt x="7481" y="6272"/>
                  </a:moveTo>
                  <a:cubicBezTo>
                    <a:pt x="7626" y="6272"/>
                    <a:pt x="7750" y="6394"/>
                    <a:pt x="7750" y="6540"/>
                  </a:cubicBezTo>
                  <a:cubicBezTo>
                    <a:pt x="7750" y="6693"/>
                    <a:pt x="7626" y="6815"/>
                    <a:pt x="7481" y="6815"/>
                  </a:cubicBezTo>
                  <a:cubicBezTo>
                    <a:pt x="7329" y="6815"/>
                    <a:pt x="7213" y="6693"/>
                    <a:pt x="7213" y="6540"/>
                  </a:cubicBezTo>
                  <a:cubicBezTo>
                    <a:pt x="7213" y="6394"/>
                    <a:pt x="7329" y="6272"/>
                    <a:pt x="7481" y="6272"/>
                  </a:cubicBezTo>
                  <a:close/>
                  <a:moveTo>
                    <a:pt x="4926" y="1479"/>
                  </a:moveTo>
                  <a:cubicBezTo>
                    <a:pt x="5074" y="1678"/>
                    <a:pt x="5312" y="1806"/>
                    <a:pt x="5581" y="1806"/>
                  </a:cubicBezTo>
                  <a:cubicBezTo>
                    <a:pt x="5670" y="1806"/>
                    <a:pt x="5751" y="1795"/>
                    <a:pt x="5827" y="1771"/>
                  </a:cubicBezTo>
                  <a:cubicBezTo>
                    <a:pt x="5950" y="2069"/>
                    <a:pt x="6242" y="2274"/>
                    <a:pt x="6581" y="2274"/>
                  </a:cubicBezTo>
                  <a:lnTo>
                    <a:pt x="6593" y="2274"/>
                  </a:lnTo>
                  <a:cubicBezTo>
                    <a:pt x="6609" y="2618"/>
                    <a:pt x="6844" y="2911"/>
                    <a:pt x="7165" y="3004"/>
                  </a:cubicBezTo>
                  <a:cubicBezTo>
                    <a:pt x="7143" y="3081"/>
                    <a:pt x="7130" y="3162"/>
                    <a:pt x="7130" y="3243"/>
                  </a:cubicBezTo>
                  <a:cubicBezTo>
                    <a:pt x="7130" y="3518"/>
                    <a:pt x="7265" y="3758"/>
                    <a:pt x="7475" y="3904"/>
                  </a:cubicBezTo>
                  <a:cubicBezTo>
                    <a:pt x="7381" y="4039"/>
                    <a:pt x="7329" y="4196"/>
                    <a:pt x="7329" y="4371"/>
                  </a:cubicBezTo>
                  <a:cubicBezTo>
                    <a:pt x="7329" y="4541"/>
                    <a:pt x="7381" y="4705"/>
                    <a:pt x="7475" y="4834"/>
                  </a:cubicBezTo>
                  <a:cubicBezTo>
                    <a:pt x="7265" y="4980"/>
                    <a:pt x="7130" y="5225"/>
                    <a:pt x="7130" y="5500"/>
                  </a:cubicBezTo>
                  <a:cubicBezTo>
                    <a:pt x="7130" y="5599"/>
                    <a:pt x="7148" y="5698"/>
                    <a:pt x="7183" y="5786"/>
                  </a:cubicBezTo>
                  <a:cubicBezTo>
                    <a:pt x="6884" y="5903"/>
                    <a:pt x="6668" y="6195"/>
                    <a:pt x="6668" y="6540"/>
                  </a:cubicBezTo>
                  <a:lnTo>
                    <a:pt x="6639" y="6540"/>
                  </a:lnTo>
                  <a:cubicBezTo>
                    <a:pt x="6283" y="6540"/>
                    <a:pt x="5973" y="6768"/>
                    <a:pt x="5867" y="7095"/>
                  </a:cubicBezTo>
                  <a:cubicBezTo>
                    <a:pt x="5786" y="7066"/>
                    <a:pt x="5692" y="7049"/>
                    <a:pt x="5600" y="7049"/>
                  </a:cubicBezTo>
                  <a:cubicBezTo>
                    <a:pt x="5341" y="7049"/>
                    <a:pt x="5109" y="7171"/>
                    <a:pt x="4961" y="7364"/>
                  </a:cubicBezTo>
                  <a:cubicBezTo>
                    <a:pt x="4821" y="7259"/>
                    <a:pt x="4653" y="7200"/>
                    <a:pt x="4470" y="7200"/>
                  </a:cubicBezTo>
                  <a:cubicBezTo>
                    <a:pt x="4290" y="7200"/>
                    <a:pt x="4120" y="7259"/>
                    <a:pt x="3987" y="7359"/>
                  </a:cubicBezTo>
                  <a:cubicBezTo>
                    <a:pt x="3839" y="7171"/>
                    <a:pt x="3606" y="7049"/>
                    <a:pt x="3348" y="7049"/>
                  </a:cubicBezTo>
                  <a:cubicBezTo>
                    <a:pt x="3256" y="7049"/>
                    <a:pt x="3162" y="7066"/>
                    <a:pt x="3080" y="7095"/>
                  </a:cubicBezTo>
                  <a:cubicBezTo>
                    <a:pt x="2975" y="6768"/>
                    <a:pt x="2671" y="6540"/>
                    <a:pt x="2309" y="6540"/>
                  </a:cubicBezTo>
                  <a:lnTo>
                    <a:pt x="2280" y="6540"/>
                  </a:lnTo>
                  <a:cubicBezTo>
                    <a:pt x="2280" y="6195"/>
                    <a:pt x="2063" y="5903"/>
                    <a:pt x="1765" y="5786"/>
                  </a:cubicBezTo>
                  <a:cubicBezTo>
                    <a:pt x="1800" y="5698"/>
                    <a:pt x="1818" y="5599"/>
                    <a:pt x="1818" y="5500"/>
                  </a:cubicBezTo>
                  <a:cubicBezTo>
                    <a:pt x="1818" y="5225"/>
                    <a:pt x="1683" y="4980"/>
                    <a:pt x="1473" y="4834"/>
                  </a:cubicBezTo>
                  <a:cubicBezTo>
                    <a:pt x="1567" y="4705"/>
                    <a:pt x="1619" y="4541"/>
                    <a:pt x="1619" y="4371"/>
                  </a:cubicBezTo>
                  <a:cubicBezTo>
                    <a:pt x="1619" y="4196"/>
                    <a:pt x="1567" y="4039"/>
                    <a:pt x="1473" y="3904"/>
                  </a:cubicBezTo>
                  <a:cubicBezTo>
                    <a:pt x="1683" y="3758"/>
                    <a:pt x="1818" y="3518"/>
                    <a:pt x="1818" y="3243"/>
                  </a:cubicBezTo>
                  <a:cubicBezTo>
                    <a:pt x="1818" y="3162"/>
                    <a:pt x="1805" y="3081"/>
                    <a:pt x="1783" y="3004"/>
                  </a:cubicBezTo>
                  <a:cubicBezTo>
                    <a:pt x="2104" y="2911"/>
                    <a:pt x="2338" y="2618"/>
                    <a:pt x="2355" y="2274"/>
                  </a:cubicBezTo>
                  <a:lnTo>
                    <a:pt x="2366" y="2274"/>
                  </a:lnTo>
                  <a:cubicBezTo>
                    <a:pt x="2706" y="2274"/>
                    <a:pt x="2998" y="2069"/>
                    <a:pt x="3121" y="1771"/>
                  </a:cubicBezTo>
                  <a:cubicBezTo>
                    <a:pt x="3197" y="1795"/>
                    <a:pt x="3278" y="1806"/>
                    <a:pt x="3367" y="1806"/>
                  </a:cubicBezTo>
                  <a:cubicBezTo>
                    <a:pt x="3636" y="1806"/>
                    <a:pt x="3874" y="1678"/>
                    <a:pt x="4022" y="1479"/>
                  </a:cubicBezTo>
                  <a:cubicBezTo>
                    <a:pt x="4149" y="1566"/>
                    <a:pt x="4308" y="1619"/>
                    <a:pt x="4477" y="1619"/>
                  </a:cubicBezTo>
                  <a:cubicBezTo>
                    <a:pt x="4640" y="1619"/>
                    <a:pt x="4799" y="1566"/>
                    <a:pt x="4926" y="1479"/>
                  </a:cubicBezTo>
                  <a:close/>
                  <a:moveTo>
                    <a:pt x="2309" y="7078"/>
                  </a:moveTo>
                  <a:cubicBezTo>
                    <a:pt x="2460" y="7078"/>
                    <a:pt x="2584" y="7200"/>
                    <a:pt x="2584" y="7352"/>
                  </a:cubicBezTo>
                  <a:cubicBezTo>
                    <a:pt x="2584" y="7499"/>
                    <a:pt x="2460" y="7621"/>
                    <a:pt x="2309" y="7621"/>
                  </a:cubicBezTo>
                  <a:cubicBezTo>
                    <a:pt x="2163" y="7621"/>
                    <a:pt x="2040" y="7499"/>
                    <a:pt x="2040" y="7352"/>
                  </a:cubicBezTo>
                  <a:cubicBezTo>
                    <a:pt x="2040" y="7200"/>
                    <a:pt x="2163" y="7078"/>
                    <a:pt x="2309" y="7078"/>
                  </a:cubicBezTo>
                  <a:close/>
                  <a:moveTo>
                    <a:pt x="6639" y="7078"/>
                  </a:moveTo>
                  <a:cubicBezTo>
                    <a:pt x="6785" y="7078"/>
                    <a:pt x="6908" y="7200"/>
                    <a:pt x="6908" y="7352"/>
                  </a:cubicBezTo>
                  <a:cubicBezTo>
                    <a:pt x="6908" y="7499"/>
                    <a:pt x="6785" y="7621"/>
                    <a:pt x="6639" y="7621"/>
                  </a:cubicBezTo>
                  <a:cubicBezTo>
                    <a:pt x="6487" y="7621"/>
                    <a:pt x="6364" y="7499"/>
                    <a:pt x="6364" y="7352"/>
                  </a:cubicBezTo>
                  <a:cubicBezTo>
                    <a:pt x="6364" y="7200"/>
                    <a:pt x="6487" y="7078"/>
                    <a:pt x="6639" y="7078"/>
                  </a:cubicBezTo>
                  <a:close/>
                  <a:moveTo>
                    <a:pt x="3348" y="7592"/>
                  </a:moveTo>
                  <a:cubicBezTo>
                    <a:pt x="3496" y="7592"/>
                    <a:pt x="3618" y="7710"/>
                    <a:pt x="3618" y="7861"/>
                  </a:cubicBezTo>
                  <a:cubicBezTo>
                    <a:pt x="3618" y="8007"/>
                    <a:pt x="3496" y="8130"/>
                    <a:pt x="3348" y="8130"/>
                  </a:cubicBezTo>
                  <a:cubicBezTo>
                    <a:pt x="3197" y="8130"/>
                    <a:pt x="3075" y="8007"/>
                    <a:pt x="3075" y="7861"/>
                  </a:cubicBezTo>
                  <a:cubicBezTo>
                    <a:pt x="3075" y="7710"/>
                    <a:pt x="3197" y="7592"/>
                    <a:pt x="3348" y="7592"/>
                  </a:cubicBezTo>
                  <a:close/>
                  <a:moveTo>
                    <a:pt x="5600" y="7592"/>
                  </a:moveTo>
                  <a:cubicBezTo>
                    <a:pt x="5751" y="7592"/>
                    <a:pt x="5873" y="7710"/>
                    <a:pt x="5873" y="7861"/>
                  </a:cubicBezTo>
                  <a:cubicBezTo>
                    <a:pt x="5873" y="8007"/>
                    <a:pt x="5751" y="8130"/>
                    <a:pt x="5600" y="8130"/>
                  </a:cubicBezTo>
                  <a:cubicBezTo>
                    <a:pt x="5452" y="8130"/>
                    <a:pt x="5330" y="8007"/>
                    <a:pt x="5330" y="7861"/>
                  </a:cubicBezTo>
                  <a:cubicBezTo>
                    <a:pt x="5330" y="7710"/>
                    <a:pt x="5452" y="7592"/>
                    <a:pt x="5600" y="7592"/>
                  </a:cubicBezTo>
                  <a:close/>
                  <a:moveTo>
                    <a:pt x="4470" y="7738"/>
                  </a:moveTo>
                  <a:cubicBezTo>
                    <a:pt x="4618" y="7738"/>
                    <a:pt x="4740" y="7861"/>
                    <a:pt x="4740" y="8012"/>
                  </a:cubicBezTo>
                  <a:cubicBezTo>
                    <a:pt x="4740" y="8158"/>
                    <a:pt x="4618" y="8282"/>
                    <a:pt x="4470" y="8282"/>
                  </a:cubicBezTo>
                  <a:cubicBezTo>
                    <a:pt x="4319" y="8282"/>
                    <a:pt x="4203" y="8158"/>
                    <a:pt x="4203" y="8012"/>
                  </a:cubicBezTo>
                  <a:cubicBezTo>
                    <a:pt x="4203" y="7861"/>
                    <a:pt x="4319" y="7738"/>
                    <a:pt x="4470" y="7738"/>
                  </a:cubicBezTo>
                  <a:close/>
                  <a:moveTo>
                    <a:pt x="4470" y="8895"/>
                  </a:moveTo>
                  <a:cubicBezTo>
                    <a:pt x="4646" y="8895"/>
                    <a:pt x="4780" y="9029"/>
                    <a:pt x="4780" y="9205"/>
                  </a:cubicBezTo>
                  <a:lnTo>
                    <a:pt x="4780" y="9515"/>
                  </a:lnTo>
                  <a:lnTo>
                    <a:pt x="4162" y="9515"/>
                  </a:lnTo>
                  <a:lnTo>
                    <a:pt x="4162" y="9205"/>
                  </a:lnTo>
                  <a:cubicBezTo>
                    <a:pt x="4162" y="9029"/>
                    <a:pt x="4302" y="8895"/>
                    <a:pt x="4470" y="8895"/>
                  </a:cubicBezTo>
                  <a:close/>
                  <a:moveTo>
                    <a:pt x="4477" y="1"/>
                  </a:moveTo>
                  <a:cubicBezTo>
                    <a:pt x="4208" y="1"/>
                    <a:pt x="3974" y="128"/>
                    <a:pt x="3822" y="333"/>
                  </a:cubicBezTo>
                  <a:cubicBezTo>
                    <a:pt x="3693" y="246"/>
                    <a:pt x="3542" y="193"/>
                    <a:pt x="3372" y="193"/>
                  </a:cubicBezTo>
                  <a:cubicBezTo>
                    <a:pt x="3033" y="193"/>
                    <a:pt x="2741" y="403"/>
                    <a:pt x="2619" y="702"/>
                  </a:cubicBezTo>
                  <a:cubicBezTo>
                    <a:pt x="2542" y="672"/>
                    <a:pt x="2460" y="661"/>
                    <a:pt x="2373" y="661"/>
                  </a:cubicBezTo>
                  <a:cubicBezTo>
                    <a:pt x="1940" y="661"/>
                    <a:pt x="1584" y="999"/>
                    <a:pt x="1560" y="1426"/>
                  </a:cubicBezTo>
                  <a:lnTo>
                    <a:pt x="1554" y="1426"/>
                  </a:lnTo>
                  <a:cubicBezTo>
                    <a:pt x="1104" y="1426"/>
                    <a:pt x="742" y="1789"/>
                    <a:pt x="742" y="2239"/>
                  </a:cubicBezTo>
                  <a:cubicBezTo>
                    <a:pt x="742" y="2321"/>
                    <a:pt x="753" y="2396"/>
                    <a:pt x="777" y="2472"/>
                  </a:cubicBezTo>
                  <a:cubicBezTo>
                    <a:pt x="445" y="2572"/>
                    <a:pt x="199" y="2882"/>
                    <a:pt x="199" y="3249"/>
                  </a:cubicBezTo>
                  <a:cubicBezTo>
                    <a:pt x="199" y="3424"/>
                    <a:pt x="257" y="3583"/>
                    <a:pt x="345" y="3718"/>
                  </a:cubicBezTo>
                  <a:cubicBezTo>
                    <a:pt x="140" y="3863"/>
                    <a:pt x="0" y="4103"/>
                    <a:pt x="0" y="4378"/>
                  </a:cubicBezTo>
                  <a:cubicBezTo>
                    <a:pt x="0" y="4652"/>
                    <a:pt x="140" y="4897"/>
                    <a:pt x="345" y="5044"/>
                  </a:cubicBezTo>
                  <a:cubicBezTo>
                    <a:pt x="257" y="5172"/>
                    <a:pt x="199" y="5336"/>
                    <a:pt x="199" y="5506"/>
                  </a:cubicBezTo>
                  <a:cubicBezTo>
                    <a:pt x="199" y="5851"/>
                    <a:pt x="415" y="6143"/>
                    <a:pt x="713" y="6259"/>
                  </a:cubicBezTo>
                  <a:cubicBezTo>
                    <a:pt x="683" y="6353"/>
                    <a:pt x="661" y="6447"/>
                    <a:pt x="661" y="6552"/>
                  </a:cubicBezTo>
                  <a:cubicBezTo>
                    <a:pt x="661" y="6996"/>
                    <a:pt x="1028" y="7364"/>
                    <a:pt x="1473" y="7364"/>
                  </a:cubicBezTo>
                  <a:lnTo>
                    <a:pt x="1502" y="7364"/>
                  </a:lnTo>
                  <a:cubicBezTo>
                    <a:pt x="1508" y="7808"/>
                    <a:pt x="1870" y="8171"/>
                    <a:pt x="2315" y="8171"/>
                  </a:cubicBezTo>
                  <a:cubicBezTo>
                    <a:pt x="2409" y="8171"/>
                    <a:pt x="2496" y="8153"/>
                    <a:pt x="2584" y="8123"/>
                  </a:cubicBezTo>
                  <a:cubicBezTo>
                    <a:pt x="2689" y="8446"/>
                    <a:pt x="2992" y="8679"/>
                    <a:pt x="3348" y="8679"/>
                  </a:cubicBezTo>
                  <a:cubicBezTo>
                    <a:pt x="3531" y="8679"/>
                    <a:pt x="3699" y="8621"/>
                    <a:pt x="3834" y="8522"/>
                  </a:cubicBezTo>
                  <a:cubicBezTo>
                    <a:pt x="3852" y="8538"/>
                    <a:pt x="3869" y="8562"/>
                    <a:pt x="3887" y="8586"/>
                  </a:cubicBezTo>
                  <a:cubicBezTo>
                    <a:pt x="3723" y="8738"/>
                    <a:pt x="3618" y="8959"/>
                    <a:pt x="3618" y="9205"/>
                  </a:cubicBezTo>
                  <a:lnTo>
                    <a:pt x="3618" y="9638"/>
                  </a:lnTo>
                  <a:cubicBezTo>
                    <a:pt x="3151" y="9954"/>
                    <a:pt x="2805" y="10438"/>
                    <a:pt x="2660" y="10988"/>
                  </a:cubicBezTo>
                  <a:lnTo>
                    <a:pt x="2501" y="11595"/>
                  </a:lnTo>
                  <a:cubicBezTo>
                    <a:pt x="2385" y="12028"/>
                    <a:pt x="2163" y="12436"/>
                    <a:pt x="1853" y="12765"/>
                  </a:cubicBezTo>
                  <a:cubicBezTo>
                    <a:pt x="1794" y="12829"/>
                    <a:pt x="1770" y="12911"/>
                    <a:pt x="1783" y="12992"/>
                  </a:cubicBezTo>
                  <a:cubicBezTo>
                    <a:pt x="1794" y="13075"/>
                    <a:pt x="1847" y="13145"/>
                    <a:pt x="1918" y="13185"/>
                  </a:cubicBezTo>
                  <a:cubicBezTo>
                    <a:pt x="2320" y="13413"/>
                    <a:pt x="2752" y="13582"/>
                    <a:pt x="3197" y="13699"/>
                  </a:cubicBezTo>
                  <a:cubicBezTo>
                    <a:pt x="3221" y="13706"/>
                    <a:pt x="3243" y="13706"/>
                    <a:pt x="3267" y="13706"/>
                  </a:cubicBezTo>
                  <a:cubicBezTo>
                    <a:pt x="3402" y="13706"/>
                    <a:pt x="3518" y="13606"/>
                    <a:pt x="3536" y="13460"/>
                  </a:cubicBezTo>
                  <a:cubicBezTo>
                    <a:pt x="3548" y="13326"/>
                    <a:pt x="3454" y="13202"/>
                    <a:pt x="3326" y="13167"/>
                  </a:cubicBezTo>
                  <a:cubicBezTo>
                    <a:pt x="3033" y="13097"/>
                    <a:pt x="2747" y="12992"/>
                    <a:pt x="2472" y="12864"/>
                  </a:cubicBezTo>
                  <a:cubicBezTo>
                    <a:pt x="2730" y="12525"/>
                    <a:pt x="2916" y="12139"/>
                    <a:pt x="3022" y="11730"/>
                  </a:cubicBezTo>
                  <a:lnTo>
                    <a:pt x="3186" y="11122"/>
                  </a:lnTo>
                  <a:cubicBezTo>
                    <a:pt x="3285" y="10736"/>
                    <a:pt x="3518" y="10397"/>
                    <a:pt x="3828" y="10152"/>
                  </a:cubicBezTo>
                  <a:lnTo>
                    <a:pt x="3828" y="10152"/>
                  </a:lnTo>
                  <a:cubicBezTo>
                    <a:pt x="3752" y="10410"/>
                    <a:pt x="3699" y="10707"/>
                    <a:pt x="3671" y="11028"/>
                  </a:cubicBezTo>
                  <a:lnTo>
                    <a:pt x="3618" y="11637"/>
                  </a:lnTo>
                  <a:cubicBezTo>
                    <a:pt x="3594" y="11905"/>
                    <a:pt x="3553" y="12163"/>
                    <a:pt x="3507" y="12396"/>
                  </a:cubicBezTo>
                  <a:cubicBezTo>
                    <a:pt x="3483" y="12519"/>
                    <a:pt x="3542" y="12647"/>
                    <a:pt x="3653" y="12700"/>
                  </a:cubicBezTo>
                  <a:cubicBezTo>
                    <a:pt x="3693" y="12717"/>
                    <a:pt x="3734" y="12730"/>
                    <a:pt x="3769" y="12730"/>
                  </a:cubicBezTo>
                  <a:cubicBezTo>
                    <a:pt x="3893" y="12730"/>
                    <a:pt x="4009" y="12641"/>
                    <a:pt x="4033" y="12514"/>
                  </a:cubicBezTo>
                  <a:cubicBezTo>
                    <a:pt x="4085" y="12256"/>
                    <a:pt x="4127" y="11975"/>
                    <a:pt x="4155" y="11689"/>
                  </a:cubicBezTo>
                  <a:lnTo>
                    <a:pt x="4208" y="11081"/>
                  </a:lnTo>
                  <a:cubicBezTo>
                    <a:pt x="4249" y="10666"/>
                    <a:pt x="4330" y="10304"/>
                    <a:pt x="4435" y="10059"/>
                  </a:cubicBezTo>
                  <a:lnTo>
                    <a:pt x="4506" y="10059"/>
                  </a:lnTo>
                  <a:cubicBezTo>
                    <a:pt x="4618" y="10304"/>
                    <a:pt x="4699" y="10666"/>
                    <a:pt x="4734" y="11081"/>
                  </a:cubicBezTo>
                  <a:lnTo>
                    <a:pt x="4793" y="11689"/>
                  </a:lnTo>
                  <a:cubicBezTo>
                    <a:pt x="4815" y="11975"/>
                    <a:pt x="4856" y="12256"/>
                    <a:pt x="4909" y="12514"/>
                  </a:cubicBezTo>
                  <a:cubicBezTo>
                    <a:pt x="4939" y="12641"/>
                    <a:pt x="5050" y="12730"/>
                    <a:pt x="5172" y="12730"/>
                  </a:cubicBezTo>
                  <a:cubicBezTo>
                    <a:pt x="5201" y="12730"/>
                    <a:pt x="5236" y="12724"/>
                    <a:pt x="5266" y="12711"/>
                  </a:cubicBezTo>
                  <a:cubicBezTo>
                    <a:pt x="5395" y="12671"/>
                    <a:pt x="5465" y="12530"/>
                    <a:pt x="5441" y="12396"/>
                  </a:cubicBezTo>
                  <a:cubicBezTo>
                    <a:pt x="5389" y="12156"/>
                    <a:pt x="5354" y="11905"/>
                    <a:pt x="5330" y="11637"/>
                  </a:cubicBezTo>
                  <a:lnTo>
                    <a:pt x="5271" y="11028"/>
                  </a:lnTo>
                  <a:cubicBezTo>
                    <a:pt x="5242" y="10707"/>
                    <a:pt x="5190" y="10410"/>
                    <a:pt x="5114" y="10152"/>
                  </a:cubicBezTo>
                  <a:lnTo>
                    <a:pt x="5114" y="10152"/>
                  </a:lnTo>
                  <a:cubicBezTo>
                    <a:pt x="5430" y="10397"/>
                    <a:pt x="5657" y="10736"/>
                    <a:pt x="5762" y="11122"/>
                  </a:cubicBezTo>
                  <a:lnTo>
                    <a:pt x="5921" y="11730"/>
                  </a:lnTo>
                  <a:cubicBezTo>
                    <a:pt x="6032" y="12139"/>
                    <a:pt x="6218" y="12525"/>
                    <a:pt x="6469" y="12864"/>
                  </a:cubicBezTo>
                  <a:cubicBezTo>
                    <a:pt x="6196" y="12992"/>
                    <a:pt x="5915" y="13097"/>
                    <a:pt x="5622" y="13167"/>
                  </a:cubicBezTo>
                  <a:cubicBezTo>
                    <a:pt x="5494" y="13202"/>
                    <a:pt x="5400" y="13326"/>
                    <a:pt x="5412" y="13460"/>
                  </a:cubicBezTo>
                  <a:cubicBezTo>
                    <a:pt x="5424" y="13606"/>
                    <a:pt x="5546" y="13706"/>
                    <a:pt x="5681" y="13706"/>
                  </a:cubicBezTo>
                  <a:cubicBezTo>
                    <a:pt x="5705" y="13706"/>
                    <a:pt x="5722" y="13706"/>
                    <a:pt x="5745" y="13699"/>
                  </a:cubicBezTo>
                  <a:cubicBezTo>
                    <a:pt x="6196" y="13582"/>
                    <a:pt x="6622" y="13413"/>
                    <a:pt x="7025" y="13185"/>
                  </a:cubicBezTo>
                  <a:cubicBezTo>
                    <a:pt x="7100" y="13145"/>
                    <a:pt x="7148" y="13075"/>
                    <a:pt x="7159" y="12992"/>
                  </a:cubicBezTo>
                  <a:cubicBezTo>
                    <a:pt x="7171" y="12911"/>
                    <a:pt x="7148" y="12829"/>
                    <a:pt x="7089" y="12765"/>
                  </a:cubicBezTo>
                  <a:cubicBezTo>
                    <a:pt x="6785" y="12436"/>
                    <a:pt x="6558" y="12028"/>
                    <a:pt x="6447" y="11595"/>
                  </a:cubicBezTo>
                  <a:lnTo>
                    <a:pt x="6283" y="10988"/>
                  </a:lnTo>
                  <a:cubicBezTo>
                    <a:pt x="6142" y="10438"/>
                    <a:pt x="5792" y="9954"/>
                    <a:pt x="5325" y="9638"/>
                  </a:cubicBezTo>
                  <a:lnTo>
                    <a:pt x="5325" y="9205"/>
                  </a:lnTo>
                  <a:cubicBezTo>
                    <a:pt x="5325" y="8959"/>
                    <a:pt x="5219" y="8738"/>
                    <a:pt x="5055" y="8586"/>
                  </a:cubicBezTo>
                  <a:cubicBezTo>
                    <a:pt x="5079" y="8562"/>
                    <a:pt x="5096" y="8538"/>
                    <a:pt x="5114" y="8516"/>
                  </a:cubicBezTo>
                  <a:cubicBezTo>
                    <a:pt x="5249" y="8621"/>
                    <a:pt x="5417" y="8679"/>
                    <a:pt x="5600" y="8679"/>
                  </a:cubicBezTo>
                  <a:cubicBezTo>
                    <a:pt x="5961" y="8679"/>
                    <a:pt x="6266" y="8446"/>
                    <a:pt x="6371" y="8123"/>
                  </a:cubicBezTo>
                  <a:cubicBezTo>
                    <a:pt x="6452" y="8153"/>
                    <a:pt x="6546" y="8171"/>
                    <a:pt x="6639" y="8171"/>
                  </a:cubicBezTo>
                  <a:cubicBezTo>
                    <a:pt x="7084" y="8171"/>
                    <a:pt x="7445" y="7808"/>
                    <a:pt x="7445" y="7364"/>
                  </a:cubicBezTo>
                  <a:lnTo>
                    <a:pt x="7481" y="7364"/>
                  </a:lnTo>
                  <a:cubicBezTo>
                    <a:pt x="7925" y="7364"/>
                    <a:pt x="8287" y="6996"/>
                    <a:pt x="8287" y="6552"/>
                  </a:cubicBezTo>
                  <a:cubicBezTo>
                    <a:pt x="8287" y="6447"/>
                    <a:pt x="8270" y="6353"/>
                    <a:pt x="8235" y="6259"/>
                  </a:cubicBezTo>
                  <a:cubicBezTo>
                    <a:pt x="8538" y="6143"/>
                    <a:pt x="8749" y="5851"/>
                    <a:pt x="8749" y="5506"/>
                  </a:cubicBezTo>
                  <a:cubicBezTo>
                    <a:pt x="8749" y="5336"/>
                    <a:pt x="8697" y="5172"/>
                    <a:pt x="8603" y="5044"/>
                  </a:cubicBezTo>
                  <a:cubicBezTo>
                    <a:pt x="8813" y="4897"/>
                    <a:pt x="8948" y="4652"/>
                    <a:pt x="8948" y="4378"/>
                  </a:cubicBezTo>
                  <a:cubicBezTo>
                    <a:pt x="8948" y="4103"/>
                    <a:pt x="8813" y="3863"/>
                    <a:pt x="8603" y="3718"/>
                  </a:cubicBezTo>
                  <a:cubicBezTo>
                    <a:pt x="8697" y="3583"/>
                    <a:pt x="8749" y="3424"/>
                    <a:pt x="8749" y="3249"/>
                  </a:cubicBezTo>
                  <a:cubicBezTo>
                    <a:pt x="8749" y="2882"/>
                    <a:pt x="8510" y="2572"/>
                    <a:pt x="8176" y="2472"/>
                  </a:cubicBezTo>
                  <a:cubicBezTo>
                    <a:pt x="8200" y="2396"/>
                    <a:pt x="8211" y="2321"/>
                    <a:pt x="8211" y="2239"/>
                  </a:cubicBezTo>
                  <a:cubicBezTo>
                    <a:pt x="8211" y="1789"/>
                    <a:pt x="7849" y="1426"/>
                    <a:pt x="7399" y="1426"/>
                  </a:cubicBezTo>
                  <a:lnTo>
                    <a:pt x="7388" y="1426"/>
                  </a:lnTo>
                  <a:cubicBezTo>
                    <a:pt x="7364" y="999"/>
                    <a:pt x="7013" y="661"/>
                    <a:pt x="6581" y="661"/>
                  </a:cubicBezTo>
                  <a:cubicBezTo>
                    <a:pt x="6493" y="661"/>
                    <a:pt x="6412" y="672"/>
                    <a:pt x="6329" y="702"/>
                  </a:cubicBezTo>
                  <a:cubicBezTo>
                    <a:pt x="6213" y="403"/>
                    <a:pt x="5921" y="193"/>
                    <a:pt x="5581" y="193"/>
                  </a:cubicBezTo>
                  <a:cubicBezTo>
                    <a:pt x="5412" y="193"/>
                    <a:pt x="5255" y="246"/>
                    <a:pt x="5125" y="333"/>
                  </a:cubicBezTo>
                  <a:cubicBezTo>
                    <a:pt x="4980" y="128"/>
                    <a:pt x="4740" y="1"/>
                    <a:pt x="4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67"/>
            <p:cNvSpPr/>
            <p:nvPr/>
          </p:nvSpPr>
          <p:spPr>
            <a:xfrm>
              <a:off x="7989550" y="4136975"/>
              <a:ext cx="13450" cy="13650"/>
            </a:xfrm>
            <a:custGeom>
              <a:avLst/>
              <a:gdLst/>
              <a:ahLst/>
              <a:cxnLst/>
              <a:rect l="l" t="t" r="r" b="b"/>
              <a:pathLst>
                <a:path w="538" h="546" extrusionOk="0">
                  <a:moveTo>
                    <a:pt x="268" y="1"/>
                  </a:moveTo>
                  <a:cubicBezTo>
                    <a:pt x="117" y="1"/>
                    <a:pt x="1" y="124"/>
                    <a:pt x="1" y="276"/>
                  </a:cubicBezTo>
                  <a:cubicBezTo>
                    <a:pt x="1" y="422"/>
                    <a:pt x="117" y="545"/>
                    <a:pt x="268" y="545"/>
                  </a:cubicBezTo>
                  <a:cubicBezTo>
                    <a:pt x="416" y="545"/>
                    <a:pt x="538" y="422"/>
                    <a:pt x="538" y="276"/>
                  </a:cubicBezTo>
                  <a:cubicBezTo>
                    <a:pt x="538" y="124"/>
                    <a:pt x="416" y="1"/>
                    <a:pt x="2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0" name="Google Shape;3660;p67"/>
          <p:cNvGrpSpPr/>
          <p:nvPr/>
        </p:nvGrpSpPr>
        <p:grpSpPr>
          <a:xfrm>
            <a:off x="518673" y="576236"/>
            <a:ext cx="618315" cy="617290"/>
            <a:chOff x="6306500" y="3252575"/>
            <a:chExt cx="346900" cy="346325"/>
          </a:xfrm>
        </p:grpSpPr>
        <p:sp>
          <p:nvSpPr>
            <p:cNvPr id="3661" name="Google Shape;3661;p67"/>
            <p:cNvSpPr/>
            <p:nvPr/>
          </p:nvSpPr>
          <p:spPr>
            <a:xfrm>
              <a:off x="6306500" y="3398250"/>
              <a:ext cx="346900" cy="200650"/>
            </a:xfrm>
            <a:custGeom>
              <a:avLst/>
              <a:gdLst/>
              <a:ahLst/>
              <a:cxnLst/>
              <a:rect l="l" t="t" r="r" b="b"/>
              <a:pathLst>
                <a:path w="13876" h="8026" extrusionOk="0">
                  <a:moveTo>
                    <a:pt x="2607" y="596"/>
                  </a:moveTo>
                  <a:lnTo>
                    <a:pt x="6663" y="2490"/>
                  </a:lnTo>
                  <a:lnTo>
                    <a:pt x="6663" y="3420"/>
                  </a:lnTo>
                  <a:lnTo>
                    <a:pt x="1970" y="1228"/>
                  </a:lnTo>
                  <a:lnTo>
                    <a:pt x="2607" y="596"/>
                  </a:lnTo>
                  <a:close/>
                  <a:moveTo>
                    <a:pt x="11263" y="596"/>
                  </a:moveTo>
                  <a:lnTo>
                    <a:pt x="11899" y="1228"/>
                  </a:lnTo>
                  <a:lnTo>
                    <a:pt x="7206" y="3420"/>
                  </a:lnTo>
                  <a:lnTo>
                    <a:pt x="7206" y="2490"/>
                  </a:lnTo>
                  <a:lnTo>
                    <a:pt x="11263" y="596"/>
                  </a:lnTo>
                  <a:close/>
                  <a:moveTo>
                    <a:pt x="6938" y="4226"/>
                  </a:moveTo>
                  <a:cubicBezTo>
                    <a:pt x="7160" y="4226"/>
                    <a:pt x="7335" y="4402"/>
                    <a:pt x="7335" y="4623"/>
                  </a:cubicBezTo>
                  <a:cubicBezTo>
                    <a:pt x="7335" y="4839"/>
                    <a:pt x="7160" y="5022"/>
                    <a:pt x="6938" y="5022"/>
                  </a:cubicBezTo>
                  <a:cubicBezTo>
                    <a:pt x="6722" y="5022"/>
                    <a:pt x="6540" y="4839"/>
                    <a:pt x="6540" y="4623"/>
                  </a:cubicBezTo>
                  <a:cubicBezTo>
                    <a:pt x="6540" y="4402"/>
                    <a:pt x="6722" y="4226"/>
                    <a:pt x="6938" y="4226"/>
                  </a:cubicBezTo>
                  <a:close/>
                  <a:moveTo>
                    <a:pt x="1403" y="1561"/>
                  </a:moveTo>
                  <a:lnTo>
                    <a:pt x="6372" y="3876"/>
                  </a:lnTo>
                  <a:cubicBezTo>
                    <a:pt x="6143" y="4051"/>
                    <a:pt x="6003" y="4320"/>
                    <a:pt x="6003" y="4623"/>
                  </a:cubicBezTo>
                  <a:cubicBezTo>
                    <a:pt x="6003" y="4928"/>
                    <a:pt x="6143" y="5197"/>
                    <a:pt x="6372" y="5365"/>
                  </a:cubicBezTo>
                  <a:lnTo>
                    <a:pt x="1946" y="7429"/>
                  </a:lnTo>
                  <a:lnTo>
                    <a:pt x="1287" y="6775"/>
                  </a:lnTo>
                  <a:lnTo>
                    <a:pt x="5377" y="4869"/>
                  </a:lnTo>
                  <a:cubicBezTo>
                    <a:pt x="5471" y="4823"/>
                    <a:pt x="5536" y="4729"/>
                    <a:pt x="5536" y="4623"/>
                  </a:cubicBezTo>
                  <a:cubicBezTo>
                    <a:pt x="5536" y="4518"/>
                    <a:pt x="5471" y="4419"/>
                    <a:pt x="5377" y="4378"/>
                  </a:cubicBezTo>
                  <a:lnTo>
                    <a:pt x="743" y="2216"/>
                  </a:lnTo>
                  <a:lnTo>
                    <a:pt x="1403" y="1561"/>
                  </a:lnTo>
                  <a:close/>
                  <a:moveTo>
                    <a:pt x="12473" y="1561"/>
                  </a:moveTo>
                  <a:lnTo>
                    <a:pt x="13127" y="2216"/>
                  </a:lnTo>
                  <a:lnTo>
                    <a:pt x="8492" y="4378"/>
                  </a:lnTo>
                  <a:cubicBezTo>
                    <a:pt x="8398" y="4419"/>
                    <a:pt x="8335" y="4518"/>
                    <a:pt x="8335" y="4623"/>
                  </a:cubicBezTo>
                  <a:cubicBezTo>
                    <a:pt x="8335" y="4729"/>
                    <a:pt x="8398" y="4823"/>
                    <a:pt x="8492" y="4869"/>
                  </a:cubicBezTo>
                  <a:lnTo>
                    <a:pt x="12584" y="6775"/>
                  </a:lnTo>
                  <a:lnTo>
                    <a:pt x="11923" y="7429"/>
                  </a:lnTo>
                  <a:lnTo>
                    <a:pt x="7505" y="5372"/>
                  </a:lnTo>
                  <a:cubicBezTo>
                    <a:pt x="7732" y="5197"/>
                    <a:pt x="7879" y="4928"/>
                    <a:pt x="7879" y="4623"/>
                  </a:cubicBezTo>
                  <a:cubicBezTo>
                    <a:pt x="7879" y="4320"/>
                    <a:pt x="7732" y="4046"/>
                    <a:pt x="7505" y="3876"/>
                  </a:cubicBezTo>
                  <a:lnTo>
                    <a:pt x="12473" y="1561"/>
                  </a:lnTo>
                  <a:close/>
                  <a:moveTo>
                    <a:pt x="2550" y="0"/>
                  </a:moveTo>
                  <a:cubicBezTo>
                    <a:pt x="2480" y="0"/>
                    <a:pt x="2409" y="27"/>
                    <a:pt x="2356" y="77"/>
                  </a:cubicBezTo>
                  <a:lnTo>
                    <a:pt x="1450" y="989"/>
                  </a:lnTo>
                  <a:cubicBezTo>
                    <a:pt x="1415" y="972"/>
                    <a:pt x="1377" y="965"/>
                    <a:pt x="1340" y="965"/>
                  </a:cubicBezTo>
                  <a:cubicBezTo>
                    <a:pt x="1270" y="965"/>
                    <a:pt x="1202" y="992"/>
                    <a:pt x="1152" y="1041"/>
                  </a:cubicBezTo>
                  <a:lnTo>
                    <a:pt x="88" y="2104"/>
                  </a:lnTo>
                  <a:cubicBezTo>
                    <a:pt x="25" y="2169"/>
                    <a:pt x="1" y="2257"/>
                    <a:pt x="12" y="2344"/>
                  </a:cubicBezTo>
                  <a:cubicBezTo>
                    <a:pt x="30" y="2432"/>
                    <a:pt x="88" y="2508"/>
                    <a:pt x="165" y="2543"/>
                  </a:cubicBezTo>
                  <a:lnTo>
                    <a:pt x="4624" y="4623"/>
                  </a:lnTo>
                  <a:lnTo>
                    <a:pt x="708" y="6447"/>
                  </a:lnTo>
                  <a:cubicBezTo>
                    <a:pt x="632" y="6482"/>
                    <a:pt x="573" y="6558"/>
                    <a:pt x="556" y="6646"/>
                  </a:cubicBezTo>
                  <a:cubicBezTo>
                    <a:pt x="544" y="6733"/>
                    <a:pt x="573" y="6821"/>
                    <a:pt x="632" y="6886"/>
                  </a:cubicBezTo>
                  <a:lnTo>
                    <a:pt x="1695" y="7949"/>
                  </a:lnTo>
                  <a:cubicBezTo>
                    <a:pt x="1749" y="7999"/>
                    <a:pt x="1820" y="8026"/>
                    <a:pt x="1892" y="8026"/>
                  </a:cubicBezTo>
                  <a:cubicBezTo>
                    <a:pt x="1930" y="8026"/>
                    <a:pt x="1969" y="8018"/>
                    <a:pt x="2005" y="8002"/>
                  </a:cubicBezTo>
                  <a:lnTo>
                    <a:pt x="6938" y="5699"/>
                  </a:lnTo>
                  <a:lnTo>
                    <a:pt x="11870" y="8002"/>
                  </a:lnTo>
                  <a:cubicBezTo>
                    <a:pt x="11905" y="8019"/>
                    <a:pt x="11947" y="8025"/>
                    <a:pt x="11982" y="8025"/>
                  </a:cubicBezTo>
                  <a:cubicBezTo>
                    <a:pt x="12052" y="8025"/>
                    <a:pt x="12123" y="8002"/>
                    <a:pt x="12174" y="7949"/>
                  </a:cubicBezTo>
                  <a:lnTo>
                    <a:pt x="13238" y="6886"/>
                  </a:lnTo>
                  <a:cubicBezTo>
                    <a:pt x="13302" y="6821"/>
                    <a:pt x="13326" y="6733"/>
                    <a:pt x="13315" y="6646"/>
                  </a:cubicBezTo>
                  <a:cubicBezTo>
                    <a:pt x="13297" y="6558"/>
                    <a:pt x="13238" y="6482"/>
                    <a:pt x="13162" y="6447"/>
                  </a:cubicBezTo>
                  <a:lnTo>
                    <a:pt x="9247" y="4623"/>
                  </a:lnTo>
                  <a:lnTo>
                    <a:pt x="13706" y="2543"/>
                  </a:lnTo>
                  <a:cubicBezTo>
                    <a:pt x="13787" y="2508"/>
                    <a:pt x="13841" y="2432"/>
                    <a:pt x="13858" y="2344"/>
                  </a:cubicBezTo>
                  <a:cubicBezTo>
                    <a:pt x="13876" y="2257"/>
                    <a:pt x="13846" y="2169"/>
                    <a:pt x="13782" y="2104"/>
                  </a:cubicBezTo>
                  <a:lnTo>
                    <a:pt x="12719" y="1041"/>
                  </a:lnTo>
                  <a:cubicBezTo>
                    <a:pt x="12668" y="992"/>
                    <a:pt x="12602" y="965"/>
                    <a:pt x="12532" y="965"/>
                  </a:cubicBezTo>
                  <a:cubicBezTo>
                    <a:pt x="12495" y="965"/>
                    <a:pt x="12457" y="972"/>
                    <a:pt x="12420" y="989"/>
                  </a:cubicBezTo>
                  <a:lnTo>
                    <a:pt x="11514" y="77"/>
                  </a:lnTo>
                  <a:cubicBezTo>
                    <a:pt x="11461" y="27"/>
                    <a:pt x="11390" y="0"/>
                    <a:pt x="11320" y="0"/>
                  </a:cubicBezTo>
                  <a:cubicBezTo>
                    <a:pt x="11282" y="0"/>
                    <a:pt x="11245" y="8"/>
                    <a:pt x="11211" y="24"/>
                  </a:cubicBezTo>
                  <a:lnTo>
                    <a:pt x="6938" y="2017"/>
                  </a:lnTo>
                  <a:lnTo>
                    <a:pt x="2660" y="24"/>
                  </a:lnTo>
                  <a:cubicBezTo>
                    <a:pt x="2625" y="8"/>
                    <a:pt x="2588" y="0"/>
                    <a:pt x="2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67"/>
            <p:cNvSpPr/>
            <p:nvPr/>
          </p:nvSpPr>
          <p:spPr>
            <a:xfrm>
              <a:off x="6396950" y="3252600"/>
              <a:ext cx="166450" cy="166000"/>
            </a:xfrm>
            <a:custGeom>
              <a:avLst/>
              <a:gdLst/>
              <a:ahLst/>
              <a:cxnLst/>
              <a:rect l="l" t="t" r="r" b="b"/>
              <a:pathLst>
                <a:path w="6658" h="6640" extrusionOk="0">
                  <a:moveTo>
                    <a:pt x="2673" y="0"/>
                  </a:moveTo>
                  <a:cubicBezTo>
                    <a:pt x="2655" y="0"/>
                    <a:pt x="2637" y="2"/>
                    <a:pt x="2619" y="5"/>
                  </a:cubicBezTo>
                  <a:cubicBezTo>
                    <a:pt x="1888" y="169"/>
                    <a:pt x="1222" y="585"/>
                    <a:pt x="748" y="1169"/>
                  </a:cubicBezTo>
                  <a:cubicBezTo>
                    <a:pt x="264" y="1766"/>
                    <a:pt x="0" y="2513"/>
                    <a:pt x="0" y="3285"/>
                  </a:cubicBezTo>
                  <a:cubicBezTo>
                    <a:pt x="0" y="3665"/>
                    <a:pt x="65" y="4038"/>
                    <a:pt x="187" y="4401"/>
                  </a:cubicBezTo>
                  <a:cubicBezTo>
                    <a:pt x="229" y="4512"/>
                    <a:pt x="332" y="4579"/>
                    <a:pt x="442" y="4579"/>
                  </a:cubicBezTo>
                  <a:cubicBezTo>
                    <a:pt x="472" y="4579"/>
                    <a:pt x="502" y="4574"/>
                    <a:pt x="532" y="4564"/>
                  </a:cubicBezTo>
                  <a:cubicBezTo>
                    <a:pt x="672" y="4512"/>
                    <a:pt x="748" y="4360"/>
                    <a:pt x="702" y="4220"/>
                  </a:cubicBezTo>
                  <a:cubicBezTo>
                    <a:pt x="591" y="3921"/>
                    <a:pt x="537" y="3606"/>
                    <a:pt x="537" y="3285"/>
                  </a:cubicBezTo>
                  <a:cubicBezTo>
                    <a:pt x="537" y="2635"/>
                    <a:pt x="760" y="2011"/>
                    <a:pt x="1169" y="1508"/>
                  </a:cubicBezTo>
                  <a:cubicBezTo>
                    <a:pt x="1392" y="1233"/>
                    <a:pt x="1667" y="1005"/>
                    <a:pt x="1970" y="830"/>
                  </a:cubicBezTo>
                  <a:lnTo>
                    <a:pt x="1970" y="830"/>
                  </a:lnTo>
                  <a:cubicBezTo>
                    <a:pt x="1789" y="1216"/>
                    <a:pt x="1695" y="1631"/>
                    <a:pt x="1695" y="2063"/>
                  </a:cubicBezTo>
                  <a:cubicBezTo>
                    <a:pt x="1695" y="3652"/>
                    <a:pt x="2981" y="4944"/>
                    <a:pt x="4570" y="4944"/>
                  </a:cubicBezTo>
                  <a:cubicBezTo>
                    <a:pt x="5003" y="4944"/>
                    <a:pt x="5424" y="4851"/>
                    <a:pt x="5804" y="4669"/>
                  </a:cubicBezTo>
                  <a:lnTo>
                    <a:pt x="5804" y="4669"/>
                  </a:lnTo>
                  <a:cubicBezTo>
                    <a:pt x="5635" y="4973"/>
                    <a:pt x="5400" y="5248"/>
                    <a:pt x="5126" y="5470"/>
                  </a:cubicBezTo>
                  <a:cubicBezTo>
                    <a:pt x="4629" y="5874"/>
                    <a:pt x="3998" y="6096"/>
                    <a:pt x="3355" y="6096"/>
                  </a:cubicBezTo>
                  <a:cubicBezTo>
                    <a:pt x="2940" y="6096"/>
                    <a:pt x="2536" y="6009"/>
                    <a:pt x="2163" y="5833"/>
                  </a:cubicBezTo>
                  <a:cubicBezTo>
                    <a:pt x="2126" y="5815"/>
                    <a:pt x="2086" y="5807"/>
                    <a:pt x="2046" y="5807"/>
                  </a:cubicBezTo>
                  <a:cubicBezTo>
                    <a:pt x="1945" y="5807"/>
                    <a:pt x="1846" y="5864"/>
                    <a:pt x="1800" y="5961"/>
                  </a:cubicBezTo>
                  <a:cubicBezTo>
                    <a:pt x="1737" y="6101"/>
                    <a:pt x="1794" y="6260"/>
                    <a:pt x="1934" y="6324"/>
                  </a:cubicBezTo>
                  <a:cubicBezTo>
                    <a:pt x="2379" y="6535"/>
                    <a:pt x="2859" y="6640"/>
                    <a:pt x="3355" y="6640"/>
                  </a:cubicBezTo>
                  <a:cubicBezTo>
                    <a:pt x="4121" y="6640"/>
                    <a:pt x="4874" y="6370"/>
                    <a:pt x="5465" y="5891"/>
                  </a:cubicBezTo>
                  <a:cubicBezTo>
                    <a:pt x="6055" y="5412"/>
                    <a:pt x="6464" y="4752"/>
                    <a:pt x="6628" y="4015"/>
                  </a:cubicBezTo>
                  <a:cubicBezTo>
                    <a:pt x="6657" y="3898"/>
                    <a:pt x="6604" y="3781"/>
                    <a:pt x="6499" y="3722"/>
                  </a:cubicBezTo>
                  <a:cubicBezTo>
                    <a:pt x="6456" y="3699"/>
                    <a:pt x="6409" y="3687"/>
                    <a:pt x="6363" y="3687"/>
                  </a:cubicBezTo>
                  <a:cubicBezTo>
                    <a:pt x="6296" y="3687"/>
                    <a:pt x="6230" y="3712"/>
                    <a:pt x="6177" y="3764"/>
                  </a:cubicBezTo>
                  <a:cubicBezTo>
                    <a:pt x="5745" y="4173"/>
                    <a:pt x="5173" y="4401"/>
                    <a:pt x="4570" y="4401"/>
                  </a:cubicBezTo>
                  <a:cubicBezTo>
                    <a:pt x="3285" y="4401"/>
                    <a:pt x="2233" y="3355"/>
                    <a:pt x="2233" y="2063"/>
                  </a:cubicBezTo>
                  <a:cubicBezTo>
                    <a:pt x="2233" y="1467"/>
                    <a:pt x="2460" y="895"/>
                    <a:pt x="2876" y="456"/>
                  </a:cubicBezTo>
                  <a:cubicBezTo>
                    <a:pt x="2957" y="369"/>
                    <a:pt x="2975" y="240"/>
                    <a:pt x="2916" y="134"/>
                  </a:cubicBezTo>
                  <a:cubicBezTo>
                    <a:pt x="2868" y="50"/>
                    <a:pt x="2772" y="0"/>
                    <a:pt x="2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67"/>
            <p:cNvSpPr/>
            <p:nvPr/>
          </p:nvSpPr>
          <p:spPr>
            <a:xfrm>
              <a:off x="6476300" y="3252575"/>
              <a:ext cx="89875" cy="87700"/>
            </a:xfrm>
            <a:custGeom>
              <a:avLst/>
              <a:gdLst/>
              <a:ahLst/>
              <a:cxnLst/>
              <a:rect l="l" t="t" r="r" b="b"/>
              <a:pathLst>
                <a:path w="3595" h="3508" extrusionOk="0">
                  <a:moveTo>
                    <a:pt x="2238" y="802"/>
                  </a:moveTo>
                  <a:lnTo>
                    <a:pt x="2203" y="1311"/>
                  </a:lnTo>
                  <a:cubicBezTo>
                    <a:pt x="2197" y="1398"/>
                    <a:pt x="2238" y="1486"/>
                    <a:pt x="2308" y="1538"/>
                  </a:cubicBezTo>
                  <a:lnTo>
                    <a:pt x="2706" y="1859"/>
                  </a:lnTo>
                  <a:lnTo>
                    <a:pt x="2215" y="1983"/>
                  </a:lnTo>
                  <a:cubicBezTo>
                    <a:pt x="2127" y="2005"/>
                    <a:pt x="2057" y="2070"/>
                    <a:pt x="2027" y="2152"/>
                  </a:cubicBezTo>
                  <a:lnTo>
                    <a:pt x="1846" y="2631"/>
                  </a:lnTo>
                  <a:lnTo>
                    <a:pt x="1578" y="2199"/>
                  </a:lnTo>
                  <a:cubicBezTo>
                    <a:pt x="1525" y="2123"/>
                    <a:pt x="1444" y="2075"/>
                    <a:pt x="1355" y="2075"/>
                  </a:cubicBezTo>
                  <a:lnTo>
                    <a:pt x="848" y="2053"/>
                  </a:lnTo>
                  <a:lnTo>
                    <a:pt x="1174" y="1661"/>
                  </a:lnTo>
                  <a:cubicBezTo>
                    <a:pt x="1233" y="1591"/>
                    <a:pt x="1250" y="1497"/>
                    <a:pt x="1228" y="1416"/>
                  </a:cubicBezTo>
                  <a:lnTo>
                    <a:pt x="1087" y="925"/>
                  </a:lnTo>
                  <a:lnTo>
                    <a:pt x="1560" y="1112"/>
                  </a:lnTo>
                  <a:cubicBezTo>
                    <a:pt x="1592" y="1125"/>
                    <a:pt x="1625" y="1132"/>
                    <a:pt x="1658" y="1132"/>
                  </a:cubicBezTo>
                  <a:cubicBezTo>
                    <a:pt x="1711" y="1132"/>
                    <a:pt x="1765" y="1115"/>
                    <a:pt x="1811" y="1082"/>
                  </a:cubicBezTo>
                  <a:lnTo>
                    <a:pt x="2238" y="802"/>
                  </a:lnTo>
                  <a:close/>
                  <a:moveTo>
                    <a:pt x="2545" y="0"/>
                  </a:moveTo>
                  <a:cubicBezTo>
                    <a:pt x="2492" y="0"/>
                    <a:pt x="2438" y="16"/>
                    <a:pt x="2391" y="48"/>
                  </a:cubicBezTo>
                  <a:lnTo>
                    <a:pt x="1630" y="556"/>
                  </a:lnTo>
                  <a:lnTo>
                    <a:pt x="777" y="217"/>
                  </a:lnTo>
                  <a:cubicBezTo>
                    <a:pt x="746" y="203"/>
                    <a:pt x="712" y="197"/>
                    <a:pt x="679" y="197"/>
                  </a:cubicBezTo>
                  <a:cubicBezTo>
                    <a:pt x="613" y="197"/>
                    <a:pt x="547" y="222"/>
                    <a:pt x="497" y="264"/>
                  </a:cubicBezTo>
                  <a:cubicBezTo>
                    <a:pt x="421" y="334"/>
                    <a:pt x="392" y="440"/>
                    <a:pt x="414" y="539"/>
                  </a:cubicBezTo>
                  <a:lnTo>
                    <a:pt x="667" y="1422"/>
                  </a:lnTo>
                  <a:lnTo>
                    <a:pt x="82" y="2128"/>
                  </a:lnTo>
                  <a:cubicBezTo>
                    <a:pt x="12" y="2210"/>
                    <a:pt x="0" y="2315"/>
                    <a:pt x="41" y="2409"/>
                  </a:cubicBezTo>
                  <a:cubicBezTo>
                    <a:pt x="82" y="2509"/>
                    <a:pt x="176" y="2566"/>
                    <a:pt x="281" y="2573"/>
                  </a:cubicBezTo>
                  <a:lnTo>
                    <a:pt x="1193" y="2608"/>
                  </a:lnTo>
                  <a:lnTo>
                    <a:pt x="1684" y="3385"/>
                  </a:lnTo>
                  <a:cubicBezTo>
                    <a:pt x="1735" y="3461"/>
                    <a:pt x="1817" y="3507"/>
                    <a:pt x="1911" y="3507"/>
                  </a:cubicBezTo>
                  <a:lnTo>
                    <a:pt x="1940" y="3507"/>
                  </a:lnTo>
                  <a:cubicBezTo>
                    <a:pt x="2045" y="3496"/>
                    <a:pt x="2127" y="3432"/>
                    <a:pt x="2168" y="3332"/>
                  </a:cubicBezTo>
                  <a:lnTo>
                    <a:pt x="2483" y="2474"/>
                  </a:lnTo>
                  <a:lnTo>
                    <a:pt x="3372" y="2245"/>
                  </a:lnTo>
                  <a:cubicBezTo>
                    <a:pt x="3472" y="2222"/>
                    <a:pt x="3548" y="2140"/>
                    <a:pt x="3570" y="2040"/>
                  </a:cubicBezTo>
                  <a:cubicBezTo>
                    <a:pt x="3594" y="1942"/>
                    <a:pt x="3553" y="1837"/>
                    <a:pt x="3472" y="1772"/>
                  </a:cubicBezTo>
                  <a:lnTo>
                    <a:pt x="2752" y="1206"/>
                  </a:lnTo>
                  <a:lnTo>
                    <a:pt x="2811" y="287"/>
                  </a:lnTo>
                  <a:cubicBezTo>
                    <a:pt x="2817" y="189"/>
                    <a:pt x="2764" y="89"/>
                    <a:pt x="2677" y="36"/>
                  </a:cubicBezTo>
                  <a:cubicBezTo>
                    <a:pt x="2636" y="12"/>
                    <a:pt x="2591" y="0"/>
                    <a:pt x="2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67"/>
            <p:cNvSpPr/>
            <p:nvPr/>
          </p:nvSpPr>
          <p:spPr>
            <a:xfrm>
              <a:off x="6416825" y="3379700"/>
              <a:ext cx="13600" cy="13625"/>
            </a:xfrm>
            <a:custGeom>
              <a:avLst/>
              <a:gdLst/>
              <a:ahLst/>
              <a:cxnLst/>
              <a:rect l="l" t="t" r="r" b="b"/>
              <a:pathLst>
                <a:path w="544" h="545" extrusionOk="0">
                  <a:moveTo>
                    <a:pt x="275" y="0"/>
                  </a:moveTo>
                  <a:cubicBezTo>
                    <a:pt x="123" y="0"/>
                    <a:pt x="1" y="124"/>
                    <a:pt x="1" y="270"/>
                  </a:cubicBezTo>
                  <a:cubicBezTo>
                    <a:pt x="1" y="421"/>
                    <a:pt x="123" y="544"/>
                    <a:pt x="275" y="544"/>
                  </a:cubicBezTo>
                  <a:cubicBezTo>
                    <a:pt x="421" y="544"/>
                    <a:pt x="543" y="421"/>
                    <a:pt x="543" y="270"/>
                  </a:cubicBezTo>
                  <a:cubicBezTo>
                    <a:pt x="543" y="124"/>
                    <a:pt x="421" y="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5" name="Google Shape;3665;p67"/>
          <p:cNvGrpSpPr/>
          <p:nvPr/>
        </p:nvGrpSpPr>
        <p:grpSpPr>
          <a:xfrm>
            <a:off x="6894263" y="509371"/>
            <a:ext cx="618319" cy="586906"/>
            <a:chOff x="5561200" y="2148775"/>
            <a:chExt cx="346300" cy="328725"/>
          </a:xfrm>
        </p:grpSpPr>
        <p:sp>
          <p:nvSpPr>
            <p:cNvPr id="3666" name="Google Shape;3666;p67"/>
            <p:cNvSpPr/>
            <p:nvPr/>
          </p:nvSpPr>
          <p:spPr>
            <a:xfrm>
              <a:off x="5561200" y="2148775"/>
              <a:ext cx="346300" cy="328725"/>
            </a:xfrm>
            <a:custGeom>
              <a:avLst/>
              <a:gdLst/>
              <a:ahLst/>
              <a:cxnLst/>
              <a:rect l="l" t="t" r="r" b="b"/>
              <a:pathLst>
                <a:path w="13852" h="13149" extrusionOk="0">
                  <a:moveTo>
                    <a:pt x="6651" y="606"/>
                  </a:moveTo>
                  <a:lnTo>
                    <a:pt x="6651" y="1741"/>
                  </a:lnTo>
                  <a:lnTo>
                    <a:pt x="538" y="3079"/>
                  </a:lnTo>
                  <a:lnTo>
                    <a:pt x="538" y="1951"/>
                  </a:lnTo>
                  <a:lnTo>
                    <a:pt x="6651" y="606"/>
                  </a:lnTo>
                  <a:close/>
                  <a:moveTo>
                    <a:pt x="6651" y="2289"/>
                  </a:moveTo>
                  <a:lnTo>
                    <a:pt x="6651" y="3289"/>
                  </a:lnTo>
                  <a:lnTo>
                    <a:pt x="538" y="4633"/>
                  </a:lnTo>
                  <a:lnTo>
                    <a:pt x="538" y="3634"/>
                  </a:lnTo>
                  <a:lnTo>
                    <a:pt x="6651" y="2289"/>
                  </a:lnTo>
                  <a:close/>
                  <a:moveTo>
                    <a:pt x="7195" y="2289"/>
                  </a:moveTo>
                  <a:lnTo>
                    <a:pt x="13308" y="3634"/>
                  </a:lnTo>
                  <a:lnTo>
                    <a:pt x="13308" y="4633"/>
                  </a:lnTo>
                  <a:lnTo>
                    <a:pt x="7195" y="3289"/>
                  </a:lnTo>
                  <a:lnTo>
                    <a:pt x="7195" y="2289"/>
                  </a:lnTo>
                  <a:close/>
                  <a:moveTo>
                    <a:pt x="6651" y="4926"/>
                  </a:moveTo>
                  <a:lnTo>
                    <a:pt x="6651" y="5925"/>
                  </a:lnTo>
                  <a:lnTo>
                    <a:pt x="6114" y="6041"/>
                  </a:lnTo>
                  <a:lnTo>
                    <a:pt x="6114" y="5048"/>
                  </a:lnTo>
                  <a:lnTo>
                    <a:pt x="6651" y="4926"/>
                  </a:lnTo>
                  <a:close/>
                  <a:moveTo>
                    <a:pt x="7195" y="4926"/>
                  </a:moveTo>
                  <a:lnTo>
                    <a:pt x="7738" y="5048"/>
                  </a:lnTo>
                  <a:lnTo>
                    <a:pt x="7738" y="6041"/>
                  </a:lnTo>
                  <a:lnTo>
                    <a:pt x="7195" y="5925"/>
                  </a:lnTo>
                  <a:lnTo>
                    <a:pt x="7195" y="4926"/>
                  </a:lnTo>
                  <a:close/>
                  <a:moveTo>
                    <a:pt x="1082" y="6153"/>
                  </a:moveTo>
                  <a:lnTo>
                    <a:pt x="1082" y="7147"/>
                  </a:lnTo>
                  <a:lnTo>
                    <a:pt x="538" y="7269"/>
                  </a:lnTo>
                  <a:lnTo>
                    <a:pt x="538" y="6270"/>
                  </a:lnTo>
                  <a:lnTo>
                    <a:pt x="1082" y="6153"/>
                  </a:lnTo>
                  <a:close/>
                  <a:moveTo>
                    <a:pt x="12771" y="6153"/>
                  </a:moveTo>
                  <a:lnTo>
                    <a:pt x="13308" y="6270"/>
                  </a:lnTo>
                  <a:lnTo>
                    <a:pt x="13308" y="7269"/>
                  </a:lnTo>
                  <a:lnTo>
                    <a:pt x="12771" y="7147"/>
                  </a:lnTo>
                  <a:lnTo>
                    <a:pt x="12771" y="6153"/>
                  </a:lnTo>
                  <a:close/>
                  <a:moveTo>
                    <a:pt x="9358" y="5410"/>
                  </a:moveTo>
                  <a:lnTo>
                    <a:pt x="11146" y="5803"/>
                  </a:lnTo>
                  <a:lnTo>
                    <a:pt x="11146" y="9928"/>
                  </a:lnTo>
                  <a:lnTo>
                    <a:pt x="9358" y="10319"/>
                  </a:lnTo>
                  <a:lnTo>
                    <a:pt x="9358" y="5410"/>
                  </a:lnTo>
                  <a:close/>
                  <a:moveTo>
                    <a:pt x="6651" y="3845"/>
                  </a:moveTo>
                  <a:lnTo>
                    <a:pt x="6651" y="4376"/>
                  </a:lnTo>
                  <a:lnTo>
                    <a:pt x="5787" y="4563"/>
                  </a:lnTo>
                  <a:cubicBezTo>
                    <a:pt x="5658" y="4592"/>
                    <a:pt x="5571" y="4703"/>
                    <a:pt x="5571" y="4832"/>
                  </a:cubicBezTo>
                  <a:lnTo>
                    <a:pt x="5571" y="6375"/>
                  </a:lnTo>
                  <a:cubicBezTo>
                    <a:pt x="5571" y="6421"/>
                    <a:pt x="5582" y="6469"/>
                    <a:pt x="5606" y="6510"/>
                  </a:cubicBezTo>
                  <a:cubicBezTo>
                    <a:pt x="5652" y="6602"/>
                    <a:pt x="5746" y="6650"/>
                    <a:pt x="5839" y="6650"/>
                  </a:cubicBezTo>
                  <a:cubicBezTo>
                    <a:pt x="5862" y="6650"/>
                    <a:pt x="5879" y="6650"/>
                    <a:pt x="5898" y="6644"/>
                  </a:cubicBezTo>
                  <a:lnTo>
                    <a:pt x="6651" y="6480"/>
                  </a:lnTo>
                  <a:lnTo>
                    <a:pt x="6651" y="10799"/>
                  </a:lnTo>
                  <a:lnTo>
                    <a:pt x="538" y="9455"/>
                  </a:lnTo>
                  <a:lnTo>
                    <a:pt x="538" y="7818"/>
                  </a:lnTo>
                  <a:lnTo>
                    <a:pt x="1409" y="7632"/>
                  </a:lnTo>
                  <a:cubicBezTo>
                    <a:pt x="1531" y="7602"/>
                    <a:pt x="1619" y="7492"/>
                    <a:pt x="1619" y="7368"/>
                  </a:cubicBezTo>
                  <a:lnTo>
                    <a:pt x="1619" y="5820"/>
                  </a:lnTo>
                  <a:cubicBezTo>
                    <a:pt x="1619" y="5773"/>
                    <a:pt x="1608" y="5720"/>
                    <a:pt x="1584" y="5679"/>
                  </a:cubicBezTo>
                  <a:cubicBezTo>
                    <a:pt x="1535" y="5592"/>
                    <a:pt x="1442" y="5545"/>
                    <a:pt x="1348" y="5545"/>
                  </a:cubicBezTo>
                  <a:cubicBezTo>
                    <a:pt x="1330" y="5545"/>
                    <a:pt x="1311" y="5547"/>
                    <a:pt x="1293" y="5550"/>
                  </a:cubicBezTo>
                  <a:lnTo>
                    <a:pt x="538" y="5714"/>
                  </a:lnTo>
                  <a:lnTo>
                    <a:pt x="538" y="5188"/>
                  </a:lnTo>
                  <a:lnTo>
                    <a:pt x="6651" y="3845"/>
                  </a:lnTo>
                  <a:close/>
                  <a:moveTo>
                    <a:pt x="7195" y="3845"/>
                  </a:moveTo>
                  <a:lnTo>
                    <a:pt x="13308" y="5188"/>
                  </a:lnTo>
                  <a:lnTo>
                    <a:pt x="13308" y="5714"/>
                  </a:lnTo>
                  <a:lnTo>
                    <a:pt x="12555" y="5550"/>
                  </a:lnTo>
                  <a:cubicBezTo>
                    <a:pt x="12536" y="5547"/>
                    <a:pt x="12518" y="5545"/>
                    <a:pt x="12499" y="5545"/>
                  </a:cubicBezTo>
                  <a:cubicBezTo>
                    <a:pt x="12406" y="5545"/>
                    <a:pt x="12315" y="5592"/>
                    <a:pt x="12261" y="5679"/>
                  </a:cubicBezTo>
                  <a:cubicBezTo>
                    <a:pt x="12239" y="5720"/>
                    <a:pt x="12226" y="5773"/>
                    <a:pt x="12226" y="5820"/>
                  </a:cubicBezTo>
                  <a:lnTo>
                    <a:pt x="12226" y="7368"/>
                  </a:lnTo>
                  <a:cubicBezTo>
                    <a:pt x="12226" y="7492"/>
                    <a:pt x="12315" y="7602"/>
                    <a:pt x="12437" y="7632"/>
                  </a:cubicBezTo>
                  <a:lnTo>
                    <a:pt x="13308" y="7824"/>
                  </a:lnTo>
                  <a:lnTo>
                    <a:pt x="13308" y="9455"/>
                  </a:lnTo>
                  <a:lnTo>
                    <a:pt x="11683" y="9812"/>
                  </a:lnTo>
                  <a:lnTo>
                    <a:pt x="11683" y="5585"/>
                  </a:lnTo>
                  <a:cubicBezTo>
                    <a:pt x="11683" y="5458"/>
                    <a:pt x="11595" y="5347"/>
                    <a:pt x="11473" y="5323"/>
                  </a:cubicBezTo>
                  <a:lnTo>
                    <a:pt x="9147" y="4808"/>
                  </a:lnTo>
                  <a:cubicBezTo>
                    <a:pt x="9129" y="4805"/>
                    <a:pt x="9110" y="4803"/>
                    <a:pt x="9092" y="4803"/>
                  </a:cubicBezTo>
                  <a:cubicBezTo>
                    <a:pt x="8997" y="4803"/>
                    <a:pt x="8904" y="4850"/>
                    <a:pt x="8854" y="4943"/>
                  </a:cubicBezTo>
                  <a:cubicBezTo>
                    <a:pt x="8832" y="4984"/>
                    <a:pt x="8819" y="5031"/>
                    <a:pt x="8819" y="5083"/>
                  </a:cubicBezTo>
                  <a:lnTo>
                    <a:pt x="8819" y="10443"/>
                  </a:lnTo>
                  <a:lnTo>
                    <a:pt x="7195" y="10799"/>
                  </a:lnTo>
                  <a:lnTo>
                    <a:pt x="7195" y="6480"/>
                  </a:lnTo>
                  <a:lnTo>
                    <a:pt x="7948" y="6644"/>
                  </a:lnTo>
                  <a:cubicBezTo>
                    <a:pt x="7966" y="6650"/>
                    <a:pt x="7990" y="6650"/>
                    <a:pt x="8007" y="6650"/>
                  </a:cubicBezTo>
                  <a:cubicBezTo>
                    <a:pt x="8101" y="6650"/>
                    <a:pt x="8194" y="6602"/>
                    <a:pt x="8247" y="6510"/>
                  </a:cubicBezTo>
                  <a:cubicBezTo>
                    <a:pt x="8264" y="6469"/>
                    <a:pt x="8276" y="6421"/>
                    <a:pt x="8276" y="6375"/>
                  </a:cubicBezTo>
                  <a:lnTo>
                    <a:pt x="8276" y="4832"/>
                  </a:lnTo>
                  <a:cubicBezTo>
                    <a:pt x="8276" y="4703"/>
                    <a:pt x="8188" y="4592"/>
                    <a:pt x="8066" y="4563"/>
                  </a:cubicBezTo>
                  <a:lnTo>
                    <a:pt x="7195" y="4376"/>
                  </a:lnTo>
                  <a:lnTo>
                    <a:pt x="7195" y="3845"/>
                  </a:lnTo>
                  <a:close/>
                  <a:moveTo>
                    <a:pt x="538" y="10011"/>
                  </a:moveTo>
                  <a:lnTo>
                    <a:pt x="6651" y="11349"/>
                  </a:lnTo>
                  <a:lnTo>
                    <a:pt x="6651" y="12541"/>
                  </a:lnTo>
                  <a:lnTo>
                    <a:pt x="538" y="11196"/>
                  </a:lnTo>
                  <a:lnTo>
                    <a:pt x="538" y="10011"/>
                  </a:lnTo>
                  <a:close/>
                  <a:moveTo>
                    <a:pt x="13308" y="10011"/>
                  </a:moveTo>
                  <a:lnTo>
                    <a:pt x="13308" y="11196"/>
                  </a:lnTo>
                  <a:lnTo>
                    <a:pt x="7195" y="12541"/>
                  </a:lnTo>
                  <a:lnTo>
                    <a:pt x="7195" y="11349"/>
                  </a:lnTo>
                  <a:lnTo>
                    <a:pt x="13308" y="10011"/>
                  </a:lnTo>
                  <a:close/>
                  <a:moveTo>
                    <a:pt x="6924" y="0"/>
                  </a:moveTo>
                  <a:cubicBezTo>
                    <a:pt x="6905" y="0"/>
                    <a:pt x="6886" y="1"/>
                    <a:pt x="6868" y="4"/>
                  </a:cubicBezTo>
                  <a:lnTo>
                    <a:pt x="211" y="1466"/>
                  </a:lnTo>
                  <a:cubicBezTo>
                    <a:pt x="88" y="1495"/>
                    <a:pt x="1" y="1606"/>
                    <a:pt x="1" y="1728"/>
                  </a:cubicBezTo>
                  <a:lnTo>
                    <a:pt x="1" y="11419"/>
                  </a:lnTo>
                  <a:cubicBezTo>
                    <a:pt x="1" y="11541"/>
                    <a:pt x="88" y="11652"/>
                    <a:pt x="211" y="11681"/>
                  </a:cubicBezTo>
                  <a:lnTo>
                    <a:pt x="6868" y="13143"/>
                  </a:lnTo>
                  <a:cubicBezTo>
                    <a:pt x="6885" y="13148"/>
                    <a:pt x="6903" y="13148"/>
                    <a:pt x="6926" y="13148"/>
                  </a:cubicBezTo>
                  <a:cubicBezTo>
                    <a:pt x="6944" y="13148"/>
                    <a:pt x="6961" y="13148"/>
                    <a:pt x="6985" y="13143"/>
                  </a:cubicBezTo>
                  <a:lnTo>
                    <a:pt x="13636" y="11681"/>
                  </a:lnTo>
                  <a:cubicBezTo>
                    <a:pt x="13764" y="11652"/>
                    <a:pt x="13852" y="11541"/>
                    <a:pt x="13852" y="11419"/>
                  </a:cubicBezTo>
                  <a:lnTo>
                    <a:pt x="13852" y="1728"/>
                  </a:lnTo>
                  <a:cubicBezTo>
                    <a:pt x="13852" y="1606"/>
                    <a:pt x="13764" y="1495"/>
                    <a:pt x="13636" y="1466"/>
                  </a:cubicBezTo>
                  <a:lnTo>
                    <a:pt x="11748" y="1051"/>
                  </a:lnTo>
                  <a:cubicBezTo>
                    <a:pt x="11729" y="1046"/>
                    <a:pt x="11710" y="1044"/>
                    <a:pt x="11691" y="1044"/>
                  </a:cubicBezTo>
                  <a:cubicBezTo>
                    <a:pt x="11554" y="1044"/>
                    <a:pt x="11431" y="1152"/>
                    <a:pt x="11420" y="1302"/>
                  </a:cubicBezTo>
                  <a:cubicBezTo>
                    <a:pt x="11414" y="1436"/>
                    <a:pt x="11508" y="1553"/>
                    <a:pt x="11637" y="1582"/>
                  </a:cubicBezTo>
                  <a:lnTo>
                    <a:pt x="13308" y="1951"/>
                  </a:lnTo>
                  <a:lnTo>
                    <a:pt x="13308" y="3079"/>
                  </a:lnTo>
                  <a:lnTo>
                    <a:pt x="7195" y="1741"/>
                  </a:lnTo>
                  <a:lnTo>
                    <a:pt x="7195" y="606"/>
                  </a:lnTo>
                  <a:lnTo>
                    <a:pt x="9253" y="1056"/>
                  </a:lnTo>
                  <a:cubicBezTo>
                    <a:pt x="9273" y="1061"/>
                    <a:pt x="9293" y="1063"/>
                    <a:pt x="9313" y="1063"/>
                  </a:cubicBezTo>
                  <a:cubicBezTo>
                    <a:pt x="9452" y="1063"/>
                    <a:pt x="9575" y="959"/>
                    <a:pt x="9579" y="805"/>
                  </a:cubicBezTo>
                  <a:cubicBezTo>
                    <a:pt x="9591" y="671"/>
                    <a:pt x="9491" y="554"/>
                    <a:pt x="9363" y="530"/>
                  </a:cubicBezTo>
                  <a:lnTo>
                    <a:pt x="6985" y="4"/>
                  </a:lnTo>
                  <a:cubicBezTo>
                    <a:pt x="6964" y="1"/>
                    <a:pt x="6944" y="0"/>
                    <a:pt x="69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67"/>
            <p:cNvSpPr/>
            <p:nvPr/>
          </p:nvSpPr>
          <p:spPr>
            <a:xfrm>
              <a:off x="5615250" y="2268825"/>
              <a:ext cx="71775" cy="64900"/>
            </a:xfrm>
            <a:custGeom>
              <a:avLst/>
              <a:gdLst/>
              <a:ahLst/>
              <a:cxnLst/>
              <a:rect l="l" t="t" r="r" b="b"/>
              <a:pathLst>
                <a:path w="2871" h="2596" extrusionOk="0">
                  <a:moveTo>
                    <a:pt x="2327" y="608"/>
                  </a:moveTo>
                  <a:lnTo>
                    <a:pt x="2327" y="1597"/>
                  </a:lnTo>
                  <a:lnTo>
                    <a:pt x="539" y="1988"/>
                  </a:lnTo>
                  <a:lnTo>
                    <a:pt x="539" y="1001"/>
                  </a:lnTo>
                  <a:lnTo>
                    <a:pt x="2327" y="608"/>
                  </a:lnTo>
                  <a:close/>
                  <a:moveTo>
                    <a:pt x="2592" y="1"/>
                  </a:moveTo>
                  <a:cubicBezTo>
                    <a:pt x="2574" y="1"/>
                    <a:pt x="2556" y="3"/>
                    <a:pt x="2538" y="6"/>
                  </a:cubicBezTo>
                  <a:lnTo>
                    <a:pt x="211" y="521"/>
                  </a:lnTo>
                  <a:cubicBezTo>
                    <a:pt x="89" y="545"/>
                    <a:pt x="0" y="656"/>
                    <a:pt x="0" y="783"/>
                  </a:cubicBezTo>
                  <a:lnTo>
                    <a:pt x="0" y="2321"/>
                  </a:lnTo>
                  <a:cubicBezTo>
                    <a:pt x="0" y="2368"/>
                    <a:pt x="13" y="2415"/>
                    <a:pt x="30" y="2455"/>
                  </a:cubicBezTo>
                  <a:cubicBezTo>
                    <a:pt x="83" y="2549"/>
                    <a:pt x="176" y="2596"/>
                    <a:pt x="270" y="2596"/>
                  </a:cubicBezTo>
                  <a:cubicBezTo>
                    <a:pt x="288" y="2596"/>
                    <a:pt x="310" y="2596"/>
                    <a:pt x="328" y="2590"/>
                  </a:cubicBezTo>
                  <a:lnTo>
                    <a:pt x="2654" y="2081"/>
                  </a:lnTo>
                  <a:cubicBezTo>
                    <a:pt x="2778" y="2053"/>
                    <a:pt x="2870" y="1941"/>
                    <a:pt x="2870" y="1819"/>
                  </a:cubicBezTo>
                  <a:lnTo>
                    <a:pt x="2870" y="276"/>
                  </a:lnTo>
                  <a:cubicBezTo>
                    <a:pt x="2870" y="187"/>
                    <a:pt x="2829" y="112"/>
                    <a:pt x="2765" y="60"/>
                  </a:cubicBezTo>
                  <a:cubicBezTo>
                    <a:pt x="2715" y="23"/>
                    <a:pt x="2654" y="1"/>
                    <a:pt x="2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67"/>
            <p:cNvSpPr/>
            <p:nvPr/>
          </p:nvSpPr>
          <p:spPr>
            <a:xfrm>
              <a:off x="5816875" y="2168300"/>
              <a:ext cx="13625" cy="13625"/>
            </a:xfrm>
            <a:custGeom>
              <a:avLst/>
              <a:gdLst/>
              <a:ahLst/>
              <a:cxnLst/>
              <a:rect l="l" t="t" r="r" b="b"/>
              <a:pathLst>
                <a:path w="545" h="545" extrusionOk="0">
                  <a:moveTo>
                    <a:pt x="275" y="0"/>
                  </a:moveTo>
                  <a:cubicBezTo>
                    <a:pt x="124" y="0"/>
                    <a:pt x="1" y="124"/>
                    <a:pt x="1" y="275"/>
                  </a:cubicBezTo>
                  <a:cubicBezTo>
                    <a:pt x="1" y="421"/>
                    <a:pt x="124" y="545"/>
                    <a:pt x="275" y="545"/>
                  </a:cubicBezTo>
                  <a:cubicBezTo>
                    <a:pt x="421" y="545"/>
                    <a:pt x="545" y="421"/>
                    <a:pt x="545" y="275"/>
                  </a:cubicBezTo>
                  <a:cubicBezTo>
                    <a:pt x="545" y="124"/>
                    <a:pt x="421" y="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9" name="Google Shape;3669;p67"/>
          <p:cNvGrpSpPr/>
          <p:nvPr/>
        </p:nvGrpSpPr>
        <p:grpSpPr>
          <a:xfrm>
            <a:off x="518660" y="4088349"/>
            <a:ext cx="618339" cy="616601"/>
            <a:chOff x="4805675" y="3233600"/>
            <a:chExt cx="346700" cy="345725"/>
          </a:xfrm>
        </p:grpSpPr>
        <p:sp>
          <p:nvSpPr>
            <p:cNvPr id="3670" name="Google Shape;3670;p67"/>
            <p:cNvSpPr/>
            <p:nvPr/>
          </p:nvSpPr>
          <p:spPr>
            <a:xfrm>
              <a:off x="4981600" y="3360400"/>
              <a:ext cx="25" cy="25"/>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67"/>
            <p:cNvSpPr/>
            <p:nvPr/>
          </p:nvSpPr>
          <p:spPr>
            <a:xfrm>
              <a:off x="4805675" y="3233600"/>
              <a:ext cx="346700" cy="345725"/>
            </a:xfrm>
            <a:custGeom>
              <a:avLst/>
              <a:gdLst/>
              <a:ahLst/>
              <a:cxnLst/>
              <a:rect l="l" t="t" r="r" b="b"/>
              <a:pathLst>
                <a:path w="13868" h="13829" extrusionOk="0">
                  <a:moveTo>
                    <a:pt x="7171" y="1922"/>
                  </a:moveTo>
                  <a:cubicBezTo>
                    <a:pt x="7154" y="1958"/>
                    <a:pt x="7078" y="2081"/>
                    <a:pt x="7078" y="2081"/>
                  </a:cubicBezTo>
                  <a:cubicBezTo>
                    <a:pt x="7054" y="2127"/>
                    <a:pt x="7037" y="2181"/>
                    <a:pt x="7043" y="2232"/>
                  </a:cubicBezTo>
                  <a:lnTo>
                    <a:pt x="7084" y="2958"/>
                  </a:lnTo>
                  <a:cubicBezTo>
                    <a:pt x="6960" y="2958"/>
                    <a:pt x="6855" y="3039"/>
                    <a:pt x="6820" y="3157"/>
                  </a:cubicBezTo>
                  <a:lnTo>
                    <a:pt x="6757" y="3408"/>
                  </a:lnTo>
                  <a:cubicBezTo>
                    <a:pt x="6709" y="3578"/>
                    <a:pt x="6563" y="3694"/>
                    <a:pt x="6399" y="3718"/>
                  </a:cubicBezTo>
                  <a:cubicBezTo>
                    <a:pt x="5921" y="3068"/>
                    <a:pt x="6131" y="2256"/>
                    <a:pt x="6248" y="1922"/>
                  </a:cubicBezTo>
                  <a:close/>
                  <a:moveTo>
                    <a:pt x="9239" y="5278"/>
                  </a:moveTo>
                  <a:cubicBezTo>
                    <a:pt x="9258" y="5377"/>
                    <a:pt x="9304" y="5464"/>
                    <a:pt x="9387" y="5529"/>
                  </a:cubicBezTo>
                  <a:cubicBezTo>
                    <a:pt x="9460" y="5588"/>
                    <a:pt x="9547" y="5617"/>
                    <a:pt x="9635" y="5617"/>
                  </a:cubicBezTo>
                  <a:cubicBezTo>
                    <a:pt x="9723" y="5617"/>
                    <a:pt x="9810" y="5588"/>
                    <a:pt x="9883" y="5529"/>
                  </a:cubicBezTo>
                  <a:cubicBezTo>
                    <a:pt x="9965" y="5464"/>
                    <a:pt x="10040" y="5388"/>
                    <a:pt x="10111" y="5301"/>
                  </a:cubicBezTo>
                  <a:lnTo>
                    <a:pt x="10111" y="5301"/>
                  </a:lnTo>
                  <a:cubicBezTo>
                    <a:pt x="9948" y="5874"/>
                    <a:pt x="9509" y="6341"/>
                    <a:pt x="8936" y="6540"/>
                  </a:cubicBezTo>
                  <a:lnTo>
                    <a:pt x="8586" y="6119"/>
                  </a:lnTo>
                  <a:cubicBezTo>
                    <a:pt x="8720" y="5780"/>
                    <a:pt x="8948" y="5488"/>
                    <a:pt x="9239" y="5278"/>
                  </a:cubicBezTo>
                  <a:close/>
                  <a:moveTo>
                    <a:pt x="8047" y="6318"/>
                  </a:moveTo>
                  <a:lnTo>
                    <a:pt x="8591" y="6966"/>
                  </a:lnTo>
                  <a:lnTo>
                    <a:pt x="7375" y="8048"/>
                  </a:lnTo>
                  <a:cubicBezTo>
                    <a:pt x="7174" y="8225"/>
                    <a:pt x="6922" y="8314"/>
                    <a:pt x="6669" y="8314"/>
                  </a:cubicBezTo>
                  <a:cubicBezTo>
                    <a:pt x="6437" y="8314"/>
                    <a:pt x="6204" y="8239"/>
                    <a:pt x="6008" y="8089"/>
                  </a:cubicBezTo>
                  <a:lnTo>
                    <a:pt x="5435" y="7645"/>
                  </a:lnTo>
                  <a:cubicBezTo>
                    <a:pt x="5522" y="7581"/>
                    <a:pt x="5622" y="7533"/>
                    <a:pt x="5722" y="7498"/>
                  </a:cubicBezTo>
                  <a:lnTo>
                    <a:pt x="6855" y="7119"/>
                  </a:lnTo>
                  <a:cubicBezTo>
                    <a:pt x="6879" y="7107"/>
                    <a:pt x="6903" y="7101"/>
                    <a:pt x="6919" y="7084"/>
                  </a:cubicBezTo>
                  <a:lnTo>
                    <a:pt x="8047" y="6318"/>
                  </a:lnTo>
                  <a:close/>
                  <a:moveTo>
                    <a:pt x="4834" y="12747"/>
                  </a:moveTo>
                  <a:lnTo>
                    <a:pt x="4583" y="13284"/>
                  </a:lnTo>
                  <a:lnTo>
                    <a:pt x="3313" y="13284"/>
                  </a:lnTo>
                  <a:cubicBezTo>
                    <a:pt x="3232" y="13284"/>
                    <a:pt x="3202" y="13226"/>
                    <a:pt x="3191" y="13197"/>
                  </a:cubicBezTo>
                  <a:cubicBezTo>
                    <a:pt x="3186" y="13173"/>
                    <a:pt x="3173" y="13109"/>
                    <a:pt x="3238" y="13057"/>
                  </a:cubicBezTo>
                  <a:cubicBezTo>
                    <a:pt x="3501" y="12858"/>
                    <a:pt x="3828" y="12747"/>
                    <a:pt x="4162" y="12747"/>
                  </a:cubicBezTo>
                  <a:close/>
                  <a:moveTo>
                    <a:pt x="5090" y="8066"/>
                  </a:moveTo>
                  <a:lnTo>
                    <a:pt x="5687" y="8528"/>
                  </a:lnTo>
                  <a:cubicBezTo>
                    <a:pt x="5921" y="8714"/>
                    <a:pt x="6196" y="8819"/>
                    <a:pt x="6476" y="8854"/>
                  </a:cubicBezTo>
                  <a:cubicBezTo>
                    <a:pt x="6574" y="9229"/>
                    <a:pt x="6855" y="9539"/>
                    <a:pt x="7229" y="9661"/>
                  </a:cubicBezTo>
                  <a:lnTo>
                    <a:pt x="9042" y="10281"/>
                  </a:lnTo>
                  <a:cubicBezTo>
                    <a:pt x="10018" y="10613"/>
                    <a:pt x="10677" y="11531"/>
                    <a:pt x="10677" y="12566"/>
                  </a:cubicBezTo>
                  <a:cubicBezTo>
                    <a:pt x="10677" y="12963"/>
                    <a:pt x="10350" y="13284"/>
                    <a:pt x="9953" y="13284"/>
                  </a:cubicBezTo>
                  <a:lnTo>
                    <a:pt x="5179" y="13284"/>
                  </a:lnTo>
                  <a:lnTo>
                    <a:pt x="5600" y="12396"/>
                  </a:lnTo>
                  <a:lnTo>
                    <a:pt x="7796" y="12396"/>
                  </a:lnTo>
                  <a:cubicBezTo>
                    <a:pt x="7931" y="12396"/>
                    <a:pt x="8054" y="12296"/>
                    <a:pt x="8071" y="12162"/>
                  </a:cubicBezTo>
                  <a:cubicBezTo>
                    <a:pt x="8101" y="11999"/>
                    <a:pt x="7966" y="11853"/>
                    <a:pt x="7809" y="11853"/>
                  </a:cubicBezTo>
                  <a:lnTo>
                    <a:pt x="5441" y="11853"/>
                  </a:lnTo>
                  <a:cubicBezTo>
                    <a:pt x="5336" y="11853"/>
                    <a:pt x="5236" y="11911"/>
                    <a:pt x="5196" y="12010"/>
                  </a:cubicBezTo>
                  <a:lnTo>
                    <a:pt x="5137" y="12134"/>
                  </a:lnTo>
                  <a:cubicBezTo>
                    <a:pt x="4541" y="12069"/>
                    <a:pt x="4027" y="11683"/>
                    <a:pt x="3799" y="11134"/>
                  </a:cubicBezTo>
                  <a:cubicBezTo>
                    <a:pt x="4050" y="10918"/>
                    <a:pt x="4267" y="10667"/>
                    <a:pt x="4448" y="10380"/>
                  </a:cubicBezTo>
                  <a:cubicBezTo>
                    <a:pt x="4786" y="9842"/>
                    <a:pt x="4968" y="9216"/>
                    <a:pt x="4968" y="8579"/>
                  </a:cubicBezTo>
                  <a:cubicBezTo>
                    <a:pt x="4968" y="8398"/>
                    <a:pt x="5009" y="8223"/>
                    <a:pt x="5090" y="8066"/>
                  </a:cubicBezTo>
                  <a:close/>
                  <a:moveTo>
                    <a:pt x="5640" y="1"/>
                  </a:moveTo>
                  <a:cubicBezTo>
                    <a:pt x="4343" y="1"/>
                    <a:pt x="3285" y="1058"/>
                    <a:pt x="3285" y="2356"/>
                  </a:cubicBezTo>
                  <a:lnTo>
                    <a:pt x="3285" y="3718"/>
                  </a:lnTo>
                  <a:cubicBezTo>
                    <a:pt x="3080" y="4091"/>
                    <a:pt x="2922" y="4489"/>
                    <a:pt x="2817" y="4897"/>
                  </a:cubicBezTo>
                  <a:cubicBezTo>
                    <a:pt x="2782" y="5027"/>
                    <a:pt x="2846" y="5172"/>
                    <a:pt x="2970" y="5226"/>
                  </a:cubicBezTo>
                  <a:cubicBezTo>
                    <a:pt x="3003" y="5238"/>
                    <a:pt x="3036" y="5243"/>
                    <a:pt x="3069" y="5243"/>
                  </a:cubicBezTo>
                  <a:cubicBezTo>
                    <a:pt x="3192" y="5243"/>
                    <a:pt x="3305" y="5163"/>
                    <a:pt x="3337" y="5038"/>
                  </a:cubicBezTo>
                  <a:cubicBezTo>
                    <a:pt x="3437" y="4652"/>
                    <a:pt x="3588" y="4272"/>
                    <a:pt x="3787" y="3921"/>
                  </a:cubicBezTo>
                  <a:cubicBezTo>
                    <a:pt x="3811" y="3881"/>
                    <a:pt x="3822" y="3834"/>
                    <a:pt x="3822" y="3788"/>
                  </a:cubicBezTo>
                  <a:lnTo>
                    <a:pt x="3822" y="2356"/>
                  </a:lnTo>
                  <a:cubicBezTo>
                    <a:pt x="3822" y="1356"/>
                    <a:pt x="4640" y="538"/>
                    <a:pt x="5640" y="538"/>
                  </a:cubicBezTo>
                  <a:cubicBezTo>
                    <a:pt x="6266" y="538"/>
                    <a:pt x="6844" y="865"/>
                    <a:pt x="7178" y="1385"/>
                  </a:cubicBezTo>
                  <a:lnTo>
                    <a:pt x="6072" y="1385"/>
                  </a:lnTo>
                  <a:cubicBezTo>
                    <a:pt x="5967" y="1385"/>
                    <a:pt x="5873" y="1444"/>
                    <a:pt x="5827" y="1531"/>
                  </a:cubicBezTo>
                  <a:cubicBezTo>
                    <a:pt x="5797" y="1596"/>
                    <a:pt x="5155" y="2987"/>
                    <a:pt x="6008" y="4091"/>
                  </a:cubicBezTo>
                  <a:cubicBezTo>
                    <a:pt x="6043" y="4139"/>
                    <a:pt x="6091" y="4179"/>
                    <a:pt x="6131" y="4220"/>
                  </a:cubicBezTo>
                  <a:cubicBezTo>
                    <a:pt x="6377" y="4465"/>
                    <a:pt x="6487" y="4933"/>
                    <a:pt x="6499" y="5108"/>
                  </a:cubicBezTo>
                  <a:lnTo>
                    <a:pt x="6499" y="6680"/>
                  </a:lnTo>
                  <a:lnTo>
                    <a:pt x="5546" y="6996"/>
                  </a:lnTo>
                  <a:cubicBezTo>
                    <a:pt x="4863" y="7230"/>
                    <a:pt x="4419" y="7872"/>
                    <a:pt x="4413" y="8592"/>
                  </a:cubicBezTo>
                  <a:cubicBezTo>
                    <a:pt x="4407" y="9526"/>
                    <a:pt x="3933" y="10403"/>
                    <a:pt x="3173" y="10929"/>
                  </a:cubicBezTo>
                  <a:lnTo>
                    <a:pt x="3173" y="7405"/>
                  </a:lnTo>
                  <a:cubicBezTo>
                    <a:pt x="3173" y="7405"/>
                    <a:pt x="3068" y="7136"/>
                    <a:pt x="2928" y="7125"/>
                  </a:cubicBezTo>
                  <a:cubicBezTo>
                    <a:pt x="2924" y="7125"/>
                    <a:pt x="2921" y="7125"/>
                    <a:pt x="2917" y="7125"/>
                  </a:cubicBezTo>
                  <a:cubicBezTo>
                    <a:pt x="2765" y="7125"/>
                    <a:pt x="2636" y="7245"/>
                    <a:pt x="2630" y="7400"/>
                  </a:cubicBezTo>
                  <a:lnTo>
                    <a:pt x="2630" y="11379"/>
                  </a:lnTo>
                  <a:cubicBezTo>
                    <a:pt x="2636" y="11449"/>
                    <a:pt x="2665" y="11519"/>
                    <a:pt x="2712" y="11573"/>
                  </a:cubicBezTo>
                  <a:cubicBezTo>
                    <a:pt x="2770" y="11625"/>
                    <a:pt x="2841" y="11654"/>
                    <a:pt x="2911" y="11654"/>
                  </a:cubicBezTo>
                  <a:cubicBezTo>
                    <a:pt x="2951" y="11654"/>
                    <a:pt x="2986" y="11648"/>
                    <a:pt x="3027" y="11630"/>
                  </a:cubicBezTo>
                  <a:cubicBezTo>
                    <a:pt x="3132" y="11578"/>
                    <a:pt x="3238" y="11519"/>
                    <a:pt x="3337" y="11460"/>
                  </a:cubicBezTo>
                  <a:cubicBezTo>
                    <a:pt x="3483" y="11759"/>
                    <a:pt x="3699" y="12022"/>
                    <a:pt x="3957" y="12226"/>
                  </a:cubicBezTo>
                  <a:cubicBezTo>
                    <a:pt x="3583" y="12261"/>
                    <a:pt x="3215" y="12402"/>
                    <a:pt x="2911" y="12636"/>
                  </a:cubicBezTo>
                  <a:cubicBezTo>
                    <a:pt x="2700" y="12793"/>
                    <a:pt x="2606" y="13045"/>
                    <a:pt x="2660" y="13313"/>
                  </a:cubicBezTo>
                  <a:lnTo>
                    <a:pt x="286" y="13313"/>
                  </a:lnTo>
                  <a:cubicBezTo>
                    <a:pt x="277" y="13312"/>
                    <a:pt x="267" y="13312"/>
                    <a:pt x="258" y="13312"/>
                  </a:cubicBezTo>
                  <a:cubicBezTo>
                    <a:pt x="129" y="13312"/>
                    <a:pt x="17" y="13417"/>
                    <a:pt x="11" y="13548"/>
                  </a:cubicBezTo>
                  <a:cubicBezTo>
                    <a:pt x="1" y="13699"/>
                    <a:pt x="113" y="13829"/>
                    <a:pt x="262" y="13829"/>
                  </a:cubicBezTo>
                  <a:cubicBezTo>
                    <a:pt x="268" y="13829"/>
                    <a:pt x="275" y="13829"/>
                    <a:pt x="281" y="13828"/>
                  </a:cubicBezTo>
                  <a:lnTo>
                    <a:pt x="13588" y="13828"/>
                  </a:lnTo>
                  <a:cubicBezTo>
                    <a:pt x="13594" y="13829"/>
                    <a:pt x="13600" y="13829"/>
                    <a:pt x="13606" y="13829"/>
                  </a:cubicBezTo>
                  <a:cubicBezTo>
                    <a:pt x="13756" y="13829"/>
                    <a:pt x="13868" y="13699"/>
                    <a:pt x="13863" y="13548"/>
                  </a:cubicBezTo>
                  <a:cubicBezTo>
                    <a:pt x="13851" y="13407"/>
                    <a:pt x="13728" y="13297"/>
                    <a:pt x="13582" y="13297"/>
                  </a:cubicBezTo>
                  <a:lnTo>
                    <a:pt x="13582" y="13313"/>
                  </a:lnTo>
                  <a:lnTo>
                    <a:pt x="11011" y="13313"/>
                  </a:lnTo>
                  <a:cubicBezTo>
                    <a:pt x="11157" y="13109"/>
                    <a:pt x="11238" y="12858"/>
                    <a:pt x="11238" y="12590"/>
                  </a:cubicBezTo>
                  <a:cubicBezTo>
                    <a:pt x="11238" y="11315"/>
                    <a:pt x="10432" y="10187"/>
                    <a:pt x="9228" y="9777"/>
                  </a:cubicBezTo>
                  <a:lnTo>
                    <a:pt x="7405" y="9159"/>
                  </a:lnTo>
                  <a:cubicBezTo>
                    <a:pt x="7241" y="9100"/>
                    <a:pt x="7107" y="8978"/>
                    <a:pt x="7037" y="8825"/>
                  </a:cubicBezTo>
                  <a:cubicBezTo>
                    <a:pt x="7288" y="8767"/>
                    <a:pt x="7534" y="8644"/>
                    <a:pt x="7739" y="8463"/>
                  </a:cubicBezTo>
                  <a:lnTo>
                    <a:pt x="9153" y="7206"/>
                  </a:lnTo>
                  <a:cubicBezTo>
                    <a:pt x="9204" y="7154"/>
                    <a:pt x="9239" y="7090"/>
                    <a:pt x="9239" y="7020"/>
                  </a:cubicBezTo>
                  <a:cubicBezTo>
                    <a:pt x="10075" y="6675"/>
                    <a:pt x="10660" y="5885"/>
                    <a:pt x="10725" y="4962"/>
                  </a:cubicBezTo>
                  <a:cubicBezTo>
                    <a:pt x="10742" y="4752"/>
                    <a:pt x="10607" y="4559"/>
                    <a:pt x="10409" y="4489"/>
                  </a:cubicBezTo>
                  <a:cubicBezTo>
                    <a:pt x="10356" y="4470"/>
                    <a:pt x="10303" y="4461"/>
                    <a:pt x="10250" y="4461"/>
                  </a:cubicBezTo>
                  <a:cubicBezTo>
                    <a:pt x="10075" y="4461"/>
                    <a:pt x="9911" y="4562"/>
                    <a:pt x="9830" y="4728"/>
                  </a:cubicBezTo>
                  <a:cubicBezTo>
                    <a:pt x="9759" y="4624"/>
                    <a:pt x="9644" y="4565"/>
                    <a:pt x="9522" y="4565"/>
                  </a:cubicBezTo>
                  <a:cubicBezTo>
                    <a:pt x="9473" y="4565"/>
                    <a:pt x="9423" y="4574"/>
                    <a:pt x="9374" y="4595"/>
                  </a:cubicBezTo>
                  <a:cubicBezTo>
                    <a:pt x="8861" y="4822"/>
                    <a:pt x="8440" y="5213"/>
                    <a:pt x="8187" y="5710"/>
                  </a:cubicBezTo>
                  <a:cubicBezTo>
                    <a:pt x="8160" y="5699"/>
                    <a:pt x="8130" y="5694"/>
                    <a:pt x="8100" y="5694"/>
                  </a:cubicBezTo>
                  <a:cubicBezTo>
                    <a:pt x="8047" y="5694"/>
                    <a:pt x="7994" y="5710"/>
                    <a:pt x="7949" y="5739"/>
                  </a:cubicBezTo>
                  <a:lnTo>
                    <a:pt x="7043" y="6359"/>
                  </a:lnTo>
                  <a:lnTo>
                    <a:pt x="7043" y="5078"/>
                  </a:lnTo>
                  <a:cubicBezTo>
                    <a:pt x="7043" y="5056"/>
                    <a:pt x="7002" y="4576"/>
                    <a:pt x="6768" y="4161"/>
                  </a:cubicBezTo>
                  <a:cubicBezTo>
                    <a:pt x="7013" y="4045"/>
                    <a:pt x="7213" y="3823"/>
                    <a:pt x="7283" y="3543"/>
                  </a:cubicBezTo>
                  <a:lnTo>
                    <a:pt x="7294" y="3495"/>
                  </a:lnTo>
                  <a:lnTo>
                    <a:pt x="7375" y="3495"/>
                  </a:lnTo>
                  <a:cubicBezTo>
                    <a:pt x="7410" y="3495"/>
                    <a:pt x="7445" y="3489"/>
                    <a:pt x="7475" y="3478"/>
                  </a:cubicBezTo>
                  <a:cubicBezTo>
                    <a:pt x="7591" y="3430"/>
                    <a:pt x="7656" y="3319"/>
                    <a:pt x="7650" y="3209"/>
                  </a:cubicBezTo>
                  <a:lnTo>
                    <a:pt x="7598" y="2286"/>
                  </a:lnTo>
                  <a:cubicBezTo>
                    <a:pt x="7709" y="2098"/>
                    <a:pt x="7802" y="1922"/>
                    <a:pt x="7809" y="1566"/>
                  </a:cubicBezTo>
                  <a:cubicBezTo>
                    <a:pt x="7820" y="1496"/>
                    <a:pt x="7809" y="1420"/>
                    <a:pt x="7774" y="1350"/>
                  </a:cubicBezTo>
                  <a:cubicBezTo>
                    <a:pt x="7388" y="532"/>
                    <a:pt x="6546" y="1"/>
                    <a:pt x="5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67"/>
            <p:cNvSpPr/>
            <p:nvPr/>
          </p:nvSpPr>
          <p:spPr>
            <a:xfrm>
              <a:off x="4871550" y="3381300"/>
              <a:ext cx="13625" cy="13650"/>
            </a:xfrm>
            <a:custGeom>
              <a:avLst/>
              <a:gdLst/>
              <a:ahLst/>
              <a:cxnLst/>
              <a:rect l="l" t="t" r="r" b="b"/>
              <a:pathLst>
                <a:path w="545" h="546" extrusionOk="0">
                  <a:moveTo>
                    <a:pt x="276" y="1"/>
                  </a:moveTo>
                  <a:cubicBezTo>
                    <a:pt x="124" y="1"/>
                    <a:pt x="1" y="124"/>
                    <a:pt x="1" y="270"/>
                  </a:cubicBezTo>
                  <a:cubicBezTo>
                    <a:pt x="1" y="422"/>
                    <a:pt x="124" y="545"/>
                    <a:pt x="276" y="545"/>
                  </a:cubicBezTo>
                  <a:cubicBezTo>
                    <a:pt x="422" y="545"/>
                    <a:pt x="545" y="422"/>
                    <a:pt x="545" y="270"/>
                  </a:cubicBezTo>
                  <a:cubicBezTo>
                    <a:pt x="545" y="124"/>
                    <a:pt x="422" y="1"/>
                    <a:pt x="2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5" name="Picture 5" descr="https://ssl.gstatic.com/ui/v1/icons/mail/images/clear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7938" cy="79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465138"/>
            <a:ext cx="9144000" cy="0"/>
          </a:xfrm>
          <a:prstGeom prst="rect">
            <a:avLst/>
          </a:prstGeom>
          <a:solidFill>
            <a:srgbClr val="E8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1247480" y="600719"/>
            <a:ext cx="5765265" cy="6401753"/>
          </a:xfrm>
          <a:prstGeom prst="rect">
            <a:avLst/>
          </a:prstGeom>
          <a:noFill/>
        </p:spPr>
        <p:txBody>
          <a:bodyPr wrap="square" rtlCol="0">
            <a:spAutoFit/>
          </a:bodyPr>
          <a:lstStyle/>
          <a:p>
            <a:endParaRPr lang="en-US" dirty="0" smtClean="0"/>
          </a:p>
          <a:p>
            <a:endParaRPr lang="en-US" dirty="0"/>
          </a:p>
          <a:p>
            <a:pPr lvl="0" eaLnBrk="0" fontAlgn="base" hangingPunct="0">
              <a:spcBef>
                <a:spcPct val="0"/>
              </a:spcBef>
              <a:spcAft>
                <a:spcPct val="0"/>
              </a:spcAft>
              <a:buClrTx/>
            </a:pP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(৪)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যেহেতু</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মানুষের</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মৃত্যুর</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নির্দিষ্ট</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কোন</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সময়</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নেই</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সেহেতু</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জীবনের</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প্রতিটি</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মূহূর্তই</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অত্যন্ত</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মূল্যবান</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মনে</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করতে</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হবে</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একটু</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পরেই</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হয়তো</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আমার</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জীবনের</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অবসান</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হবে</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a:t>
            </a:r>
            <a:endParaRPr lang="en-US" altLang="en-US" sz="3200" dirty="0">
              <a:solidFill>
                <a:schemeClr val="tx1"/>
              </a:solidFill>
              <a:latin typeface="Andalus" panose="02020603050405020304" pitchFamily="18" charset="-78"/>
              <a:cs typeface="Andalus" panose="02020603050405020304" pitchFamily="18" charset="-78"/>
            </a:endParaRPr>
          </a:p>
          <a:p>
            <a:pPr lvl="0" eaLnBrk="0" fontAlgn="base" hangingPunct="0">
              <a:spcBef>
                <a:spcPct val="0"/>
              </a:spcBef>
              <a:spcAft>
                <a:spcPct val="0"/>
              </a:spcAft>
              <a:buClrTx/>
            </a:pPr>
            <a:r>
              <a:rPr lang="en-US" altLang="en-US" sz="3200" dirty="0" smtClean="0">
                <a:solidFill>
                  <a:srgbClr val="222222"/>
                </a:solidFill>
                <a:latin typeface="Andalus" panose="02020603050405020304" pitchFamily="18" charset="-78"/>
                <a:ea typeface="Times New Roman" panose="02020603050405020304" pitchFamily="18" charset="0"/>
                <a:cs typeface="Andalus" panose="02020603050405020304" pitchFamily="18" charset="-78"/>
              </a:rPr>
              <a:t>(৫)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আল্লাহর</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সন্তষ্টির</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জন্য</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দান-ছদকা</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করতে</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হবে</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পরিমাণে</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যাই</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হোক</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না</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 </a:t>
            </a:r>
            <a:r>
              <a:rPr lang="en-US" altLang="en-US" sz="3200" dirty="0" err="1">
                <a:solidFill>
                  <a:srgbClr val="222222"/>
                </a:solidFill>
                <a:latin typeface="Andalus" panose="02020603050405020304" pitchFamily="18" charset="-78"/>
                <a:ea typeface="Times New Roman" panose="02020603050405020304" pitchFamily="18" charset="0"/>
                <a:cs typeface="Andalus" panose="02020603050405020304" pitchFamily="18" charset="-78"/>
              </a:rPr>
              <a:t>কেন</a:t>
            </a:r>
            <a:r>
              <a:rPr lang="en-US" altLang="en-US" sz="3200" dirty="0">
                <a:solidFill>
                  <a:srgbClr val="222222"/>
                </a:solidFill>
                <a:latin typeface="Andalus" panose="02020603050405020304" pitchFamily="18" charset="-78"/>
                <a:ea typeface="Times New Roman" panose="02020603050405020304" pitchFamily="18" charset="0"/>
                <a:cs typeface="Andalus" panose="02020603050405020304" pitchFamily="18" charset="-78"/>
              </a:rPr>
              <a:t>।</a:t>
            </a:r>
            <a:endParaRPr lang="en-US" altLang="en-US" sz="3200" dirty="0">
              <a:solidFill>
                <a:schemeClr val="tx1"/>
              </a:solidFill>
              <a:latin typeface="Andalus" panose="02020603050405020304" pitchFamily="18" charset="-78"/>
              <a:cs typeface="Andalus" panose="02020603050405020304" pitchFamily="18" charset="-78"/>
            </a:endParaRPr>
          </a:p>
          <a:p>
            <a:endParaRPr lang="en-US" sz="3200" dirty="0" smtClean="0"/>
          </a:p>
          <a:p>
            <a:endParaRPr lang="en-US" sz="32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30312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7"/>
        <p:cNvGrpSpPr/>
        <p:nvPr/>
      </p:nvGrpSpPr>
      <p:grpSpPr>
        <a:xfrm>
          <a:off x="0" y="0"/>
          <a:ext cx="0" cy="0"/>
          <a:chOff x="0" y="0"/>
          <a:chExt cx="0" cy="0"/>
        </a:xfrm>
      </p:grpSpPr>
      <p:cxnSp>
        <p:nvCxnSpPr>
          <p:cNvPr id="3734" name="Google Shape;3734;p70"/>
          <p:cNvCxnSpPr/>
          <p:nvPr/>
        </p:nvCxnSpPr>
        <p:spPr>
          <a:xfrm>
            <a:off x="3214650" y="4833475"/>
            <a:ext cx="2714700" cy="0"/>
          </a:xfrm>
          <a:prstGeom prst="straightConnector1">
            <a:avLst/>
          </a:prstGeom>
          <a:noFill/>
          <a:ln w="19050" cap="flat" cmpd="sng">
            <a:solidFill>
              <a:schemeClr val="accent1"/>
            </a:solidFill>
            <a:prstDash val="solid"/>
            <a:round/>
            <a:headEnd type="none" w="med" len="med"/>
            <a:tailEnd type="none" w="med" len="med"/>
          </a:ln>
        </p:spPr>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366" y="538163"/>
            <a:ext cx="3275634" cy="25621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36337" y="3750198"/>
            <a:ext cx="8194876" cy="646331"/>
          </a:xfrm>
          <a:prstGeom prst="rect">
            <a:avLst/>
          </a:prstGeom>
          <a:noFill/>
        </p:spPr>
        <p:txBody>
          <a:bodyPr wrap="square" rtlCol="0">
            <a:spAutoFit/>
          </a:bodyPr>
          <a:lstStyle/>
          <a:p>
            <a:r>
              <a:rPr lang="as-IN" sz="3600" dirty="0">
                <a:solidFill>
                  <a:srgbClr val="0070C0"/>
                </a:solidFill>
              </a:rPr>
              <a:t>আমরা খুব জীবন ঘনিষ্ঠ একটি হাদীসের বিস্তারিত জানলাম।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2"/>
        <p:cNvGrpSpPr/>
        <p:nvPr/>
      </p:nvGrpSpPr>
      <p:grpSpPr>
        <a:xfrm>
          <a:off x="0" y="0"/>
          <a:ext cx="0" cy="0"/>
          <a:chOff x="0" y="0"/>
          <a:chExt cx="0" cy="0"/>
        </a:xfrm>
      </p:grpSpPr>
      <p:cxnSp>
        <p:nvCxnSpPr>
          <p:cNvPr id="3822" name="Google Shape;3822;p73"/>
          <p:cNvCxnSpPr/>
          <p:nvPr/>
        </p:nvCxnSpPr>
        <p:spPr>
          <a:xfrm>
            <a:off x="2563948" y="4855191"/>
            <a:ext cx="3263400" cy="0"/>
          </a:xfrm>
          <a:prstGeom prst="straightConnector1">
            <a:avLst/>
          </a:prstGeom>
          <a:noFill/>
          <a:ln w="19050" cap="flat" cmpd="sng">
            <a:solidFill>
              <a:schemeClr val="accent1"/>
            </a:solidFill>
            <a:prstDash val="solid"/>
            <a:round/>
            <a:headEnd type="none" w="med" len="med"/>
            <a:tailEnd type="none" w="med" len="med"/>
          </a:ln>
        </p:spPr>
      </p:cxnSp>
      <p:grpSp>
        <p:nvGrpSpPr>
          <p:cNvPr id="3823" name="Google Shape;3823;p73"/>
          <p:cNvGrpSpPr/>
          <p:nvPr/>
        </p:nvGrpSpPr>
        <p:grpSpPr>
          <a:xfrm>
            <a:off x="8575454" y="4213436"/>
            <a:ext cx="439454" cy="572700"/>
            <a:chOff x="5073025" y="1660925"/>
            <a:chExt cx="286850" cy="373825"/>
          </a:xfrm>
        </p:grpSpPr>
        <p:sp>
          <p:nvSpPr>
            <p:cNvPr id="3824" name="Google Shape;3824;p73"/>
            <p:cNvSpPr/>
            <p:nvPr/>
          </p:nvSpPr>
          <p:spPr>
            <a:xfrm>
              <a:off x="5105150" y="1864775"/>
              <a:ext cx="222600" cy="11175"/>
            </a:xfrm>
            <a:custGeom>
              <a:avLst/>
              <a:gdLst/>
              <a:ahLst/>
              <a:cxnLst/>
              <a:rect l="l" t="t" r="r" b="b"/>
              <a:pathLst>
                <a:path w="8904" h="447" extrusionOk="0">
                  <a:moveTo>
                    <a:pt x="232" y="0"/>
                  </a:moveTo>
                  <a:cubicBezTo>
                    <a:pt x="107" y="0"/>
                    <a:pt x="0" y="107"/>
                    <a:pt x="0" y="214"/>
                  </a:cubicBezTo>
                  <a:cubicBezTo>
                    <a:pt x="0" y="339"/>
                    <a:pt x="107" y="446"/>
                    <a:pt x="232" y="446"/>
                  </a:cubicBezTo>
                  <a:lnTo>
                    <a:pt x="8690" y="446"/>
                  </a:lnTo>
                  <a:cubicBezTo>
                    <a:pt x="8814" y="446"/>
                    <a:pt x="8904" y="339"/>
                    <a:pt x="8904" y="214"/>
                  </a:cubicBezTo>
                  <a:cubicBezTo>
                    <a:pt x="8904" y="107"/>
                    <a:pt x="8814" y="0"/>
                    <a:pt x="8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73"/>
            <p:cNvSpPr/>
            <p:nvPr/>
          </p:nvSpPr>
          <p:spPr>
            <a:xfrm>
              <a:off x="5185875" y="1898225"/>
              <a:ext cx="11175" cy="11175"/>
            </a:xfrm>
            <a:custGeom>
              <a:avLst/>
              <a:gdLst/>
              <a:ahLst/>
              <a:cxnLst/>
              <a:rect l="l" t="t" r="r" b="b"/>
              <a:pathLst>
                <a:path w="447" h="447" extrusionOk="0">
                  <a:moveTo>
                    <a:pt x="215" y="0"/>
                  </a:moveTo>
                  <a:cubicBezTo>
                    <a:pt x="108" y="0"/>
                    <a:pt x="1" y="107"/>
                    <a:pt x="1" y="215"/>
                  </a:cubicBezTo>
                  <a:cubicBezTo>
                    <a:pt x="1" y="339"/>
                    <a:pt x="108" y="447"/>
                    <a:pt x="215" y="447"/>
                  </a:cubicBezTo>
                  <a:cubicBezTo>
                    <a:pt x="340" y="447"/>
                    <a:pt x="447" y="339"/>
                    <a:pt x="447" y="215"/>
                  </a:cubicBezTo>
                  <a:cubicBezTo>
                    <a:pt x="447" y="107"/>
                    <a:pt x="340"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73"/>
            <p:cNvSpPr/>
            <p:nvPr/>
          </p:nvSpPr>
          <p:spPr>
            <a:xfrm>
              <a:off x="5216650" y="1898225"/>
              <a:ext cx="10750" cy="11175"/>
            </a:xfrm>
            <a:custGeom>
              <a:avLst/>
              <a:gdLst/>
              <a:ahLst/>
              <a:cxnLst/>
              <a:rect l="l" t="t" r="r" b="b"/>
              <a:pathLst>
                <a:path w="430" h="447" extrusionOk="0">
                  <a:moveTo>
                    <a:pt x="215" y="0"/>
                  </a:moveTo>
                  <a:cubicBezTo>
                    <a:pt x="90" y="0"/>
                    <a:pt x="1" y="107"/>
                    <a:pt x="1" y="215"/>
                  </a:cubicBezTo>
                  <a:cubicBezTo>
                    <a:pt x="1" y="339"/>
                    <a:pt x="90" y="447"/>
                    <a:pt x="215" y="447"/>
                  </a:cubicBezTo>
                  <a:cubicBezTo>
                    <a:pt x="340" y="447"/>
                    <a:pt x="429" y="339"/>
                    <a:pt x="429" y="215"/>
                  </a:cubicBezTo>
                  <a:cubicBezTo>
                    <a:pt x="429" y="107"/>
                    <a:pt x="340"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73"/>
            <p:cNvSpPr/>
            <p:nvPr/>
          </p:nvSpPr>
          <p:spPr>
            <a:xfrm>
              <a:off x="5247000" y="1898225"/>
              <a:ext cx="11175" cy="11175"/>
            </a:xfrm>
            <a:custGeom>
              <a:avLst/>
              <a:gdLst/>
              <a:ahLst/>
              <a:cxnLst/>
              <a:rect l="l" t="t" r="r" b="b"/>
              <a:pathLst>
                <a:path w="447" h="447" extrusionOk="0">
                  <a:moveTo>
                    <a:pt x="232" y="0"/>
                  </a:moveTo>
                  <a:cubicBezTo>
                    <a:pt x="107" y="0"/>
                    <a:pt x="0" y="107"/>
                    <a:pt x="0" y="215"/>
                  </a:cubicBezTo>
                  <a:cubicBezTo>
                    <a:pt x="0" y="339"/>
                    <a:pt x="107" y="447"/>
                    <a:pt x="232" y="447"/>
                  </a:cubicBezTo>
                  <a:cubicBezTo>
                    <a:pt x="339" y="447"/>
                    <a:pt x="446" y="339"/>
                    <a:pt x="446" y="215"/>
                  </a:cubicBezTo>
                  <a:cubicBezTo>
                    <a:pt x="446" y="107"/>
                    <a:pt x="339"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73"/>
            <p:cNvSpPr/>
            <p:nvPr/>
          </p:nvSpPr>
          <p:spPr>
            <a:xfrm>
              <a:off x="5277775" y="1898225"/>
              <a:ext cx="10725" cy="11175"/>
            </a:xfrm>
            <a:custGeom>
              <a:avLst/>
              <a:gdLst/>
              <a:ahLst/>
              <a:cxnLst/>
              <a:rect l="l" t="t" r="r" b="b"/>
              <a:pathLst>
                <a:path w="429" h="447" extrusionOk="0">
                  <a:moveTo>
                    <a:pt x="214" y="0"/>
                  </a:moveTo>
                  <a:cubicBezTo>
                    <a:pt x="89" y="0"/>
                    <a:pt x="0" y="107"/>
                    <a:pt x="0" y="215"/>
                  </a:cubicBezTo>
                  <a:cubicBezTo>
                    <a:pt x="0" y="339"/>
                    <a:pt x="89" y="447"/>
                    <a:pt x="214" y="447"/>
                  </a:cubicBezTo>
                  <a:cubicBezTo>
                    <a:pt x="339" y="447"/>
                    <a:pt x="428" y="339"/>
                    <a:pt x="428" y="215"/>
                  </a:cubicBezTo>
                  <a:cubicBezTo>
                    <a:pt x="428" y="107"/>
                    <a:pt x="339"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73"/>
            <p:cNvSpPr/>
            <p:nvPr/>
          </p:nvSpPr>
          <p:spPr>
            <a:xfrm>
              <a:off x="5308550" y="1898225"/>
              <a:ext cx="10725" cy="11175"/>
            </a:xfrm>
            <a:custGeom>
              <a:avLst/>
              <a:gdLst/>
              <a:ahLst/>
              <a:cxnLst/>
              <a:rect l="l" t="t" r="r" b="b"/>
              <a:pathLst>
                <a:path w="429" h="447" extrusionOk="0">
                  <a:moveTo>
                    <a:pt x="214" y="0"/>
                  </a:moveTo>
                  <a:cubicBezTo>
                    <a:pt x="90" y="0"/>
                    <a:pt x="0" y="107"/>
                    <a:pt x="0" y="215"/>
                  </a:cubicBezTo>
                  <a:cubicBezTo>
                    <a:pt x="0" y="339"/>
                    <a:pt x="90" y="447"/>
                    <a:pt x="214" y="447"/>
                  </a:cubicBezTo>
                  <a:cubicBezTo>
                    <a:pt x="339" y="447"/>
                    <a:pt x="429" y="339"/>
                    <a:pt x="429" y="215"/>
                  </a:cubicBezTo>
                  <a:cubicBezTo>
                    <a:pt x="429" y="107"/>
                    <a:pt x="339"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73"/>
            <p:cNvSpPr/>
            <p:nvPr/>
          </p:nvSpPr>
          <p:spPr>
            <a:xfrm>
              <a:off x="5185875" y="1927675"/>
              <a:ext cx="11175" cy="10725"/>
            </a:xfrm>
            <a:custGeom>
              <a:avLst/>
              <a:gdLst/>
              <a:ahLst/>
              <a:cxnLst/>
              <a:rect l="l" t="t" r="r" b="b"/>
              <a:pathLst>
                <a:path w="447" h="429" extrusionOk="0">
                  <a:moveTo>
                    <a:pt x="215" y="0"/>
                  </a:moveTo>
                  <a:cubicBezTo>
                    <a:pt x="108" y="0"/>
                    <a:pt x="1" y="89"/>
                    <a:pt x="1" y="214"/>
                  </a:cubicBezTo>
                  <a:cubicBezTo>
                    <a:pt x="1" y="339"/>
                    <a:pt x="108" y="428"/>
                    <a:pt x="215" y="428"/>
                  </a:cubicBezTo>
                  <a:cubicBezTo>
                    <a:pt x="340" y="428"/>
                    <a:pt x="447" y="339"/>
                    <a:pt x="447" y="214"/>
                  </a:cubicBezTo>
                  <a:cubicBezTo>
                    <a:pt x="447" y="89"/>
                    <a:pt x="340"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73"/>
            <p:cNvSpPr/>
            <p:nvPr/>
          </p:nvSpPr>
          <p:spPr>
            <a:xfrm>
              <a:off x="5216650" y="1927675"/>
              <a:ext cx="10750" cy="10725"/>
            </a:xfrm>
            <a:custGeom>
              <a:avLst/>
              <a:gdLst/>
              <a:ahLst/>
              <a:cxnLst/>
              <a:rect l="l" t="t" r="r" b="b"/>
              <a:pathLst>
                <a:path w="430" h="429" extrusionOk="0">
                  <a:moveTo>
                    <a:pt x="215" y="0"/>
                  </a:moveTo>
                  <a:cubicBezTo>
                    <a:pt x="90" y="0"/>
                    <a:pt x="1" y="89"/>
                    <a:pt x="1" y="214"/>
                  </a:cubicBezTo>
                  <a:cubicBezTo>
                    <a:pt x="1" y="339"/>
                    <a:pt x="90" y="428"/>
                    <a:pt x="215" y="428"/>
                  </a:cubicBezTo>
                  <a:cubicBezTo>
                    <a:pt x="340" y="428"/>
                    <a:pt x="429" y="339"/>
                    <a:pt x="429" y="214"/>
                  </a:cubicBezTo>
                  <a:cubicBezTo>
                    <a:pt x="429" y="89"/>
                    <a:pt x="340"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73"/>
            <p:cNvSpPr/>
            <p:nvPr/>
          </p:nvSpPr>
          <p:spPr>
            <a:xfrm>
              <a:off x="5247000" y="1927675"/>
              <a:ext cx="11175" cy="10725"/>
            </a:xfrm>
            <a:custGeom>
              <a:avLst/>
              <a:gdLst/>
              <a:ahLst/>
              <a:cxnLst/>
              <a:rect l="l" t="t" r="r" b="b"/>
              <a:pathLst>
                <a:path w="447" h="429" extrusionOk="0">
                  <a:moveTo>
                    <a:pt x="232" y="0"/>
                  </a:moveTo>
                  <a:cubicBezTo>
                    <a:pt x="107" y="0"/>
                    <a:pt x="0" y="89"/>
                    <a:pt x="0" y="214"/>
                  </a:cubicBezTo>
                  <a:cubicBezTo>
                    <a:pt x="0" y="339"/>
                    <a:pt x="107" y="428"/>
                    <a:pt x="232" y="428"/>
                  </a:cubicBezTo>
                  <a:cubicBezTo>
                    <a:pt x="339" y="428"/>
                    <a:pt x="446" y="339"/>
                    <a:pt x="446" y="214"/>
                  </a:cubicBezTo>
                  <a:cubicBezTo>
                    <a:pt x="446" y="89"/>
                    <a:pt x="339"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73"/>
            <p:cNvSpPr/>
            <p:nvPr/>
          </p:nvSpPr>
          <p:spPr>
            <a:xfrm>
              <a:off x="5277775" y="1927675"/>
              <a:ext cx="10725" cy="10725"/>
            </a:xfrm>
            <a:custGeom>
              <a:avLst/>
              <a:gdLst/>
              <a:ahLst/>
              <a:cxnLst/>
              <a:rect l="l" t="t" r="r" b="b"/>
              <a:pathLst>
                <a:path w="429" h="429" extrusionOk="0">
                  <a:moveTo>
                    <a:pt x="214" y="0"/>
                  </a:moveTo>
                  <a:cubicBezTo>
                    <a:pt x="89" y="0"/>
                    <a:pt x="0" y="89"/>
                    <a:pt x="0" y="214"/>
                  </a:cubicBezTo>
                  <a:cubicBezTo>
                    <a:pt x="0" y="339"/>
                    <a:pt x="89" y="428"/>
                    <a:pt x="214" y="428"/>
                  </a:cubicBezTo>
                  <a:cubicBezTo>
                    <a:pt x="339" y="428"/>
                    <a:pt x="428" y="339"/>
                    <a:pt x="428" y="214"/>
                  </a:cubicBezTo>
                  <a:cubicBezTo>
                    <a:pt x="428" y="89"/>
                    <a:pt x="339"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73"/>
            <p:cNvSpPr/>
            <p:nvPr/>
          </p:nvSpPr>
          <p:spPr>
            <a:xfrm>
              <a:off x="5308550" y="1927675"/>
              <a:ext cx="10725" cy="10725"/>
            </a:xfrm>
            <a:custGeom>
              <a:avLst/>
              <a:gdLst/>
              <a:ahLst/>
              <a:cxnLst/>
              <a:rect l="l" t="t" r="r" b="b"/>
              <a:pathLst>
                <a:path w="429" h="429" extrusionOk="0">
                  <a:moveTo>
                    <a:pt x="214" y="0"/>
                  </a:moveTo>
                  <a:cubicBezTo>
                    <a:pt x="90" y="0"/>
                    <a:pt x="0" y="89"/>
                    <a:pt x="0" y="214"/>
                  </a:cubicBezTo>
                  <a:cubicBezTo>
                    <a:pt x="0" y="339"/>
                    <a:pt x="90" y="428"/>
                    <a:pt x="214" y="428"/>
                  </a:cubicBezTo>
                  <a:cubicBezTo>
                    <a:pt x="339" y="428"/>
                    <a:pt x="429" y="339"/>
                    <a:pt x="429" y="214"/>
                  </a:cubicBezTo>
                  <a:cubicBezTo>
                    <a:pt x="429" y="89"/>
                    <a:pt x="339"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73"/>
            <p:cNvSpPr/>
            <p:nvPr/>
          </p:nvSpPr>
          <p:spPr>
            <a:xfrm>
              <a:off x="5185875" y="1956650"/>
              <a:ext cx="11175" cy="11175"/>
            </a:xfrm>
            <a:custGeom>
              <a:avLst/>
              <a:gdLst/>
              <a:ahLst/>
              <a:cxnLst/>
              <a:rect l="l" t="t" r="r" b="b"/>
              <a:pathLst>
                <a:path w="447" h="447" extrusionOk="0">
                  <a:moveTo>
                    <a:pt x="215" y="1"/>
                  </a:moveTo>
                  <a:cubicBezTo>
                    <a:pt x="108" y="1"/>
                    <a:pt x="1" y="108"/>
                    <a:pt x="1" y="233"/>
                  </a:cubicBezTo>
                  <a:cubicBezTo>
                    <a:pt x="1" y="340"/>
                    <a:pt x="108" y="447"/>
                    <a:pt x="215" y="447"/>
                  </a:cubicBezTo>
                  <a:cubicBezTo>
                    <a:pt x="340" y="447"/>
                    <a:pt x="447" y="340"/>
                    <a:pt x="447" y="233"/>
                  </a:cubicBezTo>
                  <a:cubicBezTo>
                    <a:pt x="447" y="108"/>
                    <a:pt x="340"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73"/>
            <p:cNvSpPr/>
            <p:nvPr/>
          </p:nvSpPr>
          <p:spPr>
            <a:xfrm>
              <a:off x="5216650" y="1956650"/>
              <a:ext cx="10750" cy="11175"/>
            </a:xfrm>
            <a:custGeom>
              <a:avLst/>
              <a:gdLst/>
              <a:ahLst/>
              <a:cxnLst/>
              <a:rect l="l" t="t" r="r" b="b"/>
              <a:pathLst>
                <a:path w="430" h="447" extrusionOk="0">
                  <a:moveTo>
                    <a:pt x="215" y="1"/>
                  </a:moveTo>
                  <a:cubicBezTo>
                    <a:pt x="90" y="1"/>
                    <a:pt x="1" y="108"/>
                    <a:pt x="1" y="233"/>
                  </a:cubicBezTo>
                  <a:cubicBezTo>
                    <a:pt x="1" y="340"/>
                    <a:pt x="90" y="447"/>
                    <a:pt x="215" y="447"/>
                  </a:cubicBezTo>
                  <a:cubicBezTo>
                    <a:pt x="340" y="447"/>
                    <a:pt x="429" y="340"/>
                    <a:pt x="429" y="233"/>
                  </a:cubicBezTo>
                  <a:cubicBezTo>
                    <a:pt x="429" y="108"/>
                    <a:pt x="340" y="1"/>
                    <a:pt x="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73"/>
            <p:cNvSpPr/>
            <p:nvPr/>
          </p:nvSpPr>
          <p:spPr>
            <a:xfrm>
              <a:off x="5247000" y="1956650"/>
              <a:ext cx="11175" cy="11175"/>
            </a:xfrm>
            <a:custGeom>
              <a:avLst/>
              <a:gdLst/>
              <a:ahLst/>
              <a:cxnLst/>
              <a:rect l="l" t="t" r="r" b="b"/>
              <a:pathLst>
                <a:path w="447" h="447" extrusionOk="0">
                  <a:moveTo>
                    <a:pt x="232" y="1"/>
                  </a:moveTo>
                  <a:cubicBezTo>
                    <a:pt x="107" y="1"/>
                    <a:pt x="0" y="108"/>
                    <a:pt x="0" y="233"/>
                  </a:cubicBezTo>
                  <a:cubicBezTo>
                    <a:pt x="0" y="340"/>
                    <a:pt x="107" y="447"/>
                    <a:pt x="232" y="447"/>
                  </a:cubicBezTo>
                  <a:cubicBezTo>
                    <a:pt x="339" y="447"/>
                    <a:pt x="446" y="340"/>
                    <a:pt x="446" y="233"/>
                  </a:cubicBezTo>
                  <a:cubicBezTo>
                    <a:pt x="446" y="108"/>
                    <a:pt x="339"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73"/>
            <p:cNvSpPr/>
            <p:nvPr/>
          </p:nvSpPr>
          <p:spPr>
            <a:xfrm>
              <a:off x="5277775" y="1956650"/>
              <a:ext cx="10725" cy="11175"/>
            </a:xfrm>
            <a:custGeom>
              <a:avLst/>
              <a:gdLst/>
              <a:ahLst/>
              <a:cxnLst/>
              <a:rect l="l" t="t" r="r" b="b"/>
              <a:pathLst>
                <a:path w="429" h="447" extrusionOk="0">
                  <a:moveTo>
                    <a:pt x="214" y="1"/>
                  </a:moveTo>
                  <a:cubicBezTo>
                    <a:pt x="89" y="1"/>
                    <a:pt x="0" y="108"/>
                    <a:pt x="0" y="233"/>
                  </a:cubicBezTo>
                  <a:cubicBezTo>
                    <a:pt x="0" y="340"/>
                    <a:pt x="89" y="447"/>
                    <a:pt x="214" y="447"/>
                  </a:cubicBezTo>
                  <a:cubicBezTo>
                    <a:pt x="339" y="447"/>
                    <a:pt x="428" y="340"/>
                    <a:pt x="428" y="233"/>
                  </a:cubicBezTo>
                  <a:cubicBezTo>
                    <a:pt x="428" y="108"/>
                    <a:pt x="339"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73"/>
            <p:cNvSpPr/>
            <p:nvPr/>
          </p:nvSpPr>
          <p:spPr>
            <a:xfrm>
              <a:off x="5308550" y="1956650"/>
              <a:ext cx="10725" cy="11175"/>
            </a:xfrm>
            <a:custGeom>
              <a:avLst/>
              <a:gdLst/>
              <a:ahLst/>
              <a:cxnLst/>
              <a:rect l="l" t="t" r="r" b="b"/>
              <a:pathLst>
                <a:path w="429" h="447" extrusionOk="0">
                  <a:moveTo>
                    <a:pt x="214" y="1"/>
                  </a:moveTo>
                  <a:cubicBezTo>
                    <a:pt x="90" y="1"/>
                    <a:pt x="0" y="108"/>
                    <a:pt x="0" y="233"/>
                  </a:cubicBezTo>
                  <a:cubicBezTo>
                    <a:pt x="0" y="340"/>
                    <a:pt x="90" y="447"/>
                    <a:pt x="214" y="447"/>
                  </a:cubicBezTo>
                  <a:cubicBezTo>
                    <a:pt x="339" y="447"/>
                    <a:pt x="429" y="340"/>
                    <a:pt x="429" y="233"/>
                  </a:cubicBezTo>
                  <a:cubicBezTo>
                    <a:pt x="429" y="108"/>
                    <a:pt x="339"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73"/>
            <p:cNvSpPr/>
            <p:nvPr/>
          </p:nvSpPr>
          <p:spPr>
            <a:xfrm>
              <a:off x="5185875" y="1986100"/>
              <a:ext cx="11175" cy="10725"/>
            </a:xfrm>
            <a:custGeom>
              <a:avLst/>
              <a:gdLst/>
              <a:ahLst/>
              <a:cxnLst/>
              <a:rect l="l" t="t" r="r" b="b"/>
              <a:pathLst>
                <a:path w="447" h="429" extrusionOk="0">
                  <a:moveTo>
                    <a:pt x="215" y="0"/>
                  </a:moveTo>
                  <a:cubicBezTo>
                    <a:pt x="108" y="0"/>
                    <a:pt x="1" y="90"/>
                    <a:pt x="1" y="215"/>
                  </a:cubicBezTo>
                  <a:cubicBezTo>
                    <a:pt x="1" y="339"/>
                    <a:pt x="108" y="429"/>
                    <a:pt x="215" y="429"/>
                  </a:cubicBezTo>
                  <a:cubicBezTo>
                    <a:pt x="340" y="429"/>
                    <a:pt x="447" y="339"/>
                    <a:pt x="447" y="215"/>
                  </a:cubicBezTo>
                  <a:cubicBezTo>
                    <a:pt x="447" y="90"/>
                    <a:pt x="340"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73"/>
            <p:cNvSpPr/>
            <p:nvPr/>
          </p:nvSpPr>
          <p:spPr>
            <a:xfrm>
              <a:off x="5216650" y="1986100"/>
              <a:ext cx="10750" cy="10725"/>
            </a:xfrm>
            <a:custGeom>
              <a:avLst/>
              <a:gdLst/>
              <a:ahLst/>
              <a:cxnLst/>
              <a:rect l="l" t="t" r="r" b="b"/>
              <a:pathLst>
                <a:path w="430" h="429" extrusionOk="0">
                  <a:moveTo>
                    <a:pt x="215" y="0"/>
                  </a:moveTo>
                  <a:cubicBezTo>
                    <a:pt x="90" y="0"/>
                    <a:pt x="1" y="90"/>
                    <a:pt x="1" y="215"/>
                  </a:cubicBezTo>
                  <a:cubicBezTo>
                    <a:pt x="1" y="339"/>
                    <a:pt x="90" y="429"/>
                    <a:pt x="215" y="429"/>
                  </a:cubicBezTo>
                  <a:cubicBezTo>
                    <a:pt x="340" y="429"/>
                    <a:pt x="429" y="339"/>
                    <a:pt x="429" y="215"/>
                  </a:cubicBezTo>
                  <a:cubicBezTo>
                    <a:pt x="429" y="90"/>
                    <a:pt x="340"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73"/>
            <p:cNvSpPr/>
            <p:nvPr/>
          </p:nvSpPr>
          <p:spPr>
            <a:xfrm>
              <a:off x="5108275" y="1892875"/>
              <a:ext cx="58000" cy="107075"/>
            </a:xfrm>
            <a:custGeom>
              <a:avLst/>
              <a:gdLst/>
              <a:ahLst/>
              <a:cxnLst/>
              <a:rect l="l" t="t" r="r" b="b"/>
              <a:pathLst>
                <a:path w="2320" h="4283" extrusionOk="0">
                  <a:moveTo>
                    <a:pt x="357" y="0"/>
                  </a:moveTo>
                  <a:cubicBezTo>
                    <a:pt x="161" y="0"/>
                    <a:pt x="0" y="161"/>
                    <a:pt x="0" y="357"/>
                  </a:cubicBezTo>
                  <a:lnTo>
                    <a:pt x="0" y="2302"/>
                  </a:lnTo>
                  <a:cubicBezTo>
                    <a:pt x="0" y="2427"/>
                    <a:pt x="107" y="2534"/>
                    <a:pt x="214" y="2534"/>
                  </a:cubicBezTo>
                  <a:cubicBezTo>
                    <a:pt x="339" y="2534"/>
                    <a:pt x="446" y="2427"/>
                    <a:pt x="446" y="2302"/>
                  </a:cubicBezTo>
                  <a:lnTo>
                    <a:pt x="446" y="429"/>
                  </a:lnTo>
                  <a:lnTo>
                    <a:pt x="1874" y="429"/>
                  </a:lnTo>
                  <a:lnTo>
                    <a:pt x="1874" y="3854"/>
                  </a:lnTo>
                  <a:lnTo>
                    <a:pt x="446" y="3854"/>
                  </a:lnTo>
                  <a:lnTo>
                    <a:pt x="446" y="3337"/>
                  </a:lnTo>
                  <a:cubicBezTo>
                    <a:pt x="446" y="3212"/>
                    <a:pt x="339" y="3123"/>
                    <a:pt x="214" y="3123"/>
                  </a:cubicBezTo>
                  <a:cubicBezTo>
                    <a:pt x="107" y="3123"/>
                    <a:pt x="0" y="3212"/>
                    <a:pt x="0" y="3337"/>
                  </a:cubicBezTo>
                  <a:lnTo>
                    <a:pt x="0" y="3926"/>
                  </a:lnTo>
                  <a:cubicBezTo>
                    <a:pt x="0" y="4122"/>
                    <a:pt x="161" y="4283"/>
                    <a:pt x="357" y="4283"/>
                  </a:cubicBezTo>
                  <a:lnTo>
                    <a:pt x="1963" y="4283"/>
                  </a:lnTo>
                  <a:cubicBezTo>
                    <a:pt x="2159" y="4283"/>
                    <a:pt x="2320" y="4122"/>
                    <a:pt x="2320" y="3926"/>
                  </a:cubicBezTo>
                  <a:lnTo>
                    <a:pt x="2320" y="357"/>
                  </a:lnTo>
                  <a:cubicBezTo>
                    <a:pt x="2320" y="161"/>
                    <a:pt x="2159" y="0"/>
                    <a:pt x="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73"/>
            <p:cNvSpPr/>
            <p:nvPr/>
          </p:nvSpPr>
          <p:spPr>
            <a:xfrm>
              <a:off x="5207300" y="1725600"/>
              <a:ext cx="62475" cy="58975"/>
            </a:xfrm>
            <a:custGeom>
              <a:avLst/>
              <a:gdLst/>
              <a:ahLst/>
              <a:cxnLst/>
              <a:rect l="l" t="t" r="r" b="b"/>
              <a:pathLst>
                <a:path w="2499" h="2359" extrusionOk="0">
                  <a:moveTo>
                    <a:pt x="1249" y="571"/>
                  </a:moveTo>
                  <a:lnTo>
                    <a:pt x="1374" y="839"/>
                  </a:lnTo>
                  <a:cubicBezTo>
                    <a:pt x="1428" y="928"/>
                    <a:pt x="1517" y="1000"/>
                    <a:pt x="1624" y="1017"/>
                  </a:cubicBezTo>
                  <a:lnTo>
                    <a:pt x="1909" y="1053"/>
                  </a:lnTo>
                  <a:lnTo>
                    <a:pt x="1695" y="1249"/>
                  </a:lnTo>
                  <a:cubicBezTo>
                    <a:pt x="1624" y="1339"/>
                    <a:pt x="1588" y="1446"/>
                    <a:pt x="1606" y="1535"/>
                  </a:cubicBezTo>
                  <a:lnTo>
                    <a:pt x="1659" y="1820"/>
                  </a:lnTo>
                  <a:lnTo>
                    <a:pt x="1392" y="1695"/>
                  </a:lnTo>
                  <a:cubicBezTo>
                    <a:pt x="1356" y="1660"/>
                    <a:pt x="1303" y="1660"/>
                    <a:pt x="1249" y="1660"/>
                  </a:cubicBezTo>
                  <a:cubicBezTo>
                    <a:pt x="1196" y="1660"/>
                    <a:pt x="1142" y="1660"/>
                    <a:pt x="1106" y="1695"/>
                  </a:cubicBezTo>
                  <a:lnTo>
                    <a:pt x="839" y="1820"/>
                  </a:lnTo>
                  <a:lnTo>
                    <a:pt x="892" y="1535"/>
                  </a:lnTo>
                  <a:cubicBezTo>
                    <a:pt x="910" y="1446"/>
                    <a:pt x="874" y="1339"/>
                    <a:pt x="803" y="1249"/>
                  </a:cubicBezTo>
                  <a:lnTo>
                    <a:pt x="589" y="1053"/>
                  </a:lnTo>
                  <a:lnTo>
                    <a:pt x="874" y="1017"/>
                  </a:lnTo>
                  <a:cubicBezTo>
                    <a:pt x="981" y="1000"/>
                    <a:pt x="1071" y="928"/>
                    <a:pt x="1124" y="839"/>
                  </a:cubicBezTo>
                  <a:lnTo>
                    <a:pt x="1249" y="571"/>
                  </a:lnTo>
                  <a:close/>
                  <a:moveTo>
                    <a:pt x="1249" y="0"/>
                  </a:moveTo>
                  <a:cubicBezTo>
                    <a:pt x="1124" y="0"/>
                    <a:pt x="1017" y="72"/>
                    <a:pt x="964" y="179"/>
                  </a:cubicBezTo>
                  <a:lnTo>
                    <a:pt x="749" y="589"/>
                  </a:lnTo>
                  <a:lnTo>
                    <a:pt x="303" y="661"/>
                  </a:lnTo>
                  <a:cubicBezTo>
                    <a:pt x="179" y="678"/>
                    <a:pt x="71" y="750"/>
                    <a:pt x="36" y="875"/>
                  </a:cubicBezTo>
                  <a:cubicBezTo>
                    <a:pt x="0" y="1000"/>
                    <a:pt x="36" y="1124"/>
                    <a:pt x="125" y="1196"/>
                  </a:cubicBezTo>
                  <a:lnTo>
                    <a:pt x="446" y="1535"/>
                  </a:lnTo>
                  <a:lnTo>
                    <a:pt x="375" y="1981"/>
                  </a:lnTo>
                  <a:cubicBezTo>
                    <a:pt x="357" y="2106"/>
                    <a:pt x="410" y="2231"/>
                    <a:pt x="500" y="2302"/>
                  </a:cubicBezTo>
                  <a:cubicBezTo>
                    <a:pt x="557" y="2340"/>
                    <a:pt x="620" y="2358"/>
                    <a:pt x="682" y="2358"/>
                  </a:cubicBezTo>
                  <a:cubicBezTo>
                    <a:pt x="735" y="2358"/>
                    <a:pt x="789" y="2345"/>
                    <a:pt x="839" y="2320"/>
                  </a:cubicBezTo>
                  <a:lnTo>
                    <a:pt x="1249" y="2106"/>
                  </a:lnTo>
                  <a:lnTo>
                    <a:pt x="1659" y="2320"/>
                  </a:lnTo>
                  <a:cubicBezTo>
                    <a:pt x="1713" y="2356"/>
                    <a:pt x="1767" y="2356"/>
                    <a:pt x="1802" y="2356"/>
                  </a:cubicBezTo>
                  <a:cubicBezTo>
                    <a:pt x="1874" y="2356"/>
                    <a:pt x="1945" y="2338"/>
                    <a:pt x="1998" y="2302"/>
                  </a:cubicBezTo>
                  <a:cubicBezTo>
                    <a:pt x="2106" y="2231"/>
                    <a:pt x="2141" y="2106"/>
                    <a:pt x="2123" y="1981"/>
                  </a:cubicBezTo>
                  <a:lnTo>
                    <a:pt x="2052" y="1535"/>
                  </a:lnTo>
                  <a:lnTo>
                    <a:pt x="2373" y="1196"/>
                  </a:lnTo>
                  <a:cubicBezTo>
                    <a:pt x="2462" y="1124"/>
                    <a:pt x="2498" y="1000"/>
                    <a:pt x="2462" y="875"/>
                  </a:cubicBezTo>
                  <a:cubicBezTo>
                    <a:pt x="2427" y="750"/>
                    <a:pt x="2320" y="678"/>
                    <a:pt x="2195" y="661"/>
                  </a:cubicBezTo>
                  <a:lnTo>
                    <a:pt x="1749" y="589"/>
                  </a:lnTo>
                  <a:lnTo>
                    <a:pt x="1535" y="179"/>
                  </a:lnTo>
                  <a:cubicBezTo>
                    <a:pt x="1481" y="72"/>
                    <a:pt x="1374" y="0"/>
                    <a:pt x="1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73"/>
            <p:cNvSpPr/>
            <p:nvPr/>
          </p:nvSpPr>
          <p:spPr>
            <a:xfrm>
              <a:off x="5073025" y="1660925"/>
              <a:ext cx="286850" cy="373825"/>
            </a:xfrm>
            <a:custGeom>
              <a:avLst/>
              <a:gdLst/>
              <a:ahLst/>
              <a:cxnLst/>
              <a:rect l="l" t="t" r="r" b="b"/>
              <a:pathLst>
                <a:path w="11474" h="14953" extrusionOk="0">
                  <a:moveTo>
                    <a:pt x="1963" y="428"/>
                  </a:moveTo>
                  <a:cubicBezTo>
                    <a:pt x="2106" y="428"/>
                    <a:pt x="2213" y="535"/>
                    <a:pt x="2213" y="660"/>
                  </a:cubicBezTo>
                  <a:lnTo>
                    <a:pt x="2213" y="1856"/>
                  </a:lnTo>
                  <a:cubicBezTo>
                    <a:pt x="2213" y="1981"/>
                    <a:pt x="2106" y="2088"/>
                    <a:pt x="1963" y="2088"/>
                  </a:cubicBezTo>
                  <a:cubicBezTo>
                    <a:pt x="1838" y="2088"/>
                    <a:pt x="1731" y="1981"/>
                    <a:pt x="1731" y="1856"/>
                  </a:cubicBezTo>
                  <a:lnTo>
                    <a:pt x="1731" y="660"/>
                  </a:lnTo>
                  <a:cubicBezTo>
                    <a:pt x="1731" y="535"/>
                    <a:pt x="1838" y="428"/>
                    <a:pt x="1963" y="428"/>
                  </a:cubicBezTo>
                  <a:close/>
                  <a:moveTo>
                    <a:pt x="9511" y="428"/>
                  </a:moveTo>
                  <a:cubicBezTo>
                    <a:pt x="9653" y="428"/>
                    <a:pt x="9760" y="535"/>
                    <a:pt x="9760" y="660"/>
                  </a:cubicBezTo>
                  <a:lnTo>
                    <a:pt x="9760" y="1856"/>
                  </a:lnTo>
                  <a:cubicBezTo>
                    <a:pt x="9760" y="1981"/>
                    <a:pt x="9653" y="2088"/>
                    <a:pt x="9511" y="2088"/>
                  </a:cubicBezTo>
                  <a:cubicBezTo>
                    <a:pt x="9386" y="2088"/>
                    <a:pt x="9279" y="1981"/>
                    <a:pt x="9279" y="1856"/>
                  </a:cubicBezTo>
                  <a:lnTo>
                    <a:pt x="9279" y="660"/>
                  </a:lnTo>
                  <a:cubicBezTo>
                    <a:pt x="9279" y="535"/>
                    <a:pt x="9386" y="428"/>
                    <a:pt x="9511" y="428"/>
                  </a:cubicBezTo>
                  <a:close/>
                  <a:moveTo>
                    <a:pt x="1963" y="0"/>
                  </a:moveTo>
                  <a:cubicBezTo>
                    <a:pt x="1588" y="0"/>
                    <a:pt x="1285" y="303"/>
                    <a:pt x="1285" y="660"/>
                  </a:cubicBezTo>
                  <a:lnTo>
                    <a:pt x="1285" y="1142"/>
                  </a:lnTo>
                  <a:lnTo>
                    <a:pt x="803" y="1142"/>
                  </a:lnTo>
                  <a:cubicBezTo>
                    <a:pt x="357" y="1142"/>
                    <a:pt x="0" y="1499"/>
                    <a:pt x="0" y="1927"/>
                  </a:cubicBezTo>
                  <a:lnTo>
                    <a:pt x="0" y="14149"/>
                  </a:lnTo>
                  <a:cubicBezTo>
                    <a:pt x="0" y="14595"/>
                    <a:pt x="357" y="14952"/>
                    <a:pt x="803" y="14952"/>
                  </a:cubicBezTo>
                  <a:lnTo>
                    <a:pt x="10670" y="14952"/>
                  </a:lnTo>
                  <a:cubicBezTo>
                    <a:pt x="11116" y="14952"/>
                    <a:pt x="11473" y="14595"/>
                    <a:pt x="11473" y="14149"/>
                  </a:cubicBezTo>
                  <a:lnTo>
                    <a:pt x="11473" y="5317"/>
                  </a:lnTo>
                  <a:cubicBezTo>
                    <a:pt x="11473" y="5192"/>
                    <a:pt x="11384" y="5103"/>
                    <a:pt x="11259" y="5103"/>
                  </a:cubicBezTo>
                  <a:cubicBezTo>
                    <a:pt x="11134" y="5103"/>
                    <a:pt x="11045" y="5192"/>
                    <a:pt x="11045" y="5317"/>
                  </a:cubicBezTo>
                  <a:lnTo>
                    <a:pt x="11045" y="14149"/>
                  </a:lnTo>
                  <a:cubicBezTo>
                    <a:pt x="11045" y="14346"/>
                    <a:pt x="10884" y="14506"/>
                    <a:pt x="10670" y="14506"/>
                  </a:cubicBezTo>
                  <a:lnTo>
                    <a:pt x="803" y="14506"/>
                  </a:lnTo>
                  <a:cubicBezTo>
                    <a:pt x="607" y="14506"/>
                    <a:pt x="447" y="14346"/>
                    <a:pt x="447" y="14149"/>
                  </a:cubicBezTo>
                  <a:lnTo>
                    <a:pt x="447" y="1927"/>
                  </a:lnTo>
                  <a:cubicBezTo>
                    <a:pt x="447" y="1731"/>
                    <a:pt x="607" y="1570"/>
                    <a:pt x="803" y="1570"/>
                  </a:cubicBezTo>
                  <a:lnTo>
                    <a:pt x="1285" y="1570"/>
                  </a:lnTo>
                  <a:lnTo>
                    <a:pt x="1285" y="1856"/>
                  </a:lnTo>
                  <a:cubicBezTo>
                    <a:pt x="1285" y="2230"/>
                    <a:pt x="1588" y="2534"/>
                    <a:pt x="1963" y="2534"/>
                  </a:cubicBezTo>
                  <a:cubicBezTo>
                    <a:pt x="2338" y="2534"/>
                    <a:pt x="2641" y="2230"/>
                    <a:pt x="2641" y="1856"/>
                  </a:cubicBezTo>
                  <a:lnTo>
                    <a:pt x="2641" y="1570"/>
                  </a:lnTo>
                  <a:lnTo>
                    <a:pt x="8833" y="1570"/>
                  </a:lnTo>
                  <a:lnTo>
                    <a:pt x="8833" y="1856"/>
                  </a:lnTo>
                  <a:cubicBezTo>
                    <a:pt x="8833" y="2230"/>
                    <a:pt x="9136" y="2534"/>
                    <a:pt x="9511" y="2534"/>
                  </a:cubicBezTo>
                  <a:cubicBezTo>
                    <a:pt x="9885" y="2534"/>
                    <a:pt x="10189" y="2230"/>
                    <a:pt x="10189" y="1856"/>
                  </a:cubicBezTo>
                  <a:lnTo>
                    <a:pt x="10189" y="1570"/>
                  </a:lnTo>
                  <a:lnTo>
                    <a:pt x="10670" y="1570"/>
                  </a:lnTo>
                  <a:cubicBezTo>
                    <a:pt x="10884" y="1570"/>
                    <a:pt x="11045" y="1731"/>
                    <a:pt x="11045" y="1927"/>
                  </a:cubicBezTo>
                  <a:lnTo>
                    <a:pt x="11045" y="4300"/>
                  </a:lnTo>
                  <a:cubicBezTo>
                    <a:pt x="11045" y="4425"/>
                    <a:pt x="11134" y="4514"/>
                    <a:pt x="11259" y="4514"/>
                  </a:cubicBezTo>
                  <a:cubicBezTo>
                    <a:pt x="11384" y="4514"/>
                    <a:pt x="11473" y="4425"/>
                    <a:pt x="11473" y="4300"/>
                  </a:cubicBezTo>
                  <a:lnTo>
                    <a:pt x="11473" y="1927"/>
                  </a:lnTo>
                  <a:cubicBezTo>
                    <a:pt x="11473" y="1499"/>
                    <a:pt x="11116" y="1142"/>
                    <a:pt x="10670" y="1142"/>
                  </a:cubicBezTo>
                  <a:lnTo>
                    <a:pt x="10189" y="1142"/>
                  </a:lnTo>
                  <a:lnTo>
                    <a:pt x="10189" y="660"/>
                  </a:lnTo>
                  <a:cubicBezTo>
                    <a:pt x="10189" y="303"/>
                    <a:pt x="9885" y="0"/>
                    <a:pt x="9511" y="0"/>
                  </a:cubicBezTo>
                  <a:cubicBezTo>
                    <a:pt x="9136" y="0"/>
                    <a:pt x="8833" y="303"/>
                    <a:pt x="8833" y="660"/>
                  </a:cubicBezTo>
                  <a:lnTo>
                    <a:pt x="8833" y="1142"/>
                  </a:lnTo>
                  <a:lnTo>
                    <a:pt x="2641" y="1142"/>
                  </a:lnTo>
                  <a:lnTo>
                    <a:pt x="2641" y="660"/>
                  </a:lnTo>
                  <a:cubicBezTo>
                    <a:pt x="2641" y="303"/>
                    <a:pt x="2338" y="0"/>
                    <a:pt x="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73"/>
            <p:cNvSpPr/>
            <p:nvPr/>
          </p:nvSpPr>
          <p:spPr>
            <a:xfrm>
              <a:off x="5150650" y="1718075"/>
              <a:ext cx="132500" cy="132000"/>
            </a:xfrm>
            <a:custGeom>
              <a:avLst/>
              <a:gdLst/>
              <a:ahLst/>
              <a:cxnLst/>
              <a:rect l="l" t="t" r="r" b="b"/>
              <a:pathLst>
                <a:path w="5300" h="5280" extrusionOk="0">
                  <a:moveTo>
                    <a:pt x="1213" y="658"/>
                  </a:moveTo>
                  <a:cubicBezTo>
                    <a:pt x="1160" y="872"/>
                    <a:pt x="1142" y="1086"/>
                    <a:pt x="1142" y="1301"/>
                  </a:cubicBezTo>
                  <a:cubicBezTo>
                    <a:pt x="1160" y="2853"/>
                    <a:pt x="2427" y="4120"/>
                    <a:pt x="3961" y="4138"/>
                  </a:cubicBezTo>
                  <a:cubicBezTo>
                    <a:pt x="4193" y="4138"/>
                    <a:pt x="4407" y="4102"/>
                    <a:pt x="4603" y="4066"/>
                  </a:cubicBezTo>
                  <a:lnTo>
                    <a:pt x="4603" y="4066"/>
                  </a:lnTo>
                  <a:cubicBezTo>
                    <a:pt x="4157" y="4548"/>
                    <a:pt x="3515" y="4833"/>
                    <a:pt x="2837" y="4833"/>
                  </a:cubicBezTo>
                  <a:cubicBezTo>
                    <a:pt x="2195" y="4833"/>
                    <a:pt x="1588" y="4584"/>
                    <a:pt x="1142" y="4138"/>
                  </a:cubicBezTo>
                  <a:cubicBezTo>
                    <a:pt x="678" y="3691"/>
                    <a:pt x="428" y="3085"/>
                    <a:pt x="428" y="2442"/>
                  </a:cubicBezTo>
                  <a:cubicBezTo>
                    <a:pt x="428" y="1747"/>
                    <a:pt x="714" y="1122"/>
                    <a:pt x="1213" y="658"/>
                  </a:cubicBezTo>
                  <a:close/>
                  <a:moveTo>
                    <a:pt x="1466" y="0"/>
                  </a:moveTo>
                  <a:cubicBezTo>
                    <a:pt x="1407" y="0"/>
                    <a:pt x="1344" y="18"/>
                    <a:pt x="1285" y="52"/>
                  </a:cubicBezTo>
                  <a:cubicBezTo>
                    <a:pt x="482" y="587"/>
                    <a:pt x="0" y="1479"/>
                    <a:pt x="0" y="2442"/>
                  </a:cubicBezTo>
                  <a:cubicBezTo>
                    <a:pt x="0" y="3192"/>
                    <a:pt x="286" y="3906"/>
                    <a:pt x="821" y="4441"/>
                  </a:cubicBezTo>
                  <a:cubicBezTo>
                    <a:pt x="1356" y="4976"/>
                    <a:pt x="2070" y="5279"/>
                    <a:pt x="2837" y="5279"/>
                  </a:cubicBezTo>
                  <a:cubicBezTo>
                    <a:pt x="3801" y="5279"/>
                    <a:pt x="4693" y="4798"/>
                    <a:pt x="5228" y="3977"/>
                  </a:cubicBezTo>
                  <a:cubicBezTo>
                    <a:pt x="5299" y="3870"/>
                    <a:pt x="5282" y="3727"/>
                    <a:pt x="5210" y="3620"/>
                  </a:cubicBezTo>
                  <a:cubicBezTo>
                    <a:pt x="5149" y="3546"/>
                    <a:pt x="5061" y="3506"/>
                    <a:pt x="4972" y="3506"/>
                  </a:cubicBezTo>
                  <a:cubicBezTo>
                    <a:pt x="4932" y="3506"/>
                    <a:pt x="4892" y="3514"/>
                    <a:pt x="4853" y="3531"/>
                  </a:cubicBezTo>
                  <a:cubicBezTo>
                    <a:pt x="4568" y="3638"/>
                    <a:pt x="4282" y="3691"/>
                    <a:pt x="3979" y="3691"/>
                  </a:cubicBezTo>
                  <a:cubicBezTo>
                    <a:pt x="2659" y="3691"/>
                    <a:pt x="1588" y="2621"/>
                    <a:pt x="1588" y="1301"/>
                  </a:cubicBezTo>
                  <a:cubicBezTo>
                    <a:pt x="1570" y="997"/>
                    <a:pt x="1642" y="694"/>
                    <a:pt x="1749" y="426"/>
                  </a:cubicBezTo>
                  <a:cubicBezTo>
                    <a:pt x="1784" y="301"/>
                    <a:pt x="1749" y="159"/>
                    <a:pt x="1642" y="69"/>
                  </a:cubicBezTo>
                  <a:cubicBezTo>
                    <a:pt x="1595" y="22"/>
                    <a:pt x="1533" y="0"/>
                    <a:pt x="1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6" name="Google Shape;3846;p73"/>
          <p:cNvGrpSpPr/>
          <p:nvPr/>
        </p:nvGrpSpPr>
        <p:grpSpPr>
          <a:xfrm>
            <a:off x="7607368" y="36510"/>
            <a:ext cx="337615" cy="572700"/>
            <a:chOff x="4541325" y="1660925"/>
            <a:chExt cx="220375" cy="373825"/>
          </a:xfrm>
        </p:grpSpPr>
        <p:sp>
          <p:nvSpPr>
            <p:cNvPr id="3847" name="Google Shape;3847;p73"/>
            <p:cNvSpPr/>
            <p:nvPr/>
          </p:nvSpPr>
          <p:spPr>
            <a:xfrm>
              <a:off x="4541325" y="1660925"/>
              <a:ext cx="220375" cy="373825"/>
            </a:xfrm>
            <a:custGeom>
              <a:avLst/>
              <a:gdLst/>
              <a:ahLst/>
              <a:cxnLst/>
              <a:rect l="l" t="t" r="r" b="b"/>
              <a:pathLst>
                <a:path w="8815" h="14953" extrusionOk="0">
                  <a:moveTo>
                    <a:pt x="8386" y="1552"/>
                  </a:moveTo>
                  <a:lnTo>
                    <a:pt x="8386" y="2266"/>
                  </a:lnTo>
                  <a:lnTo>
                    <a:pt x="7708" y="2266"/>
                  </a:lnTo>
                  <a:cubicBezTo>
                    <a:pt x="7601" y="2266"/>
                    <a:pt x="7494" y="2373"/>
                    <a:pt x="7494" y="2480"/>
                  </a:cubicBezTo>
                  <a:cubicBezTo>
                    <a:pt x="7494" y="2605"/>
                    <a:pt x="7601" y="2712"/>
                    <a:pt x="7708" y="2712"/>
                  </a:cubicBezTo>
                  <a:lnTo>
                    <a:pt x="8386" y="2712"/>
                  </a:lnTo>
                  <a:lnTo>
                    <a:pt x="8386" y="4282"/>
                  </a:lnTo>
                  <a:lnTo>
                    <a:pt x="428" y="4282"/>
                  </a:lnTo>
                  <a:lnTo>
                    <a:pt x="428" y="2712"/>
                  </a:lnTo>
                  <a:lnTo>
                    <a:pt x="6709" y="2712"/>
                  </a:lnTo>
                  <a:cubicBezTo>
                    <a:pt x="6834" y="2712"/>
                    <a:pt x="6923" y="2605"/>
                    <a:pt x="6923" y="2480"/>
                  </a:cubicBezTo>
                  <a:cubicBezTo>
                    <a:pt x="6923" y="2373"/>
                    <a:pt x="6834" y="2266"/>
                    <a:pt x="6709" y="2266"/>
                  </a:cubicBezTo>
                  <a:lnTo>
                    <a:pt x="428" y="2266"/>
                  </a:lnTo>
                  <a:lnTo>
                    <a:pt x="428" y="1552"/>
                  </a:lnTo>
                  <a:close/>
                  <a:moveTo>
                    <a:pt x="8386" y="4711"/>
                  </a:moveTo>
                  <a:lnTo>
                    <a:pt x="8386" y="10224"/>
                  </a:lnTo>
                  <a:lnTo>
                    <a:pt x="428" y="10224"/>
                  </a:lnTo>
                  <a:lnTo>
                    <a:pt x="428" y="4711"/>
                  </a:lnTo>
                  <a:close/>
                  <a:moveTo>
                    <a:pt x="8386" y="10670"/>
                  </a:moveTo>
                  <a:lnTo>
                    <a:pt x="8386" y="12240"/>
                  </a:lnTo>
                  <a:lnTo>
                    <a:pt x="428" y="12240"/>
                  </a:lnTo>
                  <a:lnTo>
                    <a:pt x="428" y="10670"/>
                  </a:lnTo>
                  <a:close/>
                  <a:moveTo>
                    <a:pt x="8386" y="12668"/>
                  </a:moveTo>
                  <a:lnTo>
                    <a:pt x="8386" y="13382"/>
                  </a:lnTo>
                  <a:lnTo>
                    <a:pt x="428" y="13382"/>
                  </a:lnTo>
                  <a:lnTo>
                    <a:pt x="428" y="12668"/>
                  </a:lnTo>
                  <a:close/>
                  <a:moveTo>
                    <a:pt x="214" y="0"/>
                  </a:moveTo>
                  <a:cubicBezTo>
                    <a:pt x="89" y="0"/>
                    <a:pt x="0" y="89"/>
                    <a:pt x="0" y="214"/>
                  </a:cubicBezTo>
                  <a:lnTo>
                    <a:pt x="0" y="14720"/>
                  </a:lnTo>
                  <a:cubicBezTo>
                    <a:pt x="0" y="14845"/>
                    <a:pt x="89" y="14952"/>
                    <a:pt x="214" y="14952"/>
                  </a:cubicBezTo>
                  <a:cubicBezTo>
                    <a:pt x="339" y="14952"/>
                    <a:pt x="428" y="14845"/>
                    <a:pt x="428" y="14720"/>
                  </a:cubicBezTo>
                  <a:lnTo>
                    <a:pt x="428" y="13810"/>
                  </a:lnTo>
                  <a:lnTo>
                    <a:pt x="1195" y="13810"/>
                  </a:lnTo>
                  <a:lnTo>
                    <a:pt x="1195" y="14720"/>
                  </a:lnTo>
                  <a:cubicBezTo>
                    <a:pt x="1195" y="14845"/>
                    <a:pt x="1285" y="14952"/>
                    <a:pt x="1410" y="14952"/>
                  </a:cubicBezTo>
                  <a:cubicBezTo>
                    <a:pt x="1534" y="14952"/>
                    <a:pt x="1624" y="14845"/>
                    <a:pt x="1624" y="14720"/>
                  </a:cubicBezTo>
                  <a:lnTo>
                    <a:pt x="1624" y="13810"/>
                  </a:lnTo>
                  <a:lnTo>
                    <a:pt x="2391" y="13810"/>
                  </a:lnTo>
                  <a:lnTo>
                    <a:pt x="2391" y="14720"/>
                  </a:lnTo>
                  <a:cubicBezTo>
                    <a:pt x="2391" y="14845"/>
                    <a:pt x="2498" y="14952"/>
                    <a:pt x="2605" y="14952"/>
                  </a:cubicBezTo>
                  <a:cubicBezTo>
                    <a:pt x="2730" y="14952"/>
                    <a:pt x="2837" y="14845"/>
                    <a:pt x="2837" y="14720"/>
                  </a:cubicBezTo>
                  <a:lnTo>
                    <a:pt x="2837" y="13810"/>
                  </a:lnTo>
                  <a:lnTo>
                    <a:pt x="3586" y="13810"/>
                  </a:lnTo>
                  <a:lnTo>
                    <a:pt x="3586" y="14720"/>
                  </a:lnTo>
                  <a:cubicBezTo>
                    <a:pt x="3586" y="14845"/>
                    <a:pt x="3693" y="14952"/>
                    <a:pt x="3801" y="14952"/>
                  </a:cubicBezTo>
                  <a:cubicBezTo>
                    <a:pt x="3925" y="14952"/>
                    <a:pt x="4032" y="14845"/>
                    <a:pt x="4032" y="14720"/>
                  </a:cubicBezTo>
                  <a:lnTo>
                    <a:pt x="4032" y="13810"/>
                  </a:lnTo>
                  <a:lnTo>
                    <a:pt x="4782" y="13810"/>
                  </a:lnTo>
                  <a:lnTo>
                    <a:pt x="4782" y="14720"/>
                  </a:lnTo>
                  <a:cubicBezTo>
                    <a:pt x="4782" y="14845"/>
                    <a:pt x="4889" y="14952"/>
                    <a:pt x="5014" y="14952"/>
                  </a:cubicBezTo>
                  <a:cubicBezTo>
                    <a:pt x="5121" y="14952"/>
                    <a:pt x="5228" y="14845"/>
                    <a:pt x="5228" y="14720"/>
                  </a:cubicBezTo>
                  <a:lnTo>
                    <a:pt x="5228" y="13810"/>
                  </a:lnTo>
                  <a:lnTo>
                    <a:pt x="5977" y="13810"/>
                  </a:lnTo>
                  <a:lnTo>
                    <a:pt x="5977" y="14720"/>
                  </a:lnTo>
                  <a:cubicBezTo>
                    <a:pt x="5977" y="14845"/>
                    <a:pt x="6084" y="14952"/>
                    <a:pt x="6209" y="14952"/>
                  </a:cubicBezTo>
                  <a:cubicBezTo>
                    <a:pt x="6334" y="14952"/>
                    <a:pt x="6423" y="14845"/>
                    <a:pt x="6423" y="14720"/>
                  </a:cubicBezTo>
                  <a:lnTo>
                    <a:pt x="6423" y="13810"/>
                  </a:lnTo>
                  <a:lnTo>
                    <a:pt x="7191" y="13810"/>
                  </a:lnTo>
                  <a:lnTo>
                    <a:pt x="7191" y="14720"/>
                  </a:lnTo>
                  <a:cubicBezTo>
                    <a:pt x="7191" y="14845"/>
                    <a:pt x="7280" y="14952"/>
                    <a:pt x="7405" y="14952"/>
                  </a:cubicBezTo>
                  <a:cubicBezTo>
                    <a:pt x="7530" y="14952"/>
                    <a:pt x="7619" y="14845"/>
                    <a:pt x="7619" y="14720"/>
                  </a:cubicBezTo>
                  <a:lnTo>
                    <a:pt x="7619" y="13810"/>
                  </a:lnTo>
                  <a:lnTo>
                    <a:pt x="8386" y="13810"/>
                  </a:lnTo>
                  <a:lnTo>
                    <a:pt x="8386" y="14720"/>
                  </a:lnTo>
                  <a:cubicBezTo>
                    <a:pt x="8386" y="14845"/>
                    <a:pt x="8475" y="14952"/>
                    <a:pt x="8600" y="14952"/>
                  </a:cubicBezTo>
                  <a:cubicBezTo>
                    <a:pt x="8725" y="14952"/>
                    <a:pt x="8814" y="14845"/>
                    <a:pt x="8814" y="14720"/>
                  </a:cubicBezTo>
                  <a:lnTo>
                    <a:pt x="8814" y="214"/>
                  </a:lnTo>
                  <a:cubicBezTo>
                    <a:pt x="8814" y="89"/>
                    <a:pt x="8725" y="0"/>
                    <a:pt x="8600" y="0"/>
                  </a:cubicBezTo>
                  <a:cubicBezTo>
                    <a:pt x="8475" y="0"/>
                    <a:pt x="8386" y="89"/>
                    <a:pt x="8386" y="214"/>
                  </a:cubicBezTo>
                  <a:lnTo>
                    <a:pt x="8386" y="1124"/>
                  </a:lnTo>
                  <a:lnTo>
                    <a:pt x="7619" y="1124"/>
                  </a:lnTo>
                  <a:lnTo>
                    <a:pt x="7619" y="214"/>
                  </a:lnTo>
                  <a:cubicBezTo>
                    <a:pt x="7619" y="89"/>
                    <a:pt x="7530" y="0"/>
                    <a:pt x="7405" y="0"/>
                  </a:cubicBezTo>
                  <a:cubicBezTo>
                    <a:pt x="7280" y="0"/>
                    <a:pt x="7191" y="89"/>
                    <a:pt x="7191" y="214"/>
                  </a:cubicBezTo>
                  <a:lnTo>
                    <a:pt x="7191" y="1124"/>
                  </a:lnTo>
                  <a:lnTo>
                    <a:pt x="6423" y="1124"/>
                  </a:lnTo>
                  <a:lnTo>
                    <a:pt x="6423" y="214"/>
                  </a:lnTo>
                  <a:cubicBezTo>
                    <a:pt x="6423" y="89"/>
                    <a:pt x="6334" y="0"/>
                    <a:pt x="6209" y="0"/>
                  </a:cubicBezTo>
                  <a:cubicBezTo>
                    <a:pt x="6084" y="0"/>
                    <a:pt x="5977" y="89"/>
                    <a:pt x="5977" y="214"/>
                  </a:cubicBezTo>
                  <a:lnTo>
                    <a:pt x="5977" y="1124"/>
                  </a:lnTo>
                  <a:lnTo>
                    <a:pt x="5228" y="1124"/>
                  </a:lnTo>
                  <a:lnTo>
                    <a:pt x="5228" y="214"/>
                  </a:lnTo>
                  <a:cubicBezTo>
                    <a:pt x="5228" y="89"/>
                    <a:pt x="5121" y="0"/>
                    <a:pt x="5014" y="0"/>
                  </a:cubicBezTo>
                  <a:cubicBezTo>
                    <a:pt x="4889" y="0"/>
                    <a:pt x="4782" y="89"/>
                    <a:pt x="4782" y="214"/>
                  </a:cubicBezTo>
                  <a:lnTo>
                    <a:pt x="4782" y="1124"/>
                  </a:lnTo>
                  <a:lnTo>
                    <a:pt x="4032" y="1124"/>
                  </a:lnTo>
                  <a:lnTo>
                    <a:pt x="4032" y="214"/>
                  </a:lnTo>
                  <a:cubicBezTo>
                    <a:pt x="4032" y="89"/>
                    <a:pt x="3925" y="0"/>
                    <a:pt x="3801" y="0"/>
                  </a:cubicBezTo>
                  <a:cubicBezTo>
                    <a:pt x="3693" y="0"/>
                    <a:pt x="3586" y="89"/>
                    <a:pt x="3586" y="214"/>
                  </a:cubicBezTo>
                  <a:lnTo>
                    <a:pt x="3586" y="1124"/>
                  </a:lnTo>
                  <a:lnTo>
                    <a:pt x="2837" y="1124"/>
                  </a:lnTo>
                  <a:lnTo>
                    <a:pt x="2837" y="214"/>
                  </a:lnTo>
                  <a:cubicBezTo>
                    <a:pt x="2837" y="89"/>
                    <a:pt x="2730" y="0"/>
                    <a:pt x="2605" y="0"/>
                  </a:cubicBezTo>
                  <a:cubicBezTo>
                    <a:pt x="2498" y="0"/>
                    <a:pt x="2391" y="89"/>
                    <a:pt x="2391" y="214"/>
                  </a:cubicBezTo>
                  <a:lnTo>
                    <a:pt x="2391" y="1124"/>
                  </a:lnTo>
                  <a:lnTo>
                    <a:pt x="1624" y="1124"/>
                  </a:lnTo>
                  <a:lnTo>
                    <a:pt x="1624" y="214"/>
                  </a:lnTo>
                  <a:cubicBezTo>
                    <a:pt x="1624" y="89"/>
                    <a:pt x="1534" y="0"/>
                    <a:pt x="1410" y="0"/>
                  </a:cubicBezTo>
                  <a:cubicBezTo>
                    <a:pt x="1285" y="0"/>
                    <a:pt x="1195" y="89"/>
                    <a:pt x="1195" y="214"/>
                  </a:cubicBezTo>
                  <a:lnTo>
                    <a:pt x="1195" y="1124"/>
                  </a:lnTo>
                  <a:lnTo>
                    <a:pt x="428" y="1124"/>
                  </a:lnTo>
                  <a:lnTo>
                    <a:pt x="428" y="214"/>
                  </a:lnTo>
                  <a:cubicBezTo>
                    <a:pt x="428" y="89"/>
                    <a:pt x="339"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73"/>
            <p:cNvSpPr/>
            <p:nvPr/>
          </p:nvSpPr>
          <p:spPr>
            <a:xfrm>
              <a:off x="4571200" y="1935250"/>
              <a:ext cx="10725" cy="23225"/>
            </a:xfrm>
            <a:custGeom>
              <a:avLst/>
              <a:gdLst/>
              <a:ahLst/>
              <a:cxnLst/>
              <a:rect l="l" t="t" r="r" b="b"/>
              <a:pathLst>
                <a:path w="429" h="929" extrusionOk="0">
                  <a:moveTo>
                    <a:pt x="215" y="0"/>
                  </a:moveTo>
                  <a:cubicBezTo>
                    <a:pt x="90" y="0"/>
                    <a:pt x="0" y="107"/>
                    <a:pt x="0" y="232"/>
                  </a:cubicBezTo>
                  <a:lnTo>
                    <a:pt x="0" y="714"/>
                  </a:lnTo>
                  <a:cubicBezTo>
                    <a:pt x="0" y="839"/>
                    <a:pt x="90" y="928"/>
                    <a:pt x="215" y="928"/>
                  </a:cubicBezTo>
                  <a:cubicBezTo>
                    <a:pt x="339" y="928"/>
                    <a:pt x="429" y="839"/>
                    <a:pt x="429" y="714"/>
                  </a:cubicBezTo>
                  <a:lnTo>
                    <a:pt x="429" y="232"/>
                  </a:lnTo>
                  <a:cubicBezTo>
                    <a:pt x="429" y="107"/>
                    <a:pt x="339"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73"/>
            <p:cNvSpPr/>
            <p:nvPr/>
          </p:nvSpPr>
          <p:spPr>
            <a:xfrm>
              <a:off x="4601075" y="1935250"/>
              <a:ext cx="11175" cy="23225"/>
            </a:xfrm>
            <a:custGeom>
              <a:avLst/>
              <a:gdLst/>
              <a:ahLst/>
              <a:cxnLst/>
              <a:rect l="l" t="t" r="r" b="b"/>
              <a:pathLst>
                <a:path w="447" h="929" extrusionOk="0">
                  <a:moveTo>
                    <a:pt x="215" y="0"/>
                  </a:moveTo>
                  <a:cubicBezTo>
                    <a:pt x="108" y="0"/>
                    <a:pt x="1" y="107"/>
                    <a:pt x="1" y="232"/>
                  </a:cubicBezTo>
                  <a:lnTo>
                    <a:pt x="1" y="714"/>
                  </a:lnTo>
                  <a:cubicBezTo>
                    <a:pt x="1" y="839"/>
                    <a:pt x="108" y="928"/>
                    <a:pt x="215" y="928"/>
                  </a:cubicBezTo>
                  <a:cubicBezTo>
                    <a:pt x="340" y="928"/>
                    <a:pt x="447" y="839"/>
                    <a:pt x="447" y="714"/>
                  </a:cubicBezTo>
                  <a:lnTo>
                    <a:pt x="447" y="232"/>
                  </a:lnTo>
                  <a:cubicBezTo>
                    <a:pt x="447" y="107"/>
                    <a:pt x="340"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73"/>
            <p:cNvSpPr/>
            <p:nvPr/>
          </p:nvSpPr>
          <p:spPr>
            <a:xfrm>
              <a:off x="4630975" y="1935250"/>
              <a:ext cx="11175" cy="23225"/>
            </a:xfrm>
            <a:custGeom>
              <a:avLst/>
              <a:gdLst/>
              <a:ahLst/>
              <a:cxnLst/>
              <a:rect l="l" t="t" r="r" b="b"/>
              <a:pathLst>
                <a:path w="447" h="929" extrusionOk="0">
                  <a:moveTo>
                    <a:pt x="215" y="0"/>
                  </a:moveTo>
                  <a:cubicBezTo>
                    <a:pt x="107" y="0"/>
                    <a:pt x="0" y="107"/>
                    <a:pt x="0" y="232"/>
                  </a:cubicBezTo>
                  <a:lnTo>
                    <a:pt x="0" y="714"/>
                  </a:lnTo>
                  <a:cubicBezTo>
                    <a:pt x="0" y="839"/>
                    <a:pt x="107" y="928"/>
                    <a:pt x="215" y="928"/>
                  </a:cubicBezTo>
                  <a:cubicBezTo>
                    <a:pt x="339" y="928"/>
                    <a:pt x="446" y="839"/>
                    <a:pt x="446" y="714"/>
                  </a:cubicBezTo>
                  <a:lnTo>
                    <a:pt x="446" y="232"/>
                  </a:lnTo>
                  <a:cubicBezTo>
                    <a:pt x="446" y="107"/>
                    <a:pt x="339"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73"/>
            <p:cNvSpPr/>
            <p:nvPr/>
          </p:nvSpPr>
          <p:spPr>
            <a:xfrm>
              <a:off x="4660850" y="1935250"/>
              <a:ext cx="11175" cy="23225"/>
            </a:xfrm>
            <a:custGeom>
              <a:avLst/>
              <a:gdLst/>
              <a:ahLst/>
              <a:cxnLst/>
              <a:rect l="l" t="t" r="r" b="b"/>
              <a:pathLst>
                <a:path w="447" h="929" extrusionOk="0">
                  <a:moveTo>
                    <a:pt x="233" y="0"/>
                  </a:moveTo>
                  <a:cubicBezTo>
                    <a:pt x="108" y="0"/>
                    <a:pt x="1" y="107"/>
                    <a:pt x="1" y="232"/>
                  </a:cubicBezTo>
                  <a:lnTo>
                    <a:pt x="1" y="714"/>
                  </a:lnTo>
                  <a:cubicBezTo>
                    <a:pt x="1" y="839"/>
                    <a:pt x="108" y="928"/>
                    <a:pt x="233" y="928"/>
                  </a:cubicBezTo>
                  <a:cubicBezTo>
                    <a:pt x="340" y="928"/>
                    <a:pt x="447" y="839"/>
                    <a:pt x="447" y="714"/>
                  </a:cubicBezTo>
                  <a:lnTo>
                    <a:pt x="447" y="232"/>
                  </a:lnTo>
                  <a:cubicBezTo>
                    <a:pt x="447" y="107"/>
                    <a:pt x="340"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73"/>
            <p:cNvSpPr/>
            <p:nvPr/>
          </p:nvSpPr>
          <p:spPr>
            <a:xfrm>
              <a:off x="4690750" y="1935250"/>
              <a:ext cx="11175" cy="23225"/>
            </a:xfrm>
            <a:custGeom>
              <a:avLst/>
              <a:gdLst/>
              <a:ahLst/>
              <a:cxnLst/>
              <a:rect l="l" t="t" r="r" b="b"/>
              <a:pathLst>
                <a:path w="447" h="929" extrusionOk="0">
                  <a:moveTo>
                    <a:pt x="232" y="0"/>
                  </a:moveTo>
                  <a:cubicBezTo>
                    <a:pt x="107" y="0"/>
                    <a:pt x="0" y="107"/>
                    <a:pt x="0" y="232"/>
                  </a:cubicBezTo>
                  <a:lnTo>
                    <a:pt x="0" y="714"/>
                  </a:lnTo>
                  <a:cubicBezTo>
                    <a:pt x="0" y="839"/>
                    <a:pt x="107" y="928"/>
                    <a:pt x="232" y="928"/>
                  </a:cubicBezTo>
                  <a:cubicBezTo>
                    <a:pt x="357" y="928"/>
                    <a:pt x="446" y="839"/>
                    <a:pt x="446" y="714"/>
                  </a:cubicBezTo>
                  <a:lnTo>
                    <a:pt x="446" y="232"/>
                  </a:lnTo>
                  <a:cubicBezTo>
                    <a:pt x="446" y="107"/>
                    <a:pt x="357"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73"/>
            <p:cNvSpPr/>
            <p:nvPr/>
          </p:nvSpPr>
          <p:spPr>
            <a:xfrm>
              <a:off x="4721075" y="1935250"/>
              <a:ext cx="10725" cy="23225"/>
            </a:xfrm>
            <a:custGeom>
              <a:avLst/>
              <a:gdLst/>
              <a:ahLst/>
              <a:cxnLst/>
              <a:rect l="l" t="t" r="r" b="b"/>
              <a:pathLst>
                <a:path w="429" h="929" extrusionOk="0">
                  <a:moveTo>
                    <a:pt x="215" y="0"/>
                  </a:moveTo>
                  <a:cubicBezTo>
                    <a:pt x="90" y="0"/>
                    <a:pt x="1" y="107"/>
                    <a:pt x="1" y="232"/>
                  </a:cubicBezTo>
                  <a:lnTo>
                    <a:pt x="1" y="714"/>
                  </a:lnTo>
                  <a:cubicBezTo>
                    <a:pt x="1" y="839"/>
                    <a:pt x="90" y="928"/>
                    <a:pt x="215" y="928"/>
                  </a:cubicBezTo>
                  <a:cubicBezTo>
                    <a:pt x="340" y="928"/>
                    <a:pt x="429" y="839"/>
                    <a:pt x="429" y="714"/>
                  </a:cubicBezTo>
                  <a:lnTo>
                    <a:pt x="429" y="232"/>
                  </a:lnTo>
                  <a:cubicBezTo>
                    <a:pt x="429" y="107"/>
                    <a:pt x="340"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73"/>
            <p:cNvSpPr/>
            <p:nvPr/>
          </p:nvSpPr>
          <p:spPr>
            <a:xfrm>
              <a:off x="4571200" y="1736750"/>
              <a:ext cx="10725" cy="23225"/>
            </a:xfrm>
            <a:custGeom>
              <a:avLst/>
              <a:gdLst/>
              <a:ahLst/>
              <a:cxnLst/>
              <a:rect l="l" t="t" r="r" b="b"/>
              <a:pathLst>
                <a:path w="429" h="929" extrusionOk="0">
                  <a:moveTo>
                    <a:pt x="215" y="0"/>
                  </a:moveTo>
                  <a:cubicBezTo>
                    <a:pt x="90" y="0"/>
                    <a:pt x="0" y="107"/>
                    <a:pt x="0" y="232"/>
                  </a:cubicBezTo>
                  <a:lnTo>
                    <a:pt x="0" y="696"/>
                  </a:lnTo>
                  <a:cubicBezTo>
                    <a:pt x="0" y="821"/>
                    <a:pt x="90" y="928"/>
                    <a:pt x="215" y="928"/>
                  </a:cubicBezTo>
                  <a:cubicBezTo>
                    <a:pt x="339" y="928"/>
                    <a:pt x="429" y="821"/>
                    <a:pt x="429" y="696"/>
                  </a:cubicBezTo>
                  <a:lnTo>
                    <a:pt x="429" y="232"/>
                  </a:lnTo>
                  <a:cubicBezTo>
                    <a:pt x="429" y="107"/>
                    <a:pt x="339"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73"/>
            <p:cNvSpPr/>
            <p:nvPr/>
          </p:nvSpPr>
          <p:spPr>
            <a:xfrm>
              <a:off x="4601075" y="1736750"/>
              <a:ext cx="11175" cy="23225"/>
            </a:xfrm>
            <a:custGeom>
              <a:avLst/>
              <a:gdLst/>
              <a:ahLst/>
              <a:cxnLst/>
              <a:rect l="l" t="t" r="r" b="b"/>
              <a:pathLst>
                <a:path w="447" h="929" extrusionOk="0">
                  <a:moveTo>
                    <a:pt x="215" y="0"/>
                  </a:moveTo>
                  <a:cubicBezTo>
                    <a:pt x="108" y="0"/>
                    <a:pt x="1" y="107"/>
                    <a:pt x="1" y="232"/>
                  </a:cubicBezTo>
                  <a:lnTo>
                    <a:pt x="1" y="696"/>
                  </a:lnTo>
                  <a:cubicBezTo>
                    <a:pt x="1" y="821"/>
                    <a:pt x="108" y="928"/>
                    <a:pt x="215" y="928"/>
                  </a:cubicBezTo>
                  <a:cubicBezTo>
                    <a:pt x="340" y="928"/>
                    <a:pt x="447" y="821"/>
                    <a:pt x="447" y="696"/>
                  </a:cubicBezTo>
                  <a:lnTo>
                    <a:pt x="447" y="232"/>
                  </a:lnTo>
                  <a:cubicBezTo>
                    <a:pt x="447" y="107"/>
                    <a:pt x="340"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73"/>
            <p:cNvSpPr/>
            <p:nvPr/>
          </p:nvSpPr>
          <p:spPr>
            <a:xfrm>
              <a:off x="4630975" y="1736750"/>
              <a:ext cx="11175" cy="23225"/>
            </a:xfrm>
            <a:custGeom>
              <a:avLst/>
              <a:gdLst/>
              <a:ahLst/>
              <a:cxnLst/>
              <a:rect l="l" t="t" r="r" b="b"/>
              <a:pathLst>
                <a:path w="447" h="929" extrusionOk="0">
                  <a:moveTo>
                    <a:pt x="215" y="0"/>
                  </a:moveTo>
                  <a:cubicBezTo>
                    <a:pt x="107" y="0"/>
                    <a:pt x="0" y="107"/>
                    <a:pt x="0" y="232"/>
                  </a:cubicBezTo>
                  <a:lnTo>
                    <a:pt x="0" y="696"/>
                  </a:lnTo>
                  <a:cubicBezTo>
                    <a:pt x="0" y="821"/>
                    <a:pt x="107" y="928"/>
                    <a:pt x="215" y="928"/>
                  </a:cubicBezTo>
                  <a:cubicBezTo>
                    <a:pt x="339" y="928"/>
                    <a:pt x="446" y="821"/>
                    <a:pt x="446" y="696"/>
                  </a:cubicBezTo>
                  <a:lnTo>
                    <a:pt x="446" y="232"/>
                  </a:lnTo>
                  <a:cubicBezTo>
                    <a:pt x="446" y="107"/>
                    <a:pt x="339"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73"/>
            <p:cNvSpPr/>
            <p:nvPr/>
          </p:nvSpPr>
          <p:spPr>
            <a:xfrm>
              <a:off x="4660850" y="1736750"/>
              <a:ext cx="11175" cy="23225"/>
            </a:xfrm>
            <a:custGeom>
              <a:avLst/>
              <a:gdLst/>
              <a:ahLst/>
              <a:cxnLst/>
              <a:rect l="l" t="t" r="r" b="b"/>
              <a:pathLst>
                <a:path w="447" h="929" extrusionOk="0">
                  <a:moveTo>
                    <a:pt x="233" y="0"/>
                  </a:moveTo>
                  <a:cubicBezTo>
                    <a:pt x="108" y="0"/>
                    <a:pt x="1" y="107"/>
                    <a:pt x="1" y="232"/>
                  </a:cubicBezTo>
                  <a:lnTo>
                    <a:pt x="1" y="696"/>
                  </a:lnTo>
                  <a:cubicBezTo>
                    <a:pt x="1" y="821"/>
                    <a:pt x="108" y="928"/>
                    <a:pt x="233" y="928"/>
                  </a:cubicBezTo>
                  <a:cubicBezTo>
                    <a:pt x="340" y="928"/>
                    <a:pt x="447" y="821"/>
                    <a:pt x="447" y="696"/>
                  </a:cubicBezTo>
                  <a:lnTo>
                    <a:pt x="447" y="232"/>
                  </a:lnTo>
                  <a:cubicBezTo>
                    <a:pt x="447" y="107"/>
                    <a:pt x="340"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73"/>
            <p:cNvSpPr/>
            <p:nvPr/>
          </p:nvSpPr>
          <p:spPr>
            <a:xfrm>
              <a:off x="4690750" y="1736750"/>
              <a:ext cx="11175" cy="23225"/>
            </a:xfrm>
            <a:custGeom>
              <a:avLst/>
              <a:gdLst/>
              <a:ahLst/>
              <a:cxnLst/>
              <a:rect l="l" t="t" r="r" b="b"/>
              <a:pathLst>
                <a:path w="447" h="929" extrusionOk="0">
                  <a:moveTo>
                    <a:pt x="232" y="0"/>
                  </a:moveTo>
                  <a:cubicBezTo>
                    <a:pt x="107" y="0"/>
                    <a:pt x="0" y="107"/>
                    <a:pt x="0" y="232"/>
                  </a:cubicBezTo>
                  <a:lnTo>
                    <a:pt x="0" y="696"/>
                  </a:lnTo>
                  <a:cubicBezTo>
                    <a:pt x="0" y="821"/>
                    <a:pt x="107" y="928"/>
                    <a:pt x="232" y="928"/>
                  </a:cubicBezTo>
                  <a:cubicBezTo>
                    <a:pt x="357" y="928"/>
                    <a:pt x="446" y="821"/>
                    <a:pt x="446" y="696"/>
                  </a:cubicBezTo>
                  <a:lnTo>
                    <a:pt x="446" y="232"/>
                  </a:lnTo>
                  <a:cubicBezTo>
                    <a:pt x="446" y="107"/>
                    <a:pt x="357" y="0"/>
                    <a:pt x="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73"/>
            <p:cNvSpPr/>
            <p:nvPr/>
          </p:nvSpPr>
          <p:spPr>
            <a:xfrm>
              <a:off x="4721075" y="1736750"/>
              <a:ext cx="10725" cy="23225"/>
            </a:xfrm>
            <a:custGeom>
              <a:avLst/>
              <a:gdLst/>
              <a:ahLst/>
              <a:cxnLst/>
              <a:rect l="l" t="t" r="r" b="b"/>
              <a:pathLst>
                <a:path w="429" h="929" extrusionOk="0">
                  <a:moveTo>
                    <a:pt x="215" y="0"/>
                  </a:moveTo>
                  <a:cubicBezTo>
                    <a:pt x="90" y="0"/>
                    <a:pt x="1" y="107"/>
                    <a:pt x="1" y="232"/>
                  </a:cubicBezTo>
                  <a:lnTo>
                    <a:pt x="1" y="714"/>
                  </a:lnTo>
                  <a:cubicBezTo>
                    <a:pt x="1" y="821"/>
                    <a:pt x="90" y="928"/>
                    <a:pt x="215" y="928"/>
                  </a:cubicBezTo>
                  <a:cubicBezTo>
                    <a:pt x="340" y="928"/>
                    <a:pt x="429" y="821"/>
                    <a:pt x="429" y="714"/>
                  </a:cubicBezTo>
                  <a:lnTo>
                    <a:pt x="429" y="232"/>
                  </a:lnTo>
                  <a:cubicBezTo>
                    <a:pt x="429" y="107"/>
                    <a:pt x="340"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73"/>
            <p:cNvSpPr/>
            <p:nvPr/>
          </p:nvSpPr>
          <p:spPr>
            <a:xfrm>
              <a:off x="4590375" y="1786475"/>
              <a:ext cx="122250" cy="122475"/>
            </a:xfrm>
            <a:custGeom>
              <a:avLst/>
              <a:gdLst/>
              <a:ahLst/>
              <a:cxnLst/>
              <a:rect l="l" t="t" r="r" b="b"/>
              <a:pathLst>
                <a:path w="4890" h="4899" extrusionOk="0">
                  <a:moveTo>
                    <a:pt x="2445" y="509"/>
                  </a:moveTo>
                  <a:lnTo>
                    <a:pt x="2820" y="884"/>
                  </a:lnTo>
                  <a:cubicBezTo>
                    <a:pt x="2873" y="938"/>
                    <a:pt x="2945" y="973"/>
                    <a:pt x="3034" y="973"/>
                  </a:cubicBezTo>
                  <a:lnTo>
                    <a:pt x="3926" y="973"/>
                  </a:lnTo>
                  <a:lnTo>
                    <a:pt x="3926" y="1865"/>
                  </a:lnTo>
                  <a:cubicBezTo>
                    <a:pt x="3926" y="1937"/>
                    <a:pt x="3944" y="2008"/>
                    <a:pt x="3997" y="2062"/>
                  </a:cubicBezTo>
                  <a:lnTo>
                    <a:pt x="4390" y="2454"/>
                  </a:lnTo>
                  <a:lnTo>
                    <a:pt x="3997" y="2829"/>
                  </a:lnTo>
                  <a:cubicBezTo>
                    <a:pt x="3944" y="2882"/>
                    <a:pt x="3926" y="2954"/>
                    <a:pt x="3926" y="3025"/>
                  </a:cubicBezTo>
                  <a:lnTo>
                    <a:pt x="3926" y="3917"/>
                  </a:lnTo>
                  <a:lnTo>
                    <a:pt x="3034" y="3917"/>
                  </a:lnTo>
                  <a:cubicBezTo>
                    <a:pt x="2945" y="3917"/>
                    <a:pt x="2873" y="3953"/>
                    <a:pt x="2820" y="4007"/>
                  </a:cubicBezTo>
                  <a:lnTo>
                    <a:pt x="2445" y="4381"/>
                  </a:lnTo>
                  <a:lnTo>
                    <a:pt x="2070" y="4007"/>
                  </a:lnTo>
                  <a:cubicBezTo>
                    <a:pt x="2017" y="3953"/>
                    <a:pt x="1946" y="3917"/>
                    <a:pt x="1874" y="3917"/>
                  </a:cubicBezTo>
                  <a:lnTo>
                    <a:pt x="964" y="3917"/>
                  </a:lnTo>
                  <a:lnTo>
                    <a:pt x="964" y="3025"/>
                  </a:lnTo>
                  <a:cubicBezTo>
                    <a:pt x="964" y="2954"/>
                    <a:pt x="946" y="2882"/>
                    <a:pt x="893" y="2829"/>
                  </a:cubicBezTo>
                  <a:lnTo>
                    <a:pt x="500" y="2454"/>
                  </a:lnTo>
                  <a:lnTo>
                    <a:pt x="893" y="2062"/>
                  </a:lnTo>
                  <a:cubicBezTo>
                    <a:pt x="946" y="2008"/>
                    <a:pt x="964" y="1937"/>
                    <a:pt x="964" y="1865"/>
                  </a:cubicBezTo>
                  <a:lnTo>
                    <a:pt x="964" y="973"/>
                  </a:lnTo>
                  <a:lnTo>
                    <a:pt x="1874" y="973"/>
                  </a:lnTo>
                  <a:cubicBezTo>
                    <a:pt x="1946" y="973"/>
                    <a:pt x="2017" y="938"/>
                    <a:pt x="2070" y="884"/>
                  </a:cubicBezTo>
                  <a:lnTo>
                    <a:pt x="2445" y="509"/>
                  </a:lnTo>
                  <a:close/>
                  <a:moveTo>
                    <a:pt x="2445" y="1"/>
                  </a:moveTo>
                  <a:cubicBezTo>
                    <a:pt x="2374" y="1"/>
                    <a:pt x="2302" y="28"/>
                    <a:pt x="2249" y="81"/>
                  </a:cubicBezTo>
                  <a:lnTo>
                    <a:pt x="1803" y="527"/>
                  </a:lnTo>
                  <a:lnTo>
                    <a:pt x="804" y="527"/>
                  </a:lnTo>
                  <a:cubicBezTo>
                    <a:pt x="661" y="527"/>
                    <a:pt x="536" y="652"/>
                    <a:pt x="536" y="813"/>
                  </a:cubicBezTo>
                  <a:lnTo>
                    <a:pt x="536" y="1794"/>
                  </a:lnTo>
                  <a:lnTo>
                    <a:pt x="90" y="2258"/>
                  </a:lnTo>
                  <a:cubicBezTo>
                    <a:pt x="36" y="2311"/>
                    <a:pt x="1" y="2365"/>
                    <a:pt x="1" y="2454"/>
                  </a:cubicBezTo>
                  <a:cubicBezTo>
                    <a:pt x="1" y="2526"/>
                    <a:pt x="36" y="2597"/>
                    <a:pt x="90" y="2650"/>
                  </a:cubicBezTo>
                  <a:lnTo>
                    <a:pt x="536" y="3097"/>
                  </a:lnTo>
                  <a:lnTo>
                    <a:pt x="536" y="4078"/>
                  </a:lnTo>
                  <a:cubicBezTo>
                    <a:pt x="536" y="4238"/>
                    <a:pt x="661" y="4363"/>
                    <a:pt x="804" y="4363"/>
                  </a:cubicBezTo>
                  <a:lnTo>
                    <a:pt x="1803" y="4363"/>
                  </a:lnTo>
                  <a:lnTo>
                    <a:pt x="2249" y="4809"/>
                  </a:lnTo>
                  <a:cubicBezTo>
                    <a:pt x="2302" y="4863"/>
                    <a:pt x="2374" y="4899"/>
                    <a:pt x="2445" y="4899"/>
                  </a:cubicBezTo>
                  <a:cubicBezTo>
                    <a:pt x="2517" y="4899"/>
                    <a:pt x="2588" y="4863"/>
                    <a:pt x="2641" y="4809"/>
                  </a:cubicBezTo>
                  <a:lnTo>
                    <a:pt x="3087" y="4363"/>
                  </a:lnTo>
                  <a:lnTo>
                    <a:pt x="4087" y="4363"/>
                  </a:lnTo>
                  <a:cubicBezTo>
                    <a:pt x="4229" y="4363"/>
                    <a:pt x="4354" y="4238"/>
                    <a:pt x="4354" y="4078"/>
                  </a:cubicBezTo>
                  <a:lnTo>
                    <a:pt x="4354" y="3097"/>
                  </a:lnTo>
                  <a:lnTo>
                    <a:pt x="4800" y="2650"/>
                  </a:lnTo>
                  <a:cubicBezTo>
                    <a:pt x="4854" y="2597"/>
                    <a:pt x="4890" y="2526"/>
                    <a:pt x="4890" y="2454"/>
                  </a:cubicBezTo>
                  <a:cubicBezTo>
                    <a:pt x="4890" y="2365"/>
                    <a:pt x="4854" y="2311"/>
                    <a:pt x="4800" y="2258"/>
                  </a:cubicBezTo>
                  <a:lnTo>
                    <a:pt x="4354" y="1794"/>
                  </a:lnTo>
                  <a:lnTo>
                    <a:pt x="4354" y="813"/>
                  </a:lnTo>
                  <a:cubicBezTo>
                    <a:pt x="4354" y="652"/>
                    <a:pt x="4229" y="527"/>
                    <a:pt x="4087" y="527"/>
                  </a:cubicBezTo>
                  <a:lnTo>
                    <a:pt x="3087" y="527"/>
                  </a:lnTo>
                  <a:lnTo>
                    <a:pt x="2641" y="81"/>
                  </a:lnTo>
                  <a:cubicBezTo>
                    <a:pt x="2588" y="28"/>
                    <a:pt x="2517" y="1"/>
                    <a:pt x="2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73"/>
            <p:cNvSpPr/>
            <p:nvPr/>
          </p:nvSpPr>
          <p:spPr>
            <a:xfrm>
              <a:off x="4618925" y="1815250"/>
              <a:ext cx="64700" cy="64700"/>
            </a:xfrm>
            <a:custGeom>
              <a:avLst/>
              <a:gdLst/>
              <a:ahLst/>
              <a:cxnLst/>
              <a:rect l="l" t="t" r="r" b="b"/>
              <a:pathLst>
                <a:path w="2588" h="2588" extrusionOk="0">
                  <a:moveTo>
                    <a:pt x="1303" y="1"/>
                  </a:moveTo>
                  <a:cubicBezTo>
                    <a:pt x="607" y="1"/>
                    <a:pt x="36" y="554"/>
                    <a:pt x="18" y="1250"/>
                  </a:cubicBezTo>
                  <a:cubicBezTo>
                    <a:pt x="1" y="1375"/>
                    <a:pt x="108" y="1482"/>
                    <a:pt x="233" y="1482"/>
                  </a:cubicBezTo>
                  <a:cubicBezTo>
                    <a:pt x="340" y="1482"/>
                    <a:pt x="447" y="1392"/>
                    <a:pt x="447" y="1268"/>
                  </a:cubicBezTo>
                  <a:cubicBezTo>
                    <a:pt x="465" y="804"/>
                    <a:pt x="839" y="447"/>
                    <a:pt x="1303" y="447"/>
                  </a:cubicBezTo>
                  <a:cubicBezTo>
                    <a:pt x="1767" y="447"/>
                    <a:pt x="2160" y="821"/>
                    <a:pt x="2160" y="1303"/>
                  </a:cubicBezTo>
                  <a:cubicBezTo>
                    <a:pt x="2160" y="1767"/>
                    <a:pt x="1767" y="2142"/>
                    <a:pt x="1303" y="2142"/>
                  </a:cubicBezTo>
                  <a:cubicBezTo>
                    <a:pt x="1125" y="2142"/>
                    <a:pt x="946" y="2088"/>
                    <a:pt x="804" y="1981"/>
                  </a:cubicBezTo>
                  <a:cubicBezTo>
                    <a:pt x="761" y="1953"/>
                    <a:pt x="715" y="1938"/>
                    <a:pt x="670" y="1938"/>
                  </a:cubicBezTo>
                  <a:cubicBezTo>
                    <a:pt x="602" y="1938"/>
                    <a:pt x="536" y="1971"/>
                    <a:pt x="482" y="2035"/>
                  </a:cubicBezTo>
                  <a:cubicBezTo>
                    <a:pt x="411" y="2124"/>
                    <a:pt x="447" y="2267"/>
                    <a:pt x="536" y="2338"/>
                  </a:cubicBezTo>
                  <a:cubicBezTo>
                    <a:pt x="768" y="2499"/>
                    <a:pt x="1018" y="2588"/>
                    <a:pt x="1303" y="2588"/>
                  </a:cubicBezTo>
                  <a:cubicBezTo>
                    <a:pt x="2017" y="2588"/>
                    <a:pt x="2588" y="2017"/>
                    <a:pt x="2588" y="1303"/>
                  </a:cubicBezTo>
                  <a:cubicBezTo>
                    <a:pt x="2588" y="590"/>
                    <a:pt x="2017" y="1"/>
                    <a:pt x="1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2" name="Google Shape;3862;p73"/>
          <p:cNvGrpSpPr/>
          <p:nvPr/>
        </p:nvGrpSpPr>
        <p:grpSpPr>
          <a:xfrm>
            <a:off x="250775" y="4423282"/>
            <a:ext cx="462013" cy="572700"/>
            <a:chOff x="3370825" y="1660925"/>
            <a:chExt cx="301575" cy="373825"/>
          </a:xfrm>
        </p:grpSpPr>
        <p:sp>
          <p:nvSpPr>
            <p:cNvPr id="3863" name="Google Shape;3863;p73"/>
            <p:cNvSpPr/>
            <p:nvPr/>
          </p:nvSpPr>
          <p:spPr>
            <a:xfrm>
              <a:off x="3498850" y="1897775"/>
              <a:ext cx="45525" cy="45075"/>
            </a:xfrm>
            <a:custGeom>
              <a:avLst/>
              <a:gdLst/>
              <a:ahLst/>
              <a:cxnLst/>
              <a:rect l="l" t="t" r="r" b="b"/>
              <a:pathLst>
                <a:path w="1821" h="1803" extrusionOk="0">
                  <a:moveTo>
                    <a:pt x="911" y="429"/>
                  </a:moveTo>
                  <a:cubicBezTo>
                    <a:pt x="1161" y="429"/>
                    <a:pt x="1375" y="643"/>
                    <a:pt x="1375" y="893"/>
                  </a:cubicBezTo>
                  <a:cubicBezTo>
                    <a:pt x="1375" y="1160"/>
                    <a:pt x="1161" y="1374"/>
                    <a:pt x="911" y="1374"/>
                  </a:cubicBezTo>
                  <a:cubicBezTo>
                    <a:pt x="643" y="1374"/>
                    <a:pt x="429" y="1160"/>
                    <a:pt x="429" y="893"/>
                  </a:cubicBezTo>
                  <a:cubicBezTo>
                    <a:pt x="429" y="643"/>
                    <a:pt x="643" y="429"/>
                    <a:pt x="911" y="429"/>
                  </a:cubicBezTo>
                  <a:close/>
                  <a:moveTo>
                    <a:pt x="911" y="1"/>
                  </a:moveTo>
                  <a:cubicBezTo>
                    <a:pt x="411" y="1"/>
                    <a:pt x="1" y="393"/>
                    <a:pt x="1" y="893"/>
                  </a:cubicBezTo>
                  <a:cubicBezTo>
                    <a:pt x="1" y="1392"/>
                    <a:pt x="411" y="1803"/>
                    <a:pt x="911" y="1803"/>
                  </a:cubicBezTo>
                  <a:cubicBezTo>
                    <a:pt x="1410" y="1803"/>
                    <a:pt x="1821" y="1392"/>
                    <a:pt x="1821" y="893"/>
                  </a:cubicBezTo>
                  <a:cubicBezTo>
                    <a:pt x="1821" y="393"/>
                    <a:pt x="1410" y="1"/>
                    <a:pt x="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73"/>
            <p:cNvSpPr/>
            <p:nvPr/>
          </p:nvSpPr>
          <p:spPr>
            <a:xfrm>
              <a:off x="3515800" y="1841125"/>
              <a:ext cx="11175" cy="21000"/>
            </a:xfrm>
            <a:custGeom>
              <a:avLst/>
              <a:gdLst/>
              <a:ahLst/>
              <a:cxnLst/>
              <a:rect l="l" t="t" r="r" b="b"/>
              <a:pathLst>
                <a:path w="447" h="840" extrusionOk="0">
                  <a:moveTo>
                    <a:pt x="233" y="1"/>
                  </a:moveTo>
                  <a:cubicBezTo>
                    <a:pt x="108" y="1"/>
                    <a:pt x="1" y="90"/>
                    <a:pt x="1" y="215"/>
                  </a:cubicBezTo>
                  <a:lnTo>
                    <a:pt x="1" y="607"/>
                  </a:lnTo>
                  <a:cubicBezTo>
                    <a:pt x="1" y="732"/>
                    <a:pt x="108" y="839"/>
                    <a:pt x="233" y="839"/>
                  </a:cubicBezTo>
                  <a:cubicBezTo>
                    <a:pt x="340" y="839"/>
                    <a:pt x="447" y="732"/>
                    <a:pt x="447" y="607"/>
                  </a:cubicBezTo>
                  <a:lnTo>
                    <a:pt x="447" y="215"/>
                  </a:lnTo>
                  <a:cubicBezTo>
                    <a:pt x="447" y="90"/>
                    <a:pt x="340" y="1"/>
                    <a:pt x="2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73"/>
            <p:cNvSpPr/>
            <p:nvPr/>
          </p:nvSpPr>
          <p:spPr>
            <a:xfrm>
              <a:off x="3515800" y="1978525"/>
              <a:ext cx="11175" cy="20975"/>
            </a:xfrm>
            <a:custGeom>
              <a:avLst/>
              <a:gdLst/>
              <a:ahLst/>
              <a:cxnLst/>
              <a:rect l="l" t="t" r="r" b="b"/>
              <a:pathLst>
                <a:path w="447" h="839" extrusionOk="0">
                  <a:moveTo>
                    <a:pt x="233" y="0"/>
                  </a:moveTo>
                  <a:cubicBezTo>
                    <a:pt x="108" y="0"/>
                    <a:pt x="1" y="107"/>
                    <a:pt x="1" y="214"/>
                  </a:cubicBezTo>
                  <a:lnTo>
                    <a:pt x="1" y="625"/>
                  </a:lnTo>
                  <a:cubicBezTo>
                    <a:pt x="1" y="750"/>
                    <a:pt x="108" y="839"/>
                    <a:pt x="233" y="839"/>
                  </a:cubicBezTo>
                  <a:cubicBezTo>
                    <a:pt x="340" y="839"/>
                    <a:pt x="447" y="750"/>
                    <a:pt x="447" y="625"/>
                  </a:cubicBezTo>
                  <a:lnTo>
                    <a:pt x="447" y="214"/>
                  </a:lnTo>
                  <a:cubicBezTo>
                    <a:pt x="447" y="107"/>
                    <a:pt x="340" y="0"/>
                    <a:pt x="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73"/>
            <p:cNvSpPr/>
            <p:nvPr/>
          </p:nvSpPr>
          <p:spPr>
            <a:xfrm>
              <a:off x="3463175" y="1862650"/>
              <a:ext cx="19200" cy="18200"/>
            </a:xfrm>
            <a:custGeom>
              <a:avLst/>
              <a:gdLst/>
              <a:ahLst/>
              <a:cxnLst/>
              <a:rect l="l" t="t" r="r" b="b"/>
              <a:pathLst>
                <a:path w="768" h="728" extrusionOk="0">
                  <a:moveTo>
                    <a:pt x="241" y="0"/>
                  </a:moveTo>
                  <a:cubicBezTo>
                    <a:pt x="188" y="0"/>
                    <a:pt x="134" y="23"/>
                    <a:pt x="90" y="67"/>
                  </a:cubicBezTo>
                  <a:cubicBezTo>
                    <a:pt x="0" y="139"/>
                    <a:pt x="0" y="282"/>
                    <a:pt x="90" y="371"/>
                  </a:cubicBezTo>
                  <a:lnTo>
                    <a:pt x="375" y="656"/>
                  </a:lnTo>
                  <a:cubicBezTo>
                    <a:pt x="411" y="692"/>
                    <a:pt x="464" y="728"/>
                    <a:pt x="536" y="728"/>
                  </a:cubicBezTo>
                  <a:cubicBezTo>
                    <a:pt x="589" y="728"/>
                    <a:pt x="643" y="692"/>
                    <a:pt x="678" y="656"/>
                  </a:cubicBezTo>
                  <a:cubicBezTo>
                    <a:pt x="768" y="567"/>
                    <a:pt x="768" y="424"/>
                    <a:pt x="678" y="353"/>
                  </a:cubicBezTo>
                  <a:lnTo>
                    <a:pt x="393" y="67"/>
                  </a:lnTo>
                  <a:cubicBezTo>
                    <a:pt x="348" y="23"/>
                    <a:pt x="295" y="0"/>
                    <a:pt x="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73"/>
            <p:cNvSpPr/>
            <p:nvPr/>
          </p:nvSpPr>
          <p:spPr>
            <a:xfrm>
              <a:off x="3560425" y="1959900"/>
              <a:ext cx="19200" cy="18200"/>
            </a:xfrm>
            <a:custGeom>
              <a:avLst/>
              <a:gdLst/>
              <a:ahLst/>
              <a:cxnLst/>
              <a:rect l="l" t="t" r="r" b="b"/>
              <a:pathLst>
                <a:path w="768" h="728" extrusionOk="0">
                  <a:moveTo>
                    <a:pt x="250" y="0"/>
                  </a:moveTo>
                  <a:cubicBezTo>
                    <a:pt x="192" y="0"/>
                    <a:pt x="134" y="22"/>
                    <a:pt x="89" y="67"/>
                  </a:cubicBezTo>
                  <a:cubicBezTo>
                    <a:pt x="0" y="156"/>
                    <a:pt x="0" y="281"/>
                    <a:pt x="89" y="370"/>
                  </a:cubicBezTo>
                  <a:lnTo>
                    <a:pt x="375" y="656"/>
                  </a:lnTo>
                  <a:cubicBezTo>
                    <a:pt x="428" y="709"/>
                    <a:pt x="482" y="727"/>
                    <a:pt x="535" y="727"/>
                  </a:cubicBezTo>
                  <a:cubicBezTo>
                    <a:pt x="589" y="727"/>
                    <a:pt x="642" y="709"/>
                    <a:pt x="678" y="656"/>
                  </a:cubicBezTo>
                  <a:cubicBezTo>
                    <a:pt x="767" y="567"/>
                    <a:pt x="767" y="442"/>
                    <a:pt x="678" y="353"/>
                  </a:cubicBezTo>
                  <a:lnTo>
                    <a:pt x="410" y="67"/>
                  </a:lnTo>
                  <a:cubicBezTo>
                    <a:pt x="366" y="22"/>
                    <a:pt x="308" y="0"/>
                    <a:pt x="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73"/>
            <p:cNvSpPr/>
            <p:nvPr/>
          </p:nvSpPr>
          <p:spPr>
            <a:xfrm>
              <a:off x="3463175" y="1959900"/>
              <a:ext cx="19200" cy="18200"/>
            </a:xfrm>
            <a:custGeom>
              <a:avLst/>
              <a:gdLst/>
              <a:ahLst/>
              <a:cxnLst/>
              <a:rect l="l" t="t" r="r" b="b"/>
              <a:pathLst>
                <a:path w="768" h="728" extrusionOk="0">
                  <a:moveTo>
                    <a:pt x="527" y="0"/>
                  </a:moveTo>
                  <a:cubicBezTo>
                    <a:pt x="473" y="0"/>
                    <a:pt x="420" y="22"/>
                    <a:pt x="375" y="67"/>
                  </a:cubicBezTo>
                  <a:lnTo>
                    <a:pt x="90" y="353"/>
                  </a:lnTo>
                  <a:cubicBezTo>
                    <a:pt x="0" y="442"/>
                    <a:pt x="0" y="567"/>
                    <a:pt x="90" y="656"/>
                  </a:cubicBezTo>
                  <a:cubicBezTo>
                    <a:pt x="125" y="709"/>
                    <a:pt x="179" y="727"/>
                    <a:pt x="250" y="727"/>
                  </a:cubicBezTo>
                  <a:cubicBezTo>
                    <a:pt x="304" y="727"/>
                    <a:pt x="357" y="709"/>
                    <a:pt x="393" y="656"/>
                  </a:cubicBezTo>
                  <a:lnTo>
                    <a:pt x="678" y="370"/>
                  </a:lnTo>
                  <a:cubicBezTo>
                    <a:pt x="768" y="281"/>
                    <a:pt x="768" y="156"/>
                    <a:pt x="678" y="67"/>
                  </a:cubicBezTo>
                  <a:cubicBezTo>
                    <a:pt x="634" y="22"/>
                    <a:pt x="580" y="0"/>
                    <a:pt x="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73"/>
            <p:cNvSpPr/>
            <p:nvPr/>
          </p:nvSpPr>
          <p:spPr>
            <a:xfrm>
              <a:off x="3560425" y="1862650"/>
              <a:ext cx="19200" cy="18200"/>
            </a:xfrm>
            <a:custGeom>
              <a:avLst/>
              <a:gdLst/>
              <a:ahLst/>
              <a:cxnLst/>
              <a:rect l="l" t="t" r="r" b="b"/>
              <a:pathLst>
                <a:path w="768" h="728" extrusionOk="0">
                  <a:moveTo>
                    <a:pt x="533" y="0"/>
                  </a:moveTo>
                  <a:cubicBezTo>
                    <a:pt x="477" y="0"/>
                    <a:pt x="419" y="23"/>
                    <a:pt x="375" y="67"/>
                  </a:cubicBezTo>
                  <a:lnTo>
                    <a:pt x="89" y="353"/>
                  </a:lnTo>
                  <a:cubicBezTo>
                    <a:pt x="0" y="424"/>
                    <a:pt x="0" y="567"/>
                    <a:pt x="89" y="656"/>
                  </a:cubicBezTo>
                  <a:cubicBezTo>
                    <a:pt x="143" y="692"/>
                    <a:pt x="196" y="728"/>
                    <a:pt x="250" y="728"/>
                  </a:cubicBezTo>
                  <a:cubicBezTo>
                    <a:pt x="303" y="728"/>
                    <a:pt x="357" y="692"/>
                    <a:pt x="410" y="656"/>
                  </a:cubicBezTo>
                  <a:lnTo>
                    <a:pt x="678" y="371"/>
                  </a:lnTo>
                  <a:cubicBezTo>
                    <a:pt x="767" y="282"/>
                    <a:pt x="767" y="139"/>
                    <a:pt x="678" y="67"/>
                  </a:cubicBezTo>
                  <a:cubicBezTo>
                    <a:pt x="642" y="23"/>
                    <a:pt x="589" y="0"/>
                    <a:pt x="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73"/>
            <p:cNvSpPr/>
            <p:nvPr/>
          </p:nvSpPr>
          <p:spPr>
            <a:xfrm>
              <a:off x="3452900" y="1875925"/>
              <a:ext cx="136975" cy="88775"/>
            </a:xfrm>
            <a:custGeom>
              <a:avLst/>
              <a:gdLst/>
              <a:ahLst/>
              <a:cxnLst/>
              <a:rect l="l" t="t" r="r" b="b"/>
              <a:pathLst>
                <a:path w="5479" h="3551" extrusionOk="0">
                  <a:moveTo>
                    <a:pt x="1143" y="999"/>
                  </a:moveTo>
                  <a:lnTo>
                    <a:pt x="1143" y="999"/>
                  </a:lnTo>
                  <a:cubicBezTo>
                    <a:pt x="1036" y="1231"/>
                    <a:pt x="964" y="1499"/>
                    <a:pt x="964" y="1767"/>
                  </a:cubicBezTo>
                  <a:cubicBezTo>
                    <a:pt x="964" y="2052"/>
                    <a:pt x="1036" y="2302"/>
                    <a:pt x="1143" y="2552"/>
                  </a:cubicBezTo>
                  <a:cubicBezTo>
                    <a:pt x="893" y="2356"/>
                    <a:pt x="661" y="2106"/>
                    <a:pt x="465" y="1785"/>
                  </a:cubicBezTo>
                  <a:cubicBezTo>
                    <a:pt x="465" y="1785"/>
                    <a:pt x="465" y="1767"/>
                    <a:pt x="465" y="1767"/>
                  </a:cubicBezTo>
                  <a:cubicBezTo>
                    <a:pt x="643" y="1463"/>
                    <a:pt x="875" y="1214"/>
                    <a:pt x="1143" y="999"/>
                  </a:cubicBezTo>
                  <a:close/>
                  <a:moveTo>
                    <a:pt x="4355" y="999"/>
                  </a:moveTo>
                  <a:cubicBezTo>
                    <a:pt x="4587" y="1196"/>
                    <a:pt x="4818" y="1446"/>
                    <a:pt x="5015" y="1767"/>
                  </a:cubicBezTo>
                  <a:cubicBezTo>
                    <a:pt x="5033" y="1767"/>
                    <a:pt x="5033" y="1785"/>
                    <a:pt x="5015" y="1785"/>
                  </a:cubicBezTo>
                  <a:cubicBezTo>
                    <a:pt x="4836" y="2088"/>
                    <a:pt x="4604" y="2338"/>
                    <a:pt x="4337" y="2552"/>
                  </a:cubicBezTo>
                  <a:cubicBezTo>
                    <a:pt x="4462" y="2320"/>
                    <a:pt x="4515" y="2052"/>
                    <a:pt x="4515" y="1767"/>
                  </a:cubicBezTo>
                  <a:cubicBezTo>
                    <a:pt x="4515" y="1499"/>
                    <a:pt x="4462" y="1231"/>
                    <a:pt x="4355" y="999"/>
                  </a:cubicBezTo>
                  <a:close/>
                  <a:moveTo>
                    <a:pt x="2720" y="441"/>
                  </a:moveTo>
                  <a:cubicBezTo>
                    <a:pt x="2759" y="441"/>
                    <a:pt x="2798" y="443"/>
                    <a:pt x="2838" y="446"/>
                  </a:cubicBezTo>
                  <a:cubicBezTo>
                    <a:pt x="3177" y="464"/>
                    <a:pt x="3516" y="625"/>
                    <a:pt x="3748" y="892"/>
                  </a:cubicBezTo>
                  <a:cubicBezTo>
                    <a:pt x="4087" y="1267"/>
                    <a:pt x="4176" y="1838"/>
                    <a:pt x="3962" y="2302"/>
                  </a:cubicBezTo>
                  <a:cubicBezTo>
                    <a:pt x="3737" y="2806"/>
                    <a:pt x="3236" y="3113"/>
                    <a:pt x="2715" y="3113"/>
                  </a:cubicBezTo>
                  <a:cubicBezTo>
                    <a:pt x="2535" y="3113"/>
                    <a:pt x="2352" y="3076"/>
                    <a:pt x="2178" y="2998"/>
                  </a:cubicBezTo>
                  <a:cubicBezTo>
                    <a:pt x="1714" y="2766"/>
                    <a:pt x="1411" y="2284"/>
                    <a:pt x="1411" y="1767"/>
                  </a:cubicBezTo>
                  <a:cubicBezTo>
                    <a:pt x="1411" y="1588"/>
                    <a:pt x="1446" y="1410"/>
                    <a:pt x="1518" y="1249"/>
                  </a:cubicBezTo>
                  <a:cubicBezTo>
                    <a:pt x="1717" y="768"/>
                    <a:pt x="2194" y="441"/>
                    <a:pt x="2720" y="441"/>
                  </a:cubicBezTo>
                  <a:close/>
                  <a:moveTo>
                    <a:pt x="2749" y="0"/>
                  </a:moveTo>
                  <a:cubicBezTo>
                    <a:pt x="2624" y="0"/>
                    <a:pt x="1018" y="0"/>
                    <a:pt x="90" y="1535"/>
                  </a:cubicBezTo>
                  <a:cubicBezTo>
                    <a:pt x="1" y="1678"/>
                    <a:pt x="1" y="1856"/>
                    <a:pt x="90" y="1999"/>
                  </a:cubicBezTo>
                  <a:cubicBezTo>
                    <a:pt x="1000" y="3515"/>
                    <a:pt x="2552" y="3551"/>
                    <a:pt x="2731" y="3551"/>
                  </a:cubicBezTo>
                  <a:lnTo>
                    <a:pt x="2749" y="3551"/>
                  </a:lnTo>
                  <a:cubicBezTo>
                    <a:pt x="2927" y="3551"/>
                    <a:pt x="4497" y="3515"/>
                    <a:pt x="5389" y="1999"/>
                  </a:cubicBezTo>
                  <a:cubicBezTo>
                    <a:pt x="5479" y="1856"/>
                    <a:pt x="5479" y="1678"/>
                    <a:pt x="5389" y="1535"/>
                  </a:cubicBezTo>
                  <a:cubicBezTo>
                    <a:pt x="4479" y="0"/>
                    <a:pt x="2856" y="0"/>
                    <a:pt x="27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73"/>
            <p:cNvSpPr/>
            <p:nvPr/>
          </p:nvSpPr>
          <p:spPr>
            <a:xfrm>
              <a:off x="3370825" y="1660925"/>
              <a:ext cx="301575" cy="373825"/>
            </a:xfrm>
            <a:custGeom>
              <a:avLst/>
              <a:gdLst/>
              <a:ahLst/>
              <a:cxnLst/>
              <a:rect l="l" t="t" r="r" b="b"/>
              <a:pathLst>
                <a:path w="12063" h="14953" extrusionOk="0">
                  <a:moveTo>
                    <a:pt x="4105" y="2159"/>
                  </a:moveTo>
                  <a:cubicBezTo>
                    <a:pt x="4515" y="2159"/>
                    <a:pt x="4854" y="2480"/>
                    <a:pt x="4854" y="2891"/>
                  </a:cubicBezTo>
                  <a:lnTo>
                    <a:pt x="4854" y="3533"/>
                  </a:lnTo>
                  <a:lnTo>
                    <a:pt x="3355" y="3533"/>
                  </a:lnTo>
                  <a:lnTo>
                    <a:pt x="3355" y="2891"/>
                  </a:lnTo>
                  <a:cubicBezTo>
                    <a:pt x="3355" y="2480"/>
                    <a:pt x="3694" y="2159"/>
                    <a:pt x="4105" y="2159"/>
                  </a:cubicBezTo>
                  <a:close/>
                  <a:moveTo>
                    <a:pt x="4854" y="3979"/>
                  </a:moveTo>
                  <a:lnTo>
                    <a:pt x="4854" y="5014"/>
                  </a:lnTo>
                  <a:lnTo>
                    <a:pt x="3355" y="5014"/>
                  </a:lnTo>
                  <a:lnTo>
                    <a:pt x="3355" y="3979"/>
                  </a:lnTo>
                  <a:close/>
                  <a:moveTo>
                    <a:pt x="7941" y="2159"/>
                  </a:moveTo>
                  <a:cubicBezTo>
                    <a:pt x="8351" y="2159"/>
                    <a:pt x="8690" y="2480"/>
                    <a:pt x="8690" y="2891"/>
                  </a:cubicBezTo>
                  <a:lnTo>
                    <a:pt x="8690" y="3533"/>
                  </a:lnTo>
                  <a:lnTo>
                    <a:pt x="8458" y="3533"/>
                  </a:lnTo>
                  <a:cubicBezTo>
                    <a:pt x="8351" y="3533"/>
                    <a:pt x="8244" y="3640"/>
                    <a:pt x="8244" y="3747"/>
                  </a:cubicBezTo>
                  <a:cubicBezTo>
                    <a:pt x="8244" y="3872"/>
                    <a:pt x="8351" y="3979"/>
                    <a:pt x="8458" y="3979"/>
                  </a:cubicBezTo>
                  <a:lnTo>
                    <a:pt x="8690" y="3979"/>
                  </a:lnTo>
                  <a:lnTo>
                    <a:pt x="8690" y="5014"/>
                  </a:lnTo>
                  <a:lnTo>
                    <a:pt x="7209" y="5014"/>
                  </a:lnTo>
                  <a:lnTo>
                    <a:pt x="7209" y="3979"/>
                  </a:lnTo>
                  <a:lnTo>
                    <a:pt x="7459" y="3979"/>
                  </a:lnTo>
                  <a:cubicBezTo>
                    <a:pt x="7584" y="3979"/>
                    <a:pt x="7673" y="3872"/>
                    <a:pt x="7673" y="3747"/>
                  </a:cubicBezTo>
                  <a:cubicBezTo>
                    <a:pt x="7673" y="3640"/>
                    <a:pt x="7584" y="3533"/>
                    <a:pt x="7459" y="3533"/>
                  </a:cubicBezTo>
                  <a:lnTo>
                    <a:pt x="7209" y="3533"/>
                  </a:lnTo>
                  <a:lnTo>
                    <a:pt x="7209" y="2891"/>
                  </a:lnTo>
                  <a:cubicBezTo>
                    <a:pt x="7209" y="2480"/>
                    <a:pt x="7548" y="2159"/>
                    <a:pt x="7941" y="2159"/>
                  </a:cubicBezTo>
                  <a:close/>
                  <a:moveTo>
                    <a:pt x="6032" y="0"/>
                  </a:moveTo>
                  <a:cubicBezTo>
                    <a:pt x="5372" y="0"/>
                    <a:pt x="4854" y="518"/>
                    <a:pt x="4854" y="1178"/>
                  </a:cubicBezTo>
                  <a:lnTo>
                    <a:pt x="4854" y="1981"/>
                  </a:lnTo>
                  <a:cubicBezTo>
                    <a:pt x="4640" y="1820"/>
                    <a:pt x="4390" y="1713"/>
                    <a:pt x="4105" y="1713"/>
                  </a:cubicBezTo>
                  <a:cubicBezTo>
                    <a:pt x="3445" y="1713"/>
                    <a:pt x="2927" y="2248"/>
                    <a:pt x="2927" y="2891"/>
                  </a:cubicBezTo>
                  <a:lnTo>
                    <a:pt x="2927" y="5603"/>
                  </a:lnTo>
                  <a:cubicBezTo>
                    <a:pt x="2693" y="5498"/>
                    <a:pt x="2427" y="5461"/>
                    <a:pt x="2172" y="5461"/>
                  </a:cubicBezTo>
                  <a:cubicBezTo>
                    <a:pt x="1649" y="5461"/>
                    <a:pt x="1173" y="5614"/>
                    <a:pt x="1125" y="5638"/>
                  </a:cubicBezTo>
                  <a:cubicBezTo>
                    <a:pt x="750" y="5763"/>
                    <a:pt x="447" y="5960"/>
                    <a:pt x="233" y="6227"/>
                  </a:cubicBezTo>
                  <a:cubicBezTo>
                    <a:pt x="37" y="6424"/>
                    <a:pt x="1" y="6727"/>
                    <a:pt x="108" y="6977"/>
                  </a:cubicBezTo>
                  <a:cubicBezTo>
                    <a:pt x="197" y="7226"/>
                    <a:pt x="447" y="7405"/>
                    <a:pt x="715" y="7441"/>
                  </a:cubicBezTo>
                  <a:cubicBezTo>
                    <a:pt x="1125" y="7476"/>
                    <a:pt x="1446" y="7815"/>
                    <a:pt x="1446" y="8226"/>
                  </a:cubicBezTo>
                  <a:lnTo>
                    <a:pt x="1446" y="10367"/>
                  </a:lnTo>
                  <a:cubicBezTo>
                    <a:pt x="1446" y="11187"/>
                    <a:pt x="1678" y="11990"/>
                    <a:pt x="2089" y="12704"/>
                  </a:cubicBezTo>
                  <a:cubicBezTo>
                    <a:pt x="2123" y="12773"/>
                    <a:pt x="2195" y="12813"/>
                    <a:pt x="2270" y="12813"/>
                  </a:cubicBezTo>
                  <a:cubicBezTo>
                    <a:pt x="2312" y="12813"/>
                    <a:pt x="2354" y="12801"/>
                    <a:pt x="2392" y="12775"/>
                  </a:cubicBezTo>
                  <a:cubicBezTo>
                    <a:pt x="2499" y="12722"/>
                    <a:pt x="2535" y="12579"/>
                    <a:pt x="2463" y="12472"/>
                  </a:cubicBezTo>
                  <a:cubicBezTo>
                    <a:pt x="2089" y="11848"/>
                    <a:pt x="1892" y="11116"/>
                    <a:pt x="1892" y="10385"/>
                  </a:cubicBezTo>
                  <a:lnTo>
                    <a:pt x="1892" y="10367"/>
                  </a:lnTo>
                  <a:lnTo>
                    <a:pt x="1892" y="8226"/>
                  </a:lnTo>
                  <a:cubicBezTo>
                    <a:pt x="1892" y="8119"/>
                    <a:pt x="1874" y="7994"/>
                    <a:pt x="1839" y="7887"/>
                  </a:cubicBezTo>
                  <a:cubicBezTo>
                    <a:pt x="1696" y="7387"/>
                    <a:pt x="1268" y="7048"/>
                    <a:pt x="750" y="6994"/>
                  </a:cubicBezTo>
                  <a:cubicBezTo>
                    <a:pt x="643" y="6994"/>
                    <a:pt x="554" y="6923"/>
                    <a:pt x="501" y="6816"/>
                  </a:cubicBezTo>
                  <a:cubicBezTo>
                    <a:pt x="465" y="6709"/>
                    <a:pt x="483" y="6584"/>
                    <a:pt x="554" y="6513"/>
                  </a:cubicBezTo>
                  <a:cubicBezTo>
                    <a:pt x="732" y="6299"/>
                    <a:pt x="964" y="6138"/>
                    <a:pt x="1268" y="6049"/>
                  </a:cubicBezTo>
                  <a:cubicBezTo>
                    <a:pt x="1458" y="5989"/>
                    <a:pt x="1826" y="5901"/>
                    <a:pt x="2186" y="5901"/>
                  </a:cubicBezTo>
                  <a:cubicBezTo>
                    <a:pt x="2469" y="5901"/>
                    <a:pt x="2747" y="5955"/>
                    <a:pt x="2927" y="6120"/>
                  </a:cubicBezTo>
                  <a:lnTo>
                    <a:pt x="2927" y="6655"/>
                  </a:lnTo>
                  <a:cubicBezTo>
                    <a:pt x="2927" y="6763"/>
                    <a:pt x="3016" y="6870"/>
                    <a:pt x="3141" y="6870"/>
                  </a:cubicBezTo>
                  <a:cubicBezTo>
                    <a:pt x="3266" y="6870"/>
                    <a:pt x="3355" y="6763"/>
                    <a:pt x="3355" y="6655"/>
                  </a:cubicBezTo>
                  <a:lnTo>
                    <a:pt x="3355" y="5442"/>
                  </a:lnTo>
                  <a:lnTo>
                    <a:pt x="4854" y="5442"/>
                  </a:lnTo>
                  <a:lnTo>
                    <a:pt x="4854" y="6655"/>
                  </a:lnTo>
                  <a:cubicBezTo>
                    <a:pt x="4854" y="6763"/>
                    <a:pt x="4943" y="6870"/>
                    <a:pt x="5068" y="6870"/>
                  </a:cubicBezTo>
                  <a:cubicBezTo>
                    <a:pt x="5193" y="6870"/>
                    <a:pt x="5282" y="6763"/>
                    <a:pt x="5282" y="6655"/>
                  </a:cubicBezTo>
                  <a:lnTo>
                    <a:pt x="5282" y="1178"/>
                  </a:lnTo>
                  <a:cubicBezTo>
                    <a:pt x="5282" y="767"/>
                    <a:pt x="5621" y="428"/>
                    <a:pt x="6032" y="428"/>
                  </a:cubicBezTo>
                  <a:cubicBezTo>
                    <a:pt x="6442" y="428"/>
                    <a:pt x="6763" y="767"/>
                    <a:pt x="6763" y="1178"/>
                  </a:cubicBezTo>
                  <a:lnTo>
                    <a:pt x="6763" y="6655"/>
                  </a:lnTo>
                  <a:cubicBezTo>
                    <a:pt x="6763" y="6763"/>
                    <a:pt x="6870" y="6870"/>
                    <a:pt x="6995" y="6870"/>
                  </a:cubicBezTo>
                  <a:cubicBezTo>
                    <a:pt x="7102" y="6870"/>
                    <a:pt x="7209" y="6763"/>
                    <a:pt x="7209" y="6655"/>
                  </a:cubicBezTo>
                  <a:lnTo>
                    <a:pt x="7209" y="5442"/>
                  </a:lnTo>
                  <a:lnTo>
                    <a:pt x="8690" y="5442"/>
                  </a:lnTo>
                  <a:lnTo>
                    <a:pt x="8690" y="6655"/>
                  </a:lnTo>
                  <a:cubicBezTo>
                    <a:pt x="8690" y="6763"/>
                    <a:pt x="8797" y="6870"/>
                    <a:pt x="8904" y="6870"/>
                  </a:cubicBezTo>
                  <a:cubicBezTo>
                    <a:pt x="9029" y="6870"/>
                    <a:pt x="9136" y="6763"/>
                    <a:pt x="9136" y="6655"/>
                  </a:cubicBezTo>
                  <a:lnTo>
                    <a:pt x="9136" y="6120"/>
                  </a:lnTo>
                  <a:cubicBezTo>
                    <a:pt x="9309" y="5955"/>
                    <a:pt x="9586" y="5901"/>
                    <a:pt x="9868" y="5901"/>
                  </a:cubicBezTo>
                  <a:cubicBezTo>
                    <a:pt x="10228" y="5901"/>
                    <a:pt x="10598" y="5989"/>
                    <a:pt x="10778" y="6049"/>
                  </a:cubicBezTo>
                  <a:lnTo>
                    <a:pt x="10796" y="6049"/>
                  </a:lnTo>
                  <a:cubicBezTo>
                    <a:pt x="11081" y="6138"/>
                    <a:pt x="11313" y="6299"/>
                    <a:pt x="11492" y="6513"/>
                  </a:cubicBezTo>
                  <a:cubicBezTo>
                    <a:pt x="11563" y="6584"/>
                    <a:pt x="11599" y="6709"/>
                    <a:pt x="11545" y="6816"/>
                  </a:cubicBezTo>
                  <a:cubicBezTo>
                    <a:pt x="11492" y="6941"/>
                    <a:pt x="11385" y="6994"/>
                    <a:pt x="11277" y="6994"/>
                  </a:cubicBezTo>
                  <a:cubicBezTo>
                    <a:pt x="10635" y="7066"/>
                    <a:pt x="10171" y="7601"/>
                    <a:pt x="10171" y="8226"/>
                  </a:cubicBezTo>
                  <a:lnTo>
                    <a:pt x="10171" y="10367"/>
                  </a:lnTo>
                  <a:cubicBezTo>
                    <a:pt x="10153" y="12651"/>
                    <a:pt x="8316" y="14506"/>
                    <a:pt x="6032" y="14506"/>
                  </a:cubicBezTo>
                  <a:cubicBezTo>
                    <a:pt x="4890" y="14506"/>
                    <a:pt x="3837" y="14060"/>
                    <a:pt x="3052" y="13257"/>
                  </a:cubicBezTo>
                  <a:cubicBezTo>
                    <a:pt x="3005" y="13210"/>
                    <a:pt x="2948" y="13188"/>
                    <a:pt x="2891" y="13188"/>
                  </a:cubicBezTo>
                  <a:cubicBezTo>
                    <a:pt x="2841" y="13188"/>
                    <a:pt x="2791" y="13206"/>
                    <a:pt x="2749" y="13239"/>
                  </a:cubicBezTo>
                  <a:cubicBezTo>
                    <a:pt x="2659" y="13329"/>
                    <a:pt x="2659" y="13471"/>
                    <a:pt x="2749" y="13561"/>
                  </a:cubicBezTo>
                  <a:cubicBezTo>
                    <a:pt x="3605" y="14453"/>
                    <a:pt x="4783" y="14952"/>
                    <a:pt x="6032" y="14952"/>
                  </a:cubicBezTo>
                  <a:cubicBezTo>
                    <a:pt x="8548" y="14952"/>
                    <a:pt x="10599" y="12900"/>
                    <a:pt x="10599" y="10367"/>
                  </a:cubicBezTo>
                  <a:lnTo>
                    <a:pt x="10599" y="8226"/>
                  </a:lnTo>
                  <a:cubicBezTo>
                    <a:pt x="10599" y="7815"/>
                    <a:pt x="10921" y="7476"/>
                    <a:pt x="11331" y="7441"/>
                  </a:cubicBezTo>
                  <a:cubicBezTo>
                    <a:pt x="11616" y="7405"/>
                    <a:pt x="11848" y="7226"/>
                    <a:pt x="11955" y="6977"/>
                  </a:cubicBezTo>
                  <a:cubicBezTo>
                    <a:pt x="12063" y="6727"/>
                    <a:pt x="12009" y="6424"/>
                    <a:pt x="11831" y="6227"/>
                  </a:cubicBezTo>
                  <a:cubicBezTo>
                    <a:pt x="11599" y="5960"/>
                    <a:pt x="11295" y="5763"/>
                    <a:pt x="10921" y="5638"/>
                  </a:cubicBezTo>
                  <a:cubicBezTo>
                    <a:pt x="10873" y="5614"/>
                    <a:pt x="10397" y="5461"/>
                    <a:pt x="9879" y="5461"/>
                  </a:cubicBezTo>
                  <a:cubicBezTo>
                    <a:pt x="9626" y="5461"/>
                    <a:pt x="9364" y="5498"/>
                    <a:pt x="9136" y="5603"/>
                  </a:cubicBezTo>
                  <a:lnTo>
                    <a:pt x="9136" y="2891"/>
                  </a:lnTo>
                  <a:cubicBezTo>
                    <a:pt x="9136" y="2248"/>
                    <a:pt x="8601" y="1713"/>
                    <a:pt x="7941" y="1713"/>
                  </a:cubicBezTo>
                  <a:cubicBezTo>
                    <a:pt x="7673" y="1713"/>
                    <a:pt x="7406" y="1820"/>
                    <a:pt x="7209" y="1981"/>
                  </a:cubicBezTo>
                  <a:lnTo>
                    <a:pt x="7209" y="1178"/>
                  </a:lnTo>
                  <a:cubicBezTo>
                    <a:pt x="7209" y="518"/>
                    <a:pt x="6674" y="0"/>
                    <a:pt x="6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2" name="Google Shape;3872;p73"/>
          <p:cNvGrpSpPr/>
          <p:nvPr/>
        </p:nvGrpSpPr>
        <p:grpSpPr>
          <a:xfrm>
            <a:off x="190606" y="251813"/>
            <a:ext cx="282271" cy="572700"/>
            <a:chOff x="1732875" y="1660925"/>
            <a:chExt cx="184250" cy="373825"/>
          </a:xfrm>
        </p:grpSpPr>
        <p:sp>
          <p:nvSpPr>
            <p:cNvPr id="3873" name="Google Shape;3873;p73"/>
            <p:cNvSpPr/>
            <p:nvPr/>
          </p:nvSpPr>
          <p:spPr>
            <a:xfrm>
              <a:off x="1819425" y="1763075"/>
              <a:ext cx="11175" cy="39725"/>
            </a:xfrm>
            <a:custGeom>
              <a:avLst/>
              <a:gdLst/>
              <a:ahLst/>
              <a:cxnLst/>
              <a:rect l="l" t="t" r="r" b="b"/>
              <a:pathLst>
                <a:path w="447" h="1589" extrusionOk="0">
                  <a:moveTo>
                    <a:pt x="214" y="0"/>
                  </a:moveTo>
                  <a:cubicBezTo>
                    <a:pt x="107" y="0"/>
                    <a:pt x="0" y="89"/>
                    <a:pt x="0" y="214"/>
                  </a:cubicBezTo>
                  <a:lnTo>
                    <a:pt x="0" y="1374"/>
                  </a:lnTo>
                  <a:cubicBezTo>
                    <a:pt x="0" y="1499"/>
                    <a:pt x="107" y="1588"/>
                    <a:pt x="214" y="1588"/>
                  </a:cubicBezTo>
                  <a:cubicBezTo>
                    <a:pt x="339" y="1588"/>
                    <a:pt x="446" y="1499"/>
                    <a:pt x="446" y="1374"/>
                  </a:cubicBezTo>
                  <a:lnTo>
                    <a:pt x="446" y="214"/>
                  </a:lnTo>
                  <a:cubicBezTo>
                    <a:pt x="446" y="89"/>
                    <a:pt x="339"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73"/>
            <p:cNvSpPr/>
            <p:nvPr/>
          </p:nvSpPr>
          <p:spPr>
            <a:xfrm>
              <a:off x="1785950" y="1777600"/>
              <a:ext cx="24125" cy="31000"/>
            </a:xfrm>
            <a:custGeom>
              <a:avLst/>
              <a:gdLst/>
              <a:ahLst/>
              <a:cxnLst/>
              <a:rect l="l" t="t" r="r" b="b"/>
              <a:pathLst>
                <a:path w="965" h="1240" extrusionOk="0">
                  <a:moveTo>
                    <a:pt x="250" y="1"/>
                  </a:moveTo>
                  <a:cubicBezTo>
                    <a:pt x="214" y="1"/>
                    <a:pt x="178" y="9"/>
                    <a:pt x="144" y="26"/>
                  </a:cubicBezTo>
                  <a:cubicBezTo>
                    <a:pt x="37" y="79"/>
                    <a:pt x="1" y="222"/>
                    <a:pt x="72" y="329"/>
                  </a:cubicBezTo>
                  <a:lnTo>
                    <a:pt x="536" y="1132"/>
                  </a:lnTo>
                  <a:cubicBezTo>
                    <a:pt x="572" y="1203"/>
                    <a:pt x="643" y="1239"/>
                    <a:pt x="715" y="1239"/>
                  </a:cubicBezTo>
                  <a:cubicBezTo>
                    <a:pt x="750" y="1239"/>
                    <a:pt x="786" y="1221"/>
                    <a:pt x="822" y="1203"/>
                  </a:cubicBezTo>
                  <a:cubicBezTo>
                    <a:pt x="929" y="1150"/>
                    <a:pt x="964" y="1007"/>
                    <a:pt x="911" y="918"/>
                  </a:cubicBezTo>
                  <a:lnTo>
                    <a:pt x="447" y="97"/>
                  </a:lnTo>
                  <a:cubicBezTo>
                    <a:pt x="399" y="37"/>
                    <a:pt x="325"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73"/>
            <p:cNvSpPr/>
            <p:nvPr/>
          </p:nvSpPr>
          <p:spPr>
            <a:xfrm>
              <a:off x="1770800" y="1806750"/>
              <a:ext cx="19650" cy="15225"/>
            </a:xfrm>
            <a:custGeom>
              <a:avLst/>
              <a:gdLst/>
              <a:ahLst/>
              <a:cxnLst/>
              <a:rect l="l" t="t" r="r" b="b"/>
              <a:pathLst>
                <a:path w="786" h="609" extrusionOk="0">
                  <a:moveTo>
                    <a:pt x="240" y="0"/>
                  </a:moveTo>
                  <a:cubicBezTo>
                    <a:pt x="168" y="0"/>
                    <a:pt x="100" y="40"/>
                    <a:pt x="54" y="109"/>
                  </a:cubicBezTo>
                  <a:cubicBezTo>
                    <a:pt x="0" y="216"/>
                    <a:pt x="36" y="341"/>
                    <a:pt x="143" y="412"/>
                  </a:cubicBezTo>
                  <a:lnTo>
                    <a:pt x="429" y="573"/>
                  </a:lnTo>
                  <a:cubicBezTo>
                    <a:pt x="464" y="591"/>
                    <a:pt x="500" y="608"/>
                    <a:pt x="536" y="608"/>
                  </a:cubicBezTo>
                  <a:cubicBezTo>
                    <a:pt x="607" y="608"/>
                    <a:pt x="678" y="573"/>
                    <a:pt x="732" y="501"/>
                  </a:cubicBezTo>
                  <a:cubicBezTo>
                    <a:pt x="785" y="394"/>
                    <a:pt x="750" y="251"/>
                    <a:pt x="643" y="198"/>
                  </a:cubicBezTo>
                  <a:lnTo>
                    <a:pt x="357" y="37"/>
                  </a:lnTo>
                  <a:cubicBezTo>
                    <a:pt x="319" y="12"/>
                    <a:pt x="279"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73"/>
            <p:cNvSpPr/>
            <p:nvPr/>
          </p:nvSpPr>
          <p:spPr>
            <a:xfrm>
              <a:off x="1859575" y="1806750"/>
              <a:ext cx="19650" cy="15225"/>
            </a:xfrm>
            <a:custGeom>
              <a:avLst/>
              <a:gdLst/>
              <a:ahLst/>
              <a:cxnLst/>
              <a:rect l="l" t="t" r="r" b="b"/>
              <a:pathLst>
                <a:path w="786" h="609" extrusionOk="0">
                  <a:moveTo>
                    <a:pt x="546" y="0"/>
                  </a:moveTo>
                  <a:cubicBezTo>
                    <a:pt x="506" y="0"/>
                    <a:pt x="466" y="12"/>
                    <a:pt x="428" y="37"/>
                  </a:cubicBezTo>
                  <a:lnTo>
                    <a:pt x="143" y="198"/>
                  </a:lnTo>
                  <a:cubicBezTo>
                    <a:pt x="36" y="251"/>
                    <a:pt x="0" y="394"/>
                    <a:pt x="54" y="501"/>
                  </a:cubicBezTo>
                  <a:cubicBezTo>
                    <a:pt x="107" y="573"/>
                    <a:pt x="178" y="608"/>
                    <a:pt x="250" y="608"/>
                  </a:cubicBezTo>
                  <a:cubicBezTo>
                    <a:pt x="286" y="608"/>
                    <a:pt x="321" y="591"/>
                    <a:pt x="357" y="573"/>
                  </a:cubicBezTo>
                  <a:lnTo>
                    <a:pt x="642" y="412"/>
                  </a:lnTo>
                  <a:cubicBezTo>
                    <a:pt x="749" y="341"/>
                    <a:pt x="785" y="216"/>
                    <a:pt x="732" y="109"/>
                  </a:cubicBezTo>
                  <a:cubicBezTo>
                    <a:pt x="685" y="40"/>
                    <a:pt x="617" y="0"/>
                    <a:pt x="5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73"/>
            <p:cNvSpPr/>
            <p:nvPr/>
          </p:nvSpPr>
          <p:spPr>
            <a:xfrm>
              <a:off x="1839925" y="1777600"/>
              <a:ext cx="24125" cy="31000"/>
            </a:xfrm>
            <a:custGeom>
              <a:avLst/>
              <a:gdLst/>
              <a:ahLst/>
              <a:cxnLst/>
              <a:rect l="l" t="t" r="r" b="b"/>
              <a:pathLst>
                <a:path w="965" h="1240" extrusionOk="0">
                  <a:moveTo>
                    <a:pt x="716" y="1"/>
                  </a:moveTo>
                  <a:cubicBezTo>
                    <a:pt x="640" y="1"/>
                    <a:pt x="567" y="37"/>
                    <a:pt x="518" y="97"/>
                  </a:cubicBezTo>
                  <a:lnTo>
                    <a:pt x="54" y="918"/>
                  </a:lnTo>
                  <a:cubicBezTo>
                    <a:pt x="1" y="1007"/>
                    <a:pt x="37" y="1150"/>
                    <a:pt x="144" y="1203"/>
                  </a:cubicBezTo>
                  <a:cubicBezTo>
                    <a:pt x="179" y="1221"/>
                    <a:pt x="215" y="1239"/>
                    <a:pt x="251" y="1239"/>
                  </a:cubicBezTo>
                  <a:cubicBezTo>
                    <a:pt x="322" y="1239"/>
                    <a:pt x="393" y="1203"/>
                    <a:pt x="429" y="1132"/>
                  </a:cubicBezTo>
                  <a:lnTo>
                    <a:pt x="893" y="329"/>
                  </a:lnTo>
                  <a:cubicBezTo>
                    <a:pt x="964" y="222"/>
                    <a:pt x="929" y="79"/>
                    <a:pt x="822" y="26"/>
                  </a:cubicBezTo>
                  <a:cubicBezTo>
                    <a:pt x="787" y="9"/>
                    <a:pt x="751"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73"/>
            <p:cNvSpPr/>
            <p:nvPr/>
          </p:nvSpPr>
          <p:spPr>
            <a:xfrm>
              <a:off x="1732875" y="1660925"/>
              <a:ext cx="184250" cy="373825"/>
            </a:xfrm>
            <a:custGeom>
              <a:avLst/>
              <a:gdLst/>
              <a:ahLst/>
              <a:cxnLst/>
              <a:rect l="l" t="t" r="r" b="b"/>
              <a:pathLst>
                <a:path w="7370" h="14953" extrusionOk="0">
                  <a:moveTo>
                    <a:pt x="3676" y="0"/>
                  </a:moveTo>
                  <a:cubicBezTo>
                    <a:pt x="3551" y="0"/>
                    <a:pt x="3427" y="72"/>
                    <a:pt x="3373" y="214"/>
                  </a:cubicBezTo>
                  <a:cubicBezTo>
                    <a:pt x="3087" y="946"/>
                    <a:pt x="2517" y="1552"/>
                    <a:pt x="1946" y="2123"/>
                  </a:cubicBezTo>
                  <a:cubicBezTo>
                    <a:pt x="1392" y="2677"/>
                    <a:pt x="839" y="3265"/>
                    <a:pt x="465" y="3961"/>
                  </a:cubicBezTo>
                  <a:cubicBezTo>
                    <a:pt x="90" y="4639"/>
                    <a:pt x="1" y="5424"/>
                    <a:pt x="1" y="6192"/>
                  </a:cubicBezTo>
                  <a:lnTo>
                    <a:pt x="1" y="14310"/>
                  </a:lnTo>
                  <a:cubicBezTo>
                    <a:pt x="1" y="14667"/>
                    <a:pt x="286" y="14952"/>
                    <a:pt x="643" y="14952"/>
                  </a:cubicBezTo>
                  <a:lnTo>
                    <a:pt x="6727" y="14952"/>
                  </a:lnTo>
                  <a:cubicBezTo>
                    <a:pt x="7084" y="14952"/>
                    <a:pt x="7370" y="14667"/>
                    <a:pt x="7370" y="14310"/>
                  </a:cubicBezTo>
                  <a:lnTo>
                    <a:pt x="7370" y="7601"/>
                  </a:lnTo>
                  <a:cubicBezTo>
                    <a:pt x="7370" y="7494"/>
                    <a:pt x="7263" y="7387"/>
                    <a:pt x="7156" y="7387"/>
                  </a:cubicBezTo>
                  <a:cubicBezTo>
                    <a:pt x="7031" y="7387"/>
                    <a:pt x="6924" y="7494"/>
                    <a:pt x="6924" y="7601"/>
                  </a:cubicBezTo>
                  <a:lnTo>
                    <a:pt x="6924" y="14310"/>
                  </a:lnTo>
                  <a:cubicBezTo>
                    <a:pt x="6924" y="14417"/>
                    <a:pt x="6834" y="14506"/>
                    <a:pt x="6727" y="14506"/>
                  </a:cubicBezTo>
                  <a:lnTo>
                    <a:pt x="643" y="14506"/>
                  </a:lnTo>
                  <a:cubicBezTo>
                    <a:pt x="536" y="14506"/>
                    <a:pt x="447" y="14417"/>
                    <a:pt x="447" y="14310"/>
                  </a:cubicBezTo>
                  <a:lnTo>
                    <a:pt x="447" y="6192"/>
                  </a:lnTo>
                  <a:cubicBezTo>
                    <a:pt x="447" y="5781"/>
                    <a:pt x="447" y="5353"/>
                    <a:pt x="536" y="4943"/>
                  </a:cubicBezTo>
                  <a:cubicBezTo>
                    <a:pt x="786" y="3979"/>
                    <a:pt x="1553" y="3123"/>
                    <a:pt x="2249" y="2427"/>
                  </a:cubicBezTo>
                  <a:cubicBezTo>
                    <a:pt x="2802" y="1874"/>
                    <a:pt x="3355" y="1321"/>
                    <a:pt x="3676" y="589"/>
                  </a:cubicBezTo>
                  <a:cubicBezTo>
                    <a:pt x="4015" y="1321"/>
                    <a:pt x="4568" y="1874"/>
                    <a:pt x="5122" y="2427"/>
                  </a:cubicBezTo>
                  <a:cubicBezTo>
                    <a:pt x="5425" y="2730"/>
                    <a:pt x="5710" y="3033"/>
                    <a:pt x="5942" y="3337"/>
                  </a:cubicBezTo>
                  <a:cubicBezTo>
                    <a:pt x="6228" y="3694"/>
                    <a:pt x="6513" y="4050"/>
                    <a:pt x="6674" y="4479"/>
                  </a:cubicBezTo>
                  <a:cubicBezTo>
                    <a:pt x="6888" y="5014"/>
                    <a:pt x="6924" y="5621"/>
                    <a:pt x="6924" y="6192"/>
                  </a:cubicBezTo>
                  <a:lnTo>
                    <a:pt x="6924" y="6602"/>
                  </a:lnTo>
                  <a:cubicBezTo>
                    <a:pt x="6924" y="6709"/>
                    <a:pt x="7031" y="6816"/>
                    <a:pt x="7156" y="6816"/>
                  </a:cubicBezTo>
                  <a:cubicBezTo>
                    <a:pt x="7263" y="6816"/>
                    <a:pt x="7370" y="6709"/>
                    <a:pt x="7370" y="6602"/>
                  </a:cubicBezTo>
                  <a:cubicBezTo>
                    <a:pt x="7370" y="6602"/>
                    <a:pt x="7370" y="5942"/>
                    <a:pt x="7352" y="5799"/>
                  </a:cubicBezTo>
                  <a:cubicBezTo>
                    <a:pt x="7316" y="5014"/>
                    <a:pt x="7156" y="4300"/>
                    <a:pt x="6710" y="3640"/>
                  </a:cubicBezTo>
                  <a:cubicBezTo>
                    <a:pt x="6335" y="3087"/>
                    <a:pt x="5907" y="2605"/>
                    <a:pt x="5425" y="2123"/>
                  </a:cubicBezTo>
                  <a:cubicBezTo>
                    <a:pt x="4854" y="1552"/>
                    <a:pt x="4283" y="946"/>
                    <a:pt x="3997" y="214"/>
                  </a:cubicBezTo>
                  <a:cubicBezTo>
                    <a:pt x="3944" y="72"/>
                    <a:pt x="3819" y="0"/>
                    <a:pt x="3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73"/>
            <p:cNvSpPr/>
            <p:nvPr/>
          </p:nvSpPr>
          <p:spPr>
            <a:xfrm>
              <a:off x="1754300" y="1707300"/>
              <a:ext cx="141425" cy="307825"/>
            </a:xfrm>
            <a:custGeom>
              <a:avLst/>
              <a:gdLst/>
              <a:ahLst/>
              <a:cxnLst/>
              <a:rect l="l" t="t" r="r" b="b"/>
              <a:pathLst>
                <a:path w="5657" h="12313" extrusionOk="0">
                  <a:moveTo>
                    <a:pt x="2819" y="4622"/>
                  </a:moveTo>
                  <a:cubicBezTo>
                    <a:pt x="3551" y="4622"/>
                    <a:pt x="4140" y="5139"/>
                    <a:pt x="4247" y="5835"/>
                  </a:cubicBezTo>
                  <a:lnTo>
                    <a:pt x="1410" y="5835"/>
                  </a:lnTo>
                  <a:cubicBezTo>
                    <a:pt x="1517" y="5139"/>
                    <a:pt x="2106" y="4622"/>
                    <a:pt x="2819" y="4622"/>
                  </a:cubicBezTo>
                  <a:close/>
                  <a:moveTo>
                    <a:pt x="2837" y="447"/>
                  </a:moveTo>
                  <a:cubicBezTo>
                    <a:pt x="3444" y="1607"/>
                    <a:pt x="4853" y="2285"/>
                    <a:pt x="5139" y="3605"/>
                  </a:cubicBezTo>
                  <a:cubicBezTo>
                    <a:pt x="5192" y="3908"/>
                    <a:pt x="5210" y="4212"/>
                    <a:pt x="5210" y="4515"/>
                  </a:cubicBezTo>
                  <a:lnTo>
                    <a:pt x="5210" y="5835"/>
                  </a:lnTo>
                  <a:lnTo>
                    <a:pt x="4693" y="5835"/>
                  </a:lnTo>
                  <a:cubicBezTo>
                    <a:pt x="4586" y="4908"/>
                    <a:pt x="3783" y="4176"/>
                    <a:pt x="2819" y="4176"/>
                  </a:cubicBezTo>
                  <a:cubicBezTo>
                    <a:pt x="1874" y="4176"/>
                    <a:pt x="1071" y="4908"/>
                    <a:pt x="964" y="5835"/>
                  </a:cubicBezTo>
                  <a:lnTo>
                    <a:pt x="446" y="5835"/>
                  </a:lnTo>
                  <a:lnTo>
                    <a:pt x="446" y="4515"/>
                  </a:lnTo>
                  <a:cubicBezTo>
                    <a:pt x="446" y="3998"/>
                    <a:pt x="500" y="3444"/>
                    <a:pt x="767" y="2981"/>
                  </a:cubicBezTo>
                  <a:cubicBezTo>
                    <a:pt x="1035" y="2499"/>
                    <a:pt x="1392" y="2124"/>
                    <a:pt x="1784" y="1732"/>
                  </a:cubicBezTo>
                  <a:cubicBezTo>
                    <a:pt x="2159" y="1339"/>
                    <a:pt x="2552" y="946"/>
                    <a:pt x="2819" y="447"/>
                  </a:cubicBezTo>
                  <a:close/>
                  <a:moveTo>
                    <a:pt x="5210" y="6264"/>
                  </a:moveTo>
                  <a:lnTo>
                    <a:pt x="5210" y="6870"/>
                  </a:lnTo>
                  <a:lnTo>
                    <a:pt x="446" y="6870"/>
                  </a:lnTo>
                  <a:lnTo>
                    <a:pt x="446" y="6264"/>
                  </a:lnTo>
                  <a:close/>
                  <a:moveTo>
                    <a:pt x="1053" y="7298"/>
                  </a:moveTo>
                  <a:lnTo>
                    <a:pt x="446" y="7905"/>
                  </a:lnTo>
                  <a:lnTo>
                    <a:pt x="446" y="7298"/>
                  </a:lnTo>
                  <a:close/>
                  <a:moveTo>
                    <a:pt x="5210" y="7298"/>
                  </a:moveTo>
                  <a:lnTo>
                    <a:pt x="5210" y="7905"/>
                  </a:lnTo>
                  <a:lnTo>
                    <a:pt x="4604" y="7298"/>
                  </a:lnTo>
                  <a:close/>
                  <a:moveTo>
                    <a:pt x="3551" y="7298"/>
                  </a:moveTo>
                  <a:lnTo>
                    <a:pt x="2819" y="8030"/>
                  </a:lnTo>
                  <a:lnTo>
                    <a:pt x="2106" y="7298"/>
                  </a:lnTo>
                  <a:close/>
                  <a:moveTo>
                    <a:pt x="4086" y="7388"/>
                  </a:moveTo>
                  <a:lnTo>
                    <a:pt x="5014" y="8333"/>
                  </a:lnTo>
                  <a:lnTo>
                    <a:pt x="4086" y="9279"/>
                  </a:lnTo>
                  <a:lnTo>
                    <a:pt x="3140" y="8333"/>
                  </a:lnTo>
                  <a:lnTo>
                    <a:pt x="4086" y="7388"/>
                  </a:lnTo>
                  <a:close/>
                  <a:moveTo>
                    <a:pt x="1570" y="7388"/>
                  </a:moveTo>
                  <a:lnTo>
                    <a:pt x="2516" y="8333"/>
                  </a:lnTo>
                  <a:lnTo>
                    <a:pt x="1570" y="9279"/>
                  </a:lnTo>
                  <a:lnTo>
                    <a:pt x="1463" y="9154"/>
                  </a:lnTo>
                  <a:cubicBezTo>
                    <a:pt x="1419" y="9118"/>
                    <a:pt x="1365" y="9101"/>
                    <a:pt x="1312" y="9101"/>
                  </a:cubicBezTo>
                  <a:cubicBezTo>
                    <a:pt x="1258" y="9101"/>
                    <a:pt x="1205" y="9118"/>
                    <a:pt x="1160" y="9154"/>
                  </a:cubicBezTo>
                  <a:cubicBezTo>
                    <a:pt x="1071" y="9243"/>
                    <a:pt x="1071" y="9386"/>
                    <a:pt x="1160" y="9475"/>
                  </a:cubicBezTo>
                  <a:lnTo>
                    <a:pt x="1267" y="9582"/>
                  </a:lnTo>
                  <a:lnTo>
                    <a:pt x="446" y="10403"/>
                  </a:lnTo>
                  <a:lnTo>
                    <a:pt x="446" y="8762"/>
                  </a:lnTo>
                  <a:cubicBezTo>
                    <a:pt x="491" y="8797"/>
                    <a:pt x="544" y="8815"/>
                    <a:pt x="598" y="8815"/>
                  </a:cubicBezTo>
                  <a:cubicBezTo>
                    <a:pt x="651" y="8815"/>
                    <a:pt x="705" y="8797"/>
                    <a:pt x="750" y="8762"/>
                  </a:cubicBezTo>
                  <a:cubicBezTo>
                    <a:pt x="839" y="8672"/>
                    <a:pt x="839" y="8530"/>
                    <a:pt x="750" y="8440"/>
                  </a:cubicBezTo>
                  <a:lnTo>
                    <a:pt x="642" y="8333"/>
                  </a:lnTo>
                  <a:lnTo>
                    <a:pt x="1570" y="7388"/>
                  </a:lnTo>
                  <a:close/>
                  <a:moveTo>
                    <a:pt x="5210" y="8762"/>
                  </a:moveTo>
                  <a:lnTo>
                    <a:pt x="5210" y="10403"/>
                  </a:lnTo>
                  <a:lnTo>
                    <a:pt x="4389" y="9582"/>
                  </a:lnTo>
                  <a:lnTo>
                    <a:pt x="5210" y="8762"/>
                  </a:lnTo>
                  <a:close/>
                  <a:moveTo>
                    <a:pt x="2819" y="8637"/>
                  </a:moveTo>
                  <a:lnTo>
                    <a:pt x="3783" y="9582"/>
                  </a:lnTo>
                  <a:lnTo>
                    <a:pt x="2819" y="10528"/>
                  </a:lnTo>
                  <a:lnTo>
                    <a:pt x="1874" y="9582"/>
                  </a:lnTo>
                  <a:lnTo>
                    <a:pt x="2819" y="8637"/>
                  </a:lnTo>
                  <a:close/>
                  <a:moveTo>
                    <a:pt x="1570" y="9886"/>
                  </a:moveTo>
                  <a:lnTo>
                    <a:pt x="2516" y="10831"/>
                  </a:lnTo>
                  <a:lnTo>
                    <a:pt x="1570" y="11777"/>
                  </a:lnTo>
                  <a:lnTo>
                    <a:pt x="642" y="10831"/>
                  </a:lnTo>
                  <a:lnTo>
                    <a:pt x="1570" y="9886"/>
                  </a:lnTo>
                  <a:close/>
                  <a:moveTo>
                    <a:pt x="4086" y="9886"/>
                  </a:moveTo>
                  <a:lnTo>
                    <a:pt x="5014" y="10831"/>
                  </a:lnTo>
                  <a:lnTo>
                    <a:pt x="4086" y="11777"/>
                  </a:lnTo>
                  <a:lnTo>
                    <a:pt x="3140" y="10831"/>
                  </a:lnTo>
                  <a:lnTo>
                    <a:pt x="4086" y="9886"/>
                  </a:lnTo>
                  <a:close/>
                  <a:moveTo>
                    <a:pt x="446" y="11259"/>
                  </a:moveTo>
                  <a:lnTo>
                    <a:pt x="1053" y="11866"/>
                  </a:lnTo>
                  <a:lnTo>
                    <a:pt x="446" y="11866"/>
                  </a:lnTo>
                  <a:lnTo>
                    <a:pt x="446" y="11259"/>
                  </a:lnTo>
                  <a:close/>
                  <a:moveTo>
                    <a:pt x="2819" y="11135"/>
                  </a:moveTo>
                  <a:lnTo>
                    <a:pt x="3569" y="11866"/>
                  </a:lnTo>
                  <a:lnTo>
                    <a:pt x="2088" y="11866"/>
                  </a:lnTo>
                  <a:lnTo>
                    <a:pt x="2819" y="11135"/>
                  </a:lnTo>
                  <a:close/>
                  <a:moveTo>
                    <a:pt x="5210" y="11259"/>
                  </a:moveTo>
                  <a:lnTo>
                    <a:pt x="5210" y="11866"/>
                  </a:lnTo>
                  <a:lnTo>
                    <a:pt x="4604" y="11866"/>
                  </a:lnTo>
                  <a:lnTo>
                    <a:pt x="5210" y="11259"/>
                  </a:lnTo>
                  <a:close/>
                  <a:moveTo>
                    <a:pt x="2819" y="1"/>
                  </a:moveTo>
                  <a:cubicBezTo>
                    <a:pt x="2659" y="1"/>
                    <a:pt x="2516" y="108"/>
                    <a:pt x="2427" y="251"/>
                  </a:cubicBezTo>
                  <a:cubicBezTo>
                    <a:pt x="2195" y="679"/>
                    <a:pt x="1838" y="1054"/>
                    <a:pt x="1481" y="1410"/>
                  </a:cubicBezTo>
                  <a:cubicBezTo>
                    <a:pt x="1053" y="1839"/>
                    <a:pt x="660" y="2267"/>
                    <a:pt x="357" y="2784"/>
                  </a:cubicBezTo>
                  <a:cubicBezTo>
                    <a:pt x="72" y="3320"/>
                    <a:pt x="0" y="3926"/>
                    <a:pt x="0" y="4515"/>
                  </a:cubicBezTo>
                  <a:lnTo>
                    <a:pt x="0" y="11973"/>
                  </a:lnTo>
                  <a:cubicBezTo>
                    <a:pt x="0" y="12152"/>
                    <a:pt x="161" y="12312"/>
                    <a:pt x="339" y="12312"/>
                  </a:cubicBezTo>
                  <a:lnTo>
                    <a:pt x="5317" y="12312"/>
                  </a:lnTo>
                  <a:cubicBezTo>
                    <a:pt x="5496" y="12312"/>
                    <a:pt x="5656" y="12152"/>
                    <a:pt x="5656" y="11973"/>
                  </a:cubicBezTo>
                  <a:lnTo>
                    <a:pt x="5656" y="4515"/>
                  </a:lnTo>
                  <a:cubicBezTo>
                    <a:pt x="5656" y="4105"/>
                    <a:pt x="5621" y="3694"/>
                    <a:pt x="5514" y="3302"/>
                  </a:cubicBezTo>
                  <a:cubicBezTo>
                    <a:pt x="5282" y="2552"/>
                    <a:pt x="4711" y="1946"/>
                    <a:pt x="4175" y="1410"/>
                  </a:cubicBezTo>
                  <a:cubicBezTo>
                    <a:pt x="3818" y="1054"/>
                    <a:pt x="3462" y="679"/>
                    <a:pt x="3230" y="251"/>
                  </a:cubicBezTo>
                  <a:cubicBezTo>
                    <a:pt x="3140" y="108"/>
                    <a:pt x="2998" y="1"/>
                    <a:pt x="2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p:cNvSpPr txBox="1"/>
          <p:nvPr/>
        </p:nvSpPr>
        <p:spPr>
          <a:xfrm>
            <a:off x="822845" y="1208706"/>
            <a:ext cx="6903406" cy="2339102"/>
          </a:xfrm>
          <a:prstGeom prst="rect">
            <a:avLst/>
          </a:prstGeom>
          <a:noFill/>
        </p:spPr>
        <p:txBody>
          <a:bodyPr wrap="square" rtlCol="0">
            <a:spAutoFit/>
          </a:bodyPr>
          <a:lstStyle/>
          <a:p>
            <a:pPr algn="ctr"/>
            <a:endParaRPr lang="en-US" dirty="0">
              <a:latin typeface="NikoshBAN" panose="02000000000000000000" pitchFamily="2" charset="0"/>
              <a:cs typeface="NikoshBAN" panose="02000000000000000000" pitchFamily="2" charset="0"/>
            </a:endParaRPr>
          </a:p>
          <a:p>
            <a:pPr algn="ctr"/>
            <a:r>
              <a:rPr lang="en-US" sz="4400" dirty="0" err="1" smtClean="0">
                <a:latin typeface="NikoshBAN" panose="02000000000000000000" pitchFamily="2" charset="0"/>
                <a:cs typeface="NikoshBAN" panose="02000000000000000000" pitchFamily="2" charset="0"/>
              </a:rPr>
              <a:t>সুস্থ</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থেকো,সুন্দর</a:t>
            </a:r>
            <a:r>
              <a:rPr lang="en-US" sz="4400" dirty="0" smtClean="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জীবন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গড়ো</a:t>
            </a:r>
            <a:r>
              <a:rPr lang="en-US" sz="4400" dirty="0" smtClean="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 </a:t>
            </a:r>
          </a:p>
          <a:p>
            <a:pPr algn="ctr"/>
            <a:r>
              <a:rPr lang="en-US" sz="4400" dirty="0" err="1" smtClean="0">
                <a:latin typeface="NikoshBAN" panose="02000000000000000000" pitchFamily="2" charset="0"/>
                <a:cs typeface="NikoshBAN" panose="02000000000000000000" pitchFamily="2" charset="0"/>
              </a:rPr>
              <a:t>দেখা</a:t>
            </a:r>
            <a:r>
              <a:rPr lang="en-US" sz="4400" dirty="0" smtClean="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হবে</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আবার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অন্য</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একটি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ক্লাসে</a:t>
            </a:r>
            <a:r>
              <a:rPr lang="en-US" sz="4400" dirty="0" smtClean="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  </a:t>
            </a:r>
          </a:p>
          <a:p>
            <a:pPr algn="just"/>
            <a:endParaRPr lang="en-US" sz="4400" dirty="0">
              <a:latin typeface="NikoshBAN" panose="02000000000000000000" pitchFamily="2" charset="0"/>
              <a:cs typeface="NikoshBAN" panose="02000000000000000000" pitchFamily="2" charset="0"/>
            </a:endParaRPr>
          </a:p>
        </p:txBody>
      </p:sp>
      <p:sp>
        <p:nvSpPr>
          <p:cNvPr id="12" name="TextBox 11"/>
          <p:cNvSpPr txBox="1"/>
          <p:nvPr/>
        </p:nvSpPr>
        <p:spPr>
          <a:xfrm>
            <a:off x="960917" y="609210"/>
            <a:ext cx="6469461"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dirty="0" smtClean="0">
                <a:latin typeface="NikoshBAN" panose="02000000000000000000" pitchFamily="2" charset="0"/>
                <a:cs typeface="NikoshBAN" panose="02000000000000000000" pitchFamily="2" charset="0"/>
              </a:rPr>
              <a:t>ধন্যবাদ </a:t>
            </a:r>
            <a:r>
              <a:rPr lang="en-US" sz="4000" dirty="0" err="1" smtClean="0">
                <a:latin typeface="NikoshBAN" panose="02000000000000000000" pitchFamily="2" charset="0"/>
                <a:cs typeface="NikoshBAN" panose="02000000000000000000" pitchFamily="2" charset="0"/>
              </a:rPr>
              <a:t>সবাইকে</a:t>
            </a:r>
            <a:endParaRPr lang="en-US" sz="4000" dirty="0">
              <a:latin typeface="NikoshBAN" panose="02000000000000000000" pitchFamily="2" charset="0"/>
              <a:cs typeface="NikoshBAN" panose="02000000000000000000" pitchFamily="2" charset="0"/>
            </a:endParaRPr>
          </a:p>
        </p:txBody>
      </p:sp>
      <p:sp>
        <p:nvSpPr>
          <p:cNvPr id="14" name="TextBox 13"/>
          <p:cNvSpPr txBox="1"/>
          <p:nvPr/>
        </p:nvSpPr>
        <p:spPr>
          <a:xfrm>
            <a:off x="3000652" y="2929631"/>
            <a:ext cx="2219418" cy="76944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4400" b="1" spc="50" dirty="0" err="1" smtClean="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মা’সালাম</a:t>
            </a:r>
            <a:r>
              <a:rPr lang="en-US" sz="4400"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02"/>
        <p:cNvGrpSpPr/>
        <p:nvPr/>
      </p:nvGrpSpPr>
      <p:grpSpPr>
        <a:xfrm>
          <a:off x="0" y="0"/>
          <a:ext cx="0" cy="0"/>
          <a:chOff x="0" y="0"/>
          <a:chExt cx="0" cy="0"/>
        </a:xfrm>
      </p:grpSpPr>
      <p:cxnSp>
        <p:nvCxnSpPr>
          <p:cNvPr id="4104" name="Google Shape;4104;p82"/>
          <p:cNvCxnSpPr/>
          <p:nvPr/>
        </p:nvCxnSpPr>
        <p:spPr>
          <a:xfrm>
            <a:off x="1974271" y="4860884"/>
            <a:ext cx="1578900" cy="0"/>
          </a:xfrm>
          <a:prstGeom prst="straightConnector1">
            <a:avLst/>
          </a:prstGeom>
          <a:noFill/>
          <a:ln w="19050" cap="flat" cmpd="sng">
            <a:solidFill>
              <a:schemeClr val="accent1"/>
            </a:solidFill>
            <a:prstDash val="solid"/>
            <a:round/>
            <a:headEnd type="none" w="med" len="med"/>
            <a:tailEnd type="none" w="med" len="med"/>
          </a:ln>
        </p:spPr>
      </p:cxnSp>
      <p:sp>
        <p:nvSpPr>
          <p:cNvPr id="3" name="TextBox 2"/>
          <p:cNvSpPr txBox="1"/>
          <p:nvPr/>
        </p:nvSpPr>
        <p:spPr>
          <a:xfrm>
            <a:off x="106531" y="1018016"/>
            <a:ext cx="6747030" cy="800219"/>
          </a:xfrm>
          <a:prstGeom prst="rect">
            <a:avLst/>
          </a:prstGeom>
          <a:noFill/>
        </p:spPr>
        <p:txBody>
          <a:bodyPr wrap="square" rtlCol="0">
            <a:spAutoFit/>
          </a:bodyPr>
          <a:lstStyle/>
          <a:p>
            <a:endParaRPr lang="en-US" dirty="0"/>
          </a:p>
          <a:p>
            <a:r>
              <a:rPr lang="en-US" sz="3200" dirty="0" err="1">
                <a:latin typeface="NikoshBAN" panose="02000000000000000000" pitchFamily="2" charset="0"/>
                <a:cs typeface="NikoshBAN" panose="02000000000000000000" pitchFamily="2" charset="0"/>
              </a:rPr>
              <a:t>পড়া</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শুরুর</a:t>
            </a:r>
            <a:r>
              <a:rPr lang="en-US" sz="3200"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আমরা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পড়বো</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878889" y="328474"/>
            <a:ext cx="4287914" cy="769441"/>
          </a:xfrm>
          <a:prstGeom prst="rect">
            <a:avLst/>
          </a:prstGeom>
          <a:noFill/>
        </p:spPr>
        <p:txBody>
          <a:bodyPr wrap="square" rtlCol="0">
            <a:spAutoFit/>
          </a:bodyPr>
          <a:lstStyle/>
          <a:p>
            <a:r>
              <a:rPr lang="en-US" sz="4400" dirty="0">
                <a:solidFill>
                  <a:srgbClr val="0070C0"/>
                </a:solidFill>
                <a:latin typeface="NikoshBAN" panose="02000000000000000000" pitchFamily="2" charset="0"/>
                <a:cs typeface="NikoshBAN" panose="02000000000000000000" pitchFamily="2" charset="0"/>
              </a:rPr>
              <a:t>আজকের </a:t>
            </a:r>
            <a:r>
              <a:rPr lang="en-US" sz="4400" dirty="0" err="1">
                <a:solidFill>
                  <a:srgbClr val="0070C0"/>
                </a:solidFill>
                <a:latin typeface="NikoshBAN" panose="02000000000000000000" pitchFamily="2" charset="0"/>
                <a:cs typeface="NikoshBAN" panose="02000000000000000000" pitchFamily="2" charset="0"/>
              </a:rPr>
              <a:t>পাঠ</a:t>
            </a:r>
            <a:r>
              <a:rPr lang="en-US" sz="4400" dirty="0">
                <a:solidFill>
                  <a:srgbClr val="0070C0"/>
                </a:solidFill>
                <a:latin typeface="NikoshBAN" panose="02000000000000000000" pitchFamily="2" charset="0"/>
                <a:cs typeface="NikoshBAN" panose="02000000000000000000" pitchFamily="2" charset="0"/>
              </a:rPr>
              <a:t> </a:t>
            </a:r>
            <a:r>
              <a:rPr lang="en-US" sz="4400" dirty="0" err="1">
                <a:solidFill>
                  <a:srgbClr val="0070C0"/>
                </a:solidFill>
                <a:latin typeface="NikoshBAN" panose="02000000000000000000" pitchFamily="2" charset="0"/>
                <a:cs typeface="NikoshBAN" panose="02000000000000000000" pitchFamily="2" charset="0"/>
              </a:rPr>
              <a:t>শুরু</a:t>
            </a:r>
            <a:r>
              <a:rPr lang="en-US" sz="4400" dirty="0">
                <a:solidFill>
                  <a:srgbClr val="0070C0"/>
                </a:solidFill>
                <a:latin typeface="NikoshBAN" panose="02000000000000000000" pitchFamily="2" charset="0"/>
                <a:cs typeface="NikoshBAN" panose="02000000000000000000" pitchFamily="2" charset="0"/>
              </a:rPr>
              <a:t>......</a:t>
            </a:r>
          </a:p>
        </p:txBody>
      </p:sp>
      <p:sp>
        <p:nvSpPr>
          <p:cNvPr id="5" name="TextBox 4"/>
          <p:cNvSpPr txBox="1"/>
          <p:nvPr/>
        </p:nvSpPr>
        <p:spPr>
          <a:xfrm>
            <a:off x="-1176292" y="1973900"/>
            <a:ext cx="5366551" cy="1538883"/>
          </a:xfrm>
          <a:prstGeom prst="rect">
            <a:avLst/>
          </a:prstGeom>
          <a:noFill/>
        </p:spPr>
        <p:txBody>
          <a:bodyPr wrap="square" rtlCol="0">
            <a:spAutoFit/>
          </a:bodyPr>
          <a:lstStyle/>
          <a:p>
            <a:pPr algn="r"/>
            <a:r>
              <a:rPr lang="en-US" sz="4000" dirty="0" smtClean="0"/>
              <a:t> </a:t>
            </a:r>
            <a:r>
              <a:rPr lang="en-US" sz="4000" dirty="0" err="1"/>
              <a:t>رَّبِّ</a:t>
            </a:r>
            <a:r>
              <a:rPr lang="en-US" sz="4000" dirty="0"/>
              <a:t> </a:t>
            </a:r>
            <a:r>
              <a:rPr lang="en-US" sz="4000" dirty="0" err="1"/>
              <a:t>زِدْنِي</a:t>
            </a:r>
            <a:r>
              <a:rPr lang="en-US" sz="4000" dirty="0"/>
              <a:t> </a:t>
            </a:r>
            <a:r>
              <a:rPr lang="en-US" sz="4000" dirty="0" err="1"/>
              <a:t>عِلْمًا</a:t>
            </a:r>
            <a:endParaRPr lang="en-US" sz="4000" dirty="0"/>
          </a:p>
          <a:p>
            <a:pPr algn="r"/>
            <a:endParaRPr lang="en-US" sz="4000" dirty="0">
              <a:latin typeface="Arabic Typesetting" panose="03020402040406030203" pitchFamily="66" charset="-78"/>
              <a:cs typeface="Arabic Typesetting" panose="03020402040406030203" pitchFamily="66" charset="-78"/>
            </a:endParaRPr>
          </a:p>
          <a:p>
            <a:endParaRPr lang="en-US" dirty="0"/>
          </a:p>
        </p:txBody>
      </p:sp>
      <p:sp>
        <p:nvSpPr>
          <p:cNvPr id="6" name="TextBox 5"/>
          <p:cNvSpPr txBox="1"/>
          <p:nvPr/>
        </p:nvSpPr>
        <p:spPr>
          <a:xfrm>
            <a:off x="266330" y="2873948"/>
            <a:ext cx="5166804" cy="584775"/>
          </a:xfrm>
          <a:prstGeom prst="rect">
            <a:avLst/>
          </a:prstGeom>
          <a:noFill/>
        </p:spPr>
        <p:txBody>
          <a:bodyPr wrap="square" rtlCol="0">
            <a:spAutoFit/>
          </a:bodyPr>
          <a:lstStyle/>
          <a:p>
            <a:r>
              <a:rPr lang="en-US"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আমার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আমার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জ্ঞান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বৃদ্ধি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করুন</a:t>
            </a:r>
            <a:r>
              <a:rPr lang="en-US" sz="3200" dirty="0">
                <a:latin typeface="NikoshBAN" panose="02000000000000000000" pitchFamily="2" charset="0"/>
                <a:cs typeface="NikoshBAN" panose="02000000000000000000"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1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08"/>
        <p:cNvGrpSpPr/>
        <p:nvPr/>
      </p:nvGrpSpPr>
      <p:grpSpPr>
        <a:xfrm>
          <a:off x="0" y="0"/>
          <a:ext cx="0" cy="0"/>
          <a:chOff x="0" y="0"/>
          <a:chExt cx="0" cy="0"/>
        </a:xfrm>
      </p:grpSpPr>
      <p:cxnSp>
        <p:nvCxnSpPr>
          <p:cNvPr id="3611" name="Google Shape;3611;p63"/>
          <p:cNvCxnSpPr/>
          <p:nvPr/>
        </p:nvCxnSpPr>
        <p:spPr>
          <a:xfrm>
            <a:off x="5078172" y="3433307"/>
            <a:ext cx="2714700" cy="0"/>
          </a:xfrm>
          <a:prstGeom prst="straightConnector1">
            <a:avLst/>
          </a:prstGeom>
          <a:noFill/>
          <a:ln w="19050" cap="flat" cmpd="sng">
            <a:solidFill>
              <a:schemeClr val="accent1"/>
            </a:solidFill>
            <a:prstDash val="solid"/>
            <a:round/>
            <a:headEnd type="none" w="med" len="med"/>
            <a:tailEnd type="none" w="med" len="med"/>
          </a:ln>
        </p:spPr>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642" y="1248093"/>
            <a:ext cx="2054109" cy="21703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Box 4"/>
          <p:cNvSpPr txBox="1"/>
          <p:nvPr/>
        </p:nvSpPr>
        <p:spPr>
          <a:xfrm>
            <a:off x="5034986" y="666409"/>
            <a:ext cx="2801073" cy="646331"/>
          </a:xfrm>
          <a:prstGeom prst="rect">
            <a:avLst/>
          </a:prstGeom>
          <a:noFill/>
        </p:spPr>
        <p:txBody>
          <a:bodyPr wrap="square" rtlCol="0">
            <a:spAutoFit/>
          </a:bodyPr>
          <a:lstStyle/>
          <a:p>
            <a:pPr algn="ctr"/>
            <a:r>
              <a:rPr lang="en-US" sz="3600" dirty="0" smtClean="0">
                <a:solidFill>
                  <a:srgbClr val="0070C0"/>
                </a:solidFill>
              </a:rPr>
              <a:t>পরিচয়</a:t>
            </a:r>
            <a:endParaRPr lang="en-US" sz="3600" dirty="0">
              <a:solidFill>
                <a:srgbClr val="0070C0"/>
              </a:solidFill>
            </a:endParaRPr>
          </a:p>
        </p:txBody>
      </p:sp>
      <p:sp>
        <p:nvSpPr>
          <p:cNvPr id="6" name="TextBox 5"/>
          <p:cNvSpPr txBox="1"/>
          <p:nvPr/>
        </p:nvSpPr>
        <p:spPr>
          <a:xfrm>
            <a:off x="5034986" y="1248093"/>
            <a:ext cx="3396227" cy="2185214"/>
          </a:xfrm>
          <a:prstGeom prst="rect">
            <a:avLst/>
          </a:prstGeom>
          <a:noFill/>
          <a:ln>
            <a:solidFill>
              <a:srgbClr val="7030A0"/>
            </a:solidFill>
          </a:ln>
        </p:spPr>
        <p:txBody>
          <a:bodyPr wrap="square" rtlCol="0">
            <a:spAutoFit/>
          </a:bodyPr>
          <a:lstStyle/>
          <a:p>
            <a:r>
              <a:rPr lang="en-US" sz="2800" dirty="0" err="1" smtClean="0"/>
              <a:t>এম.এম</a:t>
            </a:r>
            <a:r>
              <a:rPr lang="en-US" sz="2800" dirty="0" smtClean="0"/>
              <a:t>. </a:t>
            </a:r>
            <a:r>
              <a:rPr lang="en-US" sz="2800" dirty="0" err="1" smtClean="0"/>
              <a:t>সাঈদ</a:t>
            </a:r>
            <a:r>
              <a:rPr lang="en-US" sz="2800" dirty="0" smtClean="0"/>
              <a:t> </a:t>
            </a:r>
            <a:r>
              <a:rPr lang="en-US" sz="2800" dirty="0" err="1" smtClean="0"/>
              <a:t>আব্দুল্লাহ</a:t>
            </a:r>
            <a:endParaRPr lang="en-US" sz="2800" dirty="0" smtClean="0"/>
          </a:p>
          <a:p>
            <a:r>
              <a:rPr lang="en-US" sz="2800" dirty="0" err="1" smtClean="0"/>
              <a:t>প্রভাষক</a:t>
            </a:r>
            <a:r>
              <a:rPr lang="en-US" sz="2800" dirty="0" smtClean="0"/>
              <a:t> (</a:t>
            </a:r>
            <a:r>
              <a:rPr lang="en-US" sz="2800" dirty="0" err="1" smtClean="0"/>
              <a:t>আরবি</a:t>
            </a:r>
            <a:r>
              <a:rPr lang="en-US" sz="2800" dirty="0" smtClean="0"/>
              <a:t>) </a:t>
            </a:r>
          </a:p>
          <a:p>
            <a:r>
              <a:rPr lang="en-US" sz="2400" dirty="0" err="1" smtClean="0"/>
              <a:t>চরকাওনা</a:t>
            </a:r>
            <a:r>
              <a:rPr lang="en-US" sz="2400" dirty="0" smtClean="0"/>
              <a:t> </a:t>
            </a:r>
            <a:r>
              <a:rPr lang="en-US" sz="2400" dirty="0" err="1" smtClean="0"/>
              <a:t>মধ্য</a:t>
            </a:r>
            <a:r>
              <a:rPr lang="en-US" sz="2400" dirty="0" smtClean="0"/>
              <a:t> পাড়া আলিম </a:t>
            </a:r>
            <a:r>
              <a:rPr lang="en-US" sz="2400" dirty="0" err="1" smtClean="0"/>
              <a:t>মাদরাসা</a:t>
            </a:r>
            <a:endParaRPr lang="en-US" sz="2400" dirty="0" smtClean="0"/>
          </a:p>
          <a:p>
            <a:r>
              <a:rPr lang="en-US" sz="2800" dirty="0" err="1" smtClean="0"/>
              <a:t>অনার্স,মাস্টার্স</a:t>
            </a:r>
            <a:r>
              <a:rPr lang="en-US" sz="2800" dirty="0" smtClean="0"/>
              <a:t> </a:t>
            </a:r>
          </a:p>
          <a:p>
            <a:r>
              <a:rPr lang="en-US" sz="2800" dirty="0" err="1" smtClean="0"/>
              <a:t>ইসলামি</a:t>
            </a:r>
            <a:r>
              <a:rPr lang="en-US" sz="2800" dirty="0" smtClean="0"/>
              <a:t> </a:t>
            </a:r>
            <a:r>
              <a:rPr lang="en-US" sz="2800" dirty="0" err="1" smtClean="0"/>
              <a:t>বিশ্ববিদ্যালয়,কুষ্টিয়া</a:t>
            </a:r>
            <a:endParaRPr lang="en-US" sz="2800" dirty="0" smtClean="0"/>
          </a:p>
        </p:txBody>
      </p:sp>
      <p:sp>
        <p:nvSpPr>
          <p:cNvPr id="2" name="TextBox 1"/>
          <p:cNvSpPr txBox="1"/>
          <p:nvPr/>
        </p:nvSpPr>
        <p:spPr>
          <a:xfrm>
            <a:off x="2621910" y="3433307"/>
            <a:ext cx="1953572" cy="276999"/>
          </a:xfrm>
          <a:prstGeom prst="rect">
            <a:avLst/>
          </a:prstGeom>
          <a:noFill/>
        </p:spPr>
        <p:txBody>
          <a:bodyPr wrap="square" rtlCol="0">
            <a:spAutoFit/>
          </a:bodyPr>
          <a:lstStyle/>
          <a:p>
            <a:pPr algn="ctr"/>
            <a:r>
              <a:rPr lang="en-US" sz="1200" dirty="0" smtClean="0">
                <a:solidFill>
                  <a:srgbClr val="C00000"/>
                </a:solidFill>
              </a:rPr>
              <a:t>sayediu1998@gmail.com</a:t>
            </a:r>
            <a:endParaRPr lang="en-US" sz="1200" dirty="0">
              <a:solidFill>
                <a:srgbClr val="C00000"/>
              </a:solidFill>
            </a:endParaRPr>
          </a:p>
        </p:txBody>
      </p:sp>
      <p:sp>
        <p:nvSpPr>
          <p:cNvPr id="3" name="TextBox 2"/>
          <p:cNvSpPr txBox="1"/>
          <p:nvPr/>
        </p:nvSpPr>
        <p:spPr>
          <a:xfrm>
            <a:off x="3030185" y="3710306"/>
            <a:ext cx="1597981" cy="261610"/>
          </a:xfrm>
          <a:prstGeom prst="rect">
            <a:avLst/>
          </a:prstGeom>
          <a:noFill/>
        </p:spPr>
        <p:txBody>
          <a:bodyPr wrap="square" rtlCol="0">
            <a:spAutoFit/>
          </a:bodyPr>
          <a:lstStyle/>
          <a:p>
            <a:r>
              <a:rPr lang="en-US" sz="1100" dirty="0" smtClean="0">
                <a:solidFill>
                  <a:srgbClr val="0070C0"/>
                </a:solidFill>
              </a:rPr>
              <a:t>01621027029</a:t>
            </a:r>
            <a:endParaRPr lang="en-US" sz="11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611"/>
                                        </p:tgtEl>
                                        <p:attrNameLst>
                                          <p:attrName>style.visibility</p:attrName>
                                        </p:attrNameLst>
                                      </p:cBhvr>
                                      <p:to>
                                        <p:strVal val="visible"/>
                                      </p:to>
                                    </p:set>
                                    <p:anim calcmode="lin" valueType="num">
                                      <p:cBhvr additive="base">
                                        <p:cTn id="7" dur="1000"/>
                                        <p:tgtEl>
                                          <p:spTgt spid="36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22"/>
        <p:cNvGrpSpPr/>
        <p:nvPr/>
      </p:nvGrpSpPr>
      <p:grpSpPr>
        <a:xfrm>
          <a:off x="0" y="0"/>
          <a:ext cx="0" cy="0"/>
          <a:chOff x="0" y="0"/>
          <a:chExt cx="0" cy="0"/>
        </a:xfrm>
      </p:grpSpPr>
      <p:pic>
        <p:nvPicPr>
          <p:cNvPr id="3626" name="Google Shape;3626;p65"/>
          <p:cNvPicPr preferRelativeResize="0"/>
          <p:nvPr/>
        </p:nvPicPr>
        <p:blipFill rotWithShape="1">
          <a:blip r:embed="rId3">
            <a:alphaModFix/>
          </a:blip>
          <a:srcRect l="29153"/>
          <a:stretch/>
        </p:blipFill>
        <p:spPr>
          <a:xfrm>
            <a:off x="550630" y="699569"/>
            <a:ext cx="3755040" cy="3744362"/>
          </a:xfrm>
          <a:prstGeom prst="star8">
            <a:avLst>
              <a:gd name="adj" fmla="val 37500"/>
            </a:avLst>
          </a:prstGeom>
          <a:noFill/>
          <a:ln w="19050" cap="flat" cmpd="sng">
            <a:solidFill>
              <a:schemeClr val="dk2"/>
            </a:solidFill>
            <a:prstDash val="solid"/>
            <a:round/>
            <a:headEnd type="none" w="sm" len="sm"/>
            <a:tailEnd type="none" w="sm" len="sm"/>
          </a:ln>
        </p:spPr>
      </p:pic>
      <p:sp>
        <p:nvSpPr>
          <p:cNvPr id="4" name="TextBox 3"/>
          <p:cNvSpPr txBox="1"/>
          <p:nvPr/>
        </p:nvSpPr>
        <p:spPr>
          <a:xfrm>
            <a:off x="4572000" y="1571476"/>
            <a:ext cx="4456590" cy="2000548"/>
          </a:xfrm>
          <a:prstGeom prst="rect">
            <a:avLst/>
          </a:prstGeom>
          <a:noFill/>
        </p:spPr>
        <p:txBody>
          <a:bodyPr wrap="square" rtlCol="0">
            <a:spAutoFit/>
          </a:bodyPr>
          <a:lstStyle/>
          <a:p>
            <a:endParaRPr lang="en-US" sz="4000" dirty="0"/>
          </a:p>
          <a:p>
            <a:pPr marL="457200" indent="-457200">
              <a:buFont typeface="Wingdings" panose="05000000000000000000" pitchFamily="2" charset="2"/>
              <a:buChar char="v"/>
            </a:pPr>
            <a:r>
              <a:rPr lang="en-US" sz="2800" dirty="0" err="1" smtClean="0"/>
              <a:t>জীবন</a:t>
            </a:r>
            <a:r>
              <a:rPr lang="en-US" sz="2800" dirty="0" smtClean="0"/>
              <a:t> </a:t>
            </a:r>
            <a:r>
              <a:rPr lang="en-US" sz="2800" dirty="0" err="1" smtClean="0"/>
              <a:t>ঘনিষ্ট</a:t>
            </a:r>
            <a:r>
              <a:rPr lang="en-US" sz="2800" dirty="0"/>
              <a:t> </a:t>
            </a:r>
            <a:r>
              <a:rPr lang="en-US" sz="2800" dirty="0" err="1" smtClean="0"/>
              <a:t>কয়েকটি</a:t>
            </a:r>
            <a:r>
              <a:rPr lang="en-US" sz="2800" dirty="0" smtClean="0"/>
              <a:t> </a:t>
            </a:r>
            <a:r>
              <a:rPr lang="en-US" sz="2800" dirty="0" err="1" smtClean="0"/>
              <a:t>বিষয়</a:t>
            </a:r>
            <a:r>
              <a:rPr lang="en-US" sz="2800" dirty="0" smtClean="0"/>
              <a:t> </a:t>
            </a:r>
          </a:p>
          <a:p>
            <a:pPr marL="457200" indent="-457200">
              <a:buFont typeface="Wingdings" panose="05000000000000000000" pitchFamily="2" charset="2"/>
              <a:buChar char="v"/>
            </a:pPr>
            <a:r>
              <a:rPr lang="en-US" sz="2800" dirty="0" err="1" smtClean="0"/>
              <a:t>পরস্পর</a:t>
            </a:r>
            <a:r>
              <a:rPr lang="en-US" sz="2800" dirty="0" smtClean="0"/>
              <a:t> </a:t>
            </a:r>
            <a:r>
              <a:rPr lang="en-US" sz="2800" dirty="0" err="1" smtClean="0"/>
              <a:t>দায়িত্বশীলতা</a:t>
            </a:r>
            <a:endParaRPr lang="en-US" sz="2800" dirty="0" smtClean="0"/>
          </a:p>
          <a:p>
            <a:pPr marL="457200" indent="-457200">
              <a:buFont typeface="Wingdings" panose="05000000000000000000" pitchFamily="2" charset="2"/>
              <a:buChar char="v"/>
            </a:pPr>
            <a:r>
              <a:rPr lang="en-US" sz="2800" dirty="0" err="1" smtClean="0"/>
              <a:t>সময়ের</a:t>
            </a:r>
            <a:r>
              <a:rPr lang="en-US" sz="2800" dirty="0" smtClean="0"/>
              <a:t> </a:t>
            </a:r>
            <a:r>
              <a:rPr lang="en-US" sz="2800" dirty="0" err="1" smtClean="0"/>
              <a:t>গুরুত্ব</a:t>
            </a:r>
            <a:r>
              <a:rPr lang="en-US" sz="2800" dirty="0" smtClean="0"/>
              <a:t> </a:t>
            </a:r>
            <a:r>
              <a:rPr lang="en-US" sz="2800" dirty="0" err="1" smtClean="0"/>
              <a:t>অনুধাবন</a:t>
            </a:r>
            <a:r>
              <a:rPr lang="en-US" sz="2800" dirty="0" smtClean="0"/>
              <a:t> </a:t>
            </a:r>
            <a:r>
              <a:rPr lang="en-US" sz="2800" dirty="0" err="1" smtClean="0"/>
              <a:t>করবে</a:t>
            </a:r>
            <a:r>
              <a:rPr lang="en-US" sz="2800" dirty="0" smtClean="0"/>
              <a:t>।</a:t>
            </a:r>
            <a:endParaRPr lang="en-US" sz="2800" dirty="0"/>
          </a:p>
        </p:txBody>
      </p:sp>
      <p:sp>
        <p:nvSpPr>
          <p:cNvPr id="2" name="TextBox 1"/>
          <p:cNvSpPr txBox="1"/>
          <p:nvPr/>
        </p:nvSpPr>
        <p:spPr>
          <a:xfrm>
            <a:off x="5193437" y="1571476"/>
            <a:ext cx="1997475" cy="646331"/>
          </a:xfrm>
          <a:prstGeom prst="rect">
            <a:avLst/>
          </a:prstGeom>
          <a:noFill/>
        </p:spPr>
        <p:txBody>
          <a:bodyPr wrap="square" rtlCol="0">
            <a:spAutoFit/>
          </a:bodyPr>
          <a:lstStyle/>
          <a:p>
            <a:r>
              <a:rPr lang="en-US" sz="3600" dirty="0" smtClean="0">
                <a:solidFill>
                  <a:schemeClr val="bg2">
                    <a:lumMod val="75000"/>
                  </a:schemeClr>
                </a:solidFill>
              </a:rPr>
              <a:t>‘’</a:t>
            </a:r>
            <a:r>
              <a:rPr lang="en-US" sz="3600" dirty="0" err="1" smtClean="0">
                <a:solidFill>
                  <a:schemeClr val="bg2">
                    <a:lumMod val="75000"/>
                  </a:schemeClr>
                </a:solidFill>
              </a:rPr>
              <a:t>শিখনফল</a:t>
            </a:r>
            <a:r>
              <a:rPr lang="en-US" sz="3600" dirty="0" smtClean="0">
                <a:solidFill>
                  <a:schemeClr val="bg2">
                    <a:lumMod val="75000"/>
                  </a:schemeClr>
                </a:solidFill>
              </a:rPr>
              <a:t>’’      </a:t>
            </a:r>
            <a:endParaRPr lang="en-US" sz="3600" dirty="0">
              <a:solidFill>
                <a:schemeClr val="bg2">
                  <a:lumMod val="75000"/>
                </a:schemeClr>
              </a:solidFill>
            </a:endParaRPr>
          </a:p>
        </p:txBody>
      </p:sp>
      <p:sp>
        <p:nvSpPr>
          <p:cNvPr id="3" name="16-Point Star 2"/>
          <p:cNvSpPr/>
          <p:nvPr/>
        </p:nvSpPr>
        <p:spPr>
          <a:xfrm>
            <a:off x="5832629" y="949911"/>
            <a:ext cx="594804" cy="532660"/>
          </a:xfrm>
          <a:prstGeom prst="star16">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26"/>
        <p:cNvGrpSpPr/>
        <p:nvPr/>
      </p:nvGrpSpPr>
      <p:grpSpPr>
        <a:xfrm>
          <a:off x="0" y="0"/>
          <a:ext cx="0" cy="0"/>
          <a:chOff x="0" y="0"/>
          <a:chExt cx="0" cy="0"/>
        </a:xfrm>
      </p:grpSpPr>
      <p:grpSp>
        <p:nvGrpSpPr>
          <p:cNvPr id="3527" name="Google Shape;3527;p57"/>
          <p:cNvGrpSpPr/>
          <p:nvPr/>
        </p:nvGrpSpPr>
        <p:grpSpPr>
          <a:xfrm>
            <a:off x="2322375" y="96591"/>
            <a:ext cx="4499250" cy="4950317"/>
            <a:chOff x="3054150" y="3253800"/>
            <a:chExt cx="1683725" cy="1852525"/>
          </a:xfrm>
        </p:grpSpPr>
        <p:sp>
          <p:nvSpPr>
            <p:cNvPr id="3528" name="Google Shape;3528;p57"/>
            <p:cNvSpPr/>
            <p:nvPr/>
          </p:nvSpPr>
          <p:spPr>
            <a:xfrm>
              <a:off x="3054150" y="3253800"/>
              <a:ext cx="1683725" cy="1852525"/>
            </a:xfrm>
            <a:custGeom>
              <a:avLst/>
              <a:gdLst/>
              <a:ahLst/>
              <a:cxnLst/>
              <a:rect l="l" t="t" r="r" b="b"/>
              <a:pathLst>
                <a:path w="67349" h="74101" extrusionOk="0">
                  <a:moveTo>
                    <a:pt x="33671" y="1196"/>
                  </a:moveTo>
                  <a:cubicBezTo>
                    <a:pt x="34348" y="2058"/>
                    <a:pt x="35959" y="3775"/>
                    <a:pt x="38759" y="4881"/>
                  </a:cubicBezTo>
                  <a:cubicBezTo>
                    <a:pt x="40619" y="5613"/>
                    <a:pt x="41308" y="7585"/>
                    <a:pt x="41398" y="8103"/>
                  </a:cubicBezTo>
                  <a:lnTo>
                    <a:pt x="41398" y="8304"/>
                  </a:lnTo>
                  <a:cubicBezTo>
                    <a:pt x="41398" y="8436"/>
                    <a:pt x="41458" y="8560"/>
                    <a:pt x="41558" y="8644"/>
                  </a:cubicBezTo>
                  <a:cubicBezTo>
                    <a:pt x="41640" y="8707"/>
                    <a:pt x="41739" y="8743"/>
                    <a:pt x="41837" y="8743"/>
                  </a:cubicBezTo>
                  <a:cubicBezTo>
                    <a:pt x="41867" y="8743"/>
                    <a:pt x="41898" y="8739"/>
                    <a:pt x="41927" y="8732"/>
                  </a:cubicBezTo>
                  <a:cubicBezTo>
                    <a:pt x="42616" y="8578"/>
                    <a:pt x="43300" y="8501"/>
                    <a:pt x="43971" y="8501"/>
                  </a:cubicBezTo>
                  <a:cubicBezTo>
                    <a:pt x="48797" y="8501"/>
                    <a:pt x="52887" y="12268"/>
                    <a:pt x="53285" y="17077"/>
                  </a:cubicBezTo>
                  <a:cubicBezTo>
                    <a:pt x="53309" y="17304"/>
                    <a:pt x="53487" y="17475"/>
                    <a:pt x="53713" y="17482"/>
                  </a:cubicBezTo>
                  <a:cubicBezTo>
                    <a:pt x="58812" y="17618"/>
                    <a:pt x="62812" y="21726"/>
                    <a:pt x="62812" y="26826"/>
                  </a:cubicBezTo>
                  <a:cubicBezTo>
                    <a:pt x="62812" y="27580"/>
                    <a:pt x="62712" y="28359"/>
                    <a:pt x="62510" y="29144"/>
                  </a:cubicBezTo>
                  <a:cubicBezTo>
                    <a:pt x="62468" y="29315"/>
                    <a:pt x="62534" y="29493"/>
                    <a:pt x="62677" y="29600"/>
                  </a:cubicBezTo>
                  <a:cubicBezTo>
                    <a:pt x="65089" y="31390"/>
                    <a:pt x="66468" y="34129"/>
                    <a:pt x="66468" y="37113"/>
                  </a:cubicBezTo>
                  <a:cubicBezTo>
                    <a:pt x="66468" y="40085"/>
                    <a:pt x="65095" y="42813"/>
                    <a:pt x="62700" y="44608"/>
                  </a:cubicBezTo>
                  <a:cubicBezTo>
                    <a:pt x="62557" y="44709"/>
                    <a:pt x="62491" y="44888"/>
                    <a:pt x="62534" y="45060"/>
                  </a:cubicBezTo>
                  <a:cubicBezTo>
                    <a:pt x="62718" y="45815"/>
                    <a:pt x="62812" y="46558"/>
                    <a:pt x="62812" y="47283"/>
                  </a:cubicBezTo>
                  <a:cubicBezTo>
                    <a:pt x="62812" y="52097"/>
                    <a:pt x="59205" y="56097"/>
                    <a:pt x="54420" y="56590"/>
                  </a:cubicBezTo>
                  <a:cubicBezTo>
                    <a:pt x="54313" y="56596"/>
                    <a:pt x="54218" y="56650"/>
                    <a:pt x="54141" y="56722"/>
                  </a:cubicBezTo>
                  <a:cubicBezTo>
                    <a:pt x="53855" y="57031"/>
                    <a:pt x="53583" y="57309"/>
                    <a:pt x="53309" y="57577"/>
                  </a:cubicBezTo>
                  <a:cubicBezTo>
                    <a:pt x="53243" y="57643"/>
                    <a:pt x="53202" y="57726"/>
                    <a:pt x="53184" y="57816"/>
                  </a:cubicBezTo>
                  <a:cubicBezTo>
                    <a:pt x="52423" y="62326"/>
                    <a:pt x="48548" y="65601"/>
                    <a:pt x="43971" y="65601"/>
                  </a:cubicBezTo>
                  <a:cubicBezTo>
                    <a:pt x="43300" y="65601"/>
                    <a:pt x="42616" y="65524"/>
                    <a:pt x="41927" y="65376"/>
                  </a:cubicBezTo>
                  <a:cubicBezTo>
                    <a:pt x="41895" y="65368"/>
                    <a:pt x="41863" y="65365"/>
                    <a:pt x="41830" y="65365"/>
                  </a:cubicBezTo>
                  <a:cubicBezTo>
                    <a:pt x="41734" y="65365"/>
                    <a:pt x="41638" y="65397"/>
                    <a:pt x="41558" y="65459"/>
                  </a:cubicBezTo>
                  <a:cubicBezTo>
                    <a:pt x="41458" y="65541"/>
                    <a:pt x="41398" y="65667"/>
                    <a:pt x="41398" y="65804"/>
                  </a:cubicBezTo>
                  <a:lnTo>
                    <a:pt x="41398" y="66005"/>
                  </a:lnTo>
                  <a:cubicBezTo>
                    <a:pt x="41308" y="66517"/>
                    <a:pt x="40619" y="68490"/>
                    <a:pt x="38759" y="69227"/>
                  </a:cubicBezTo>
                  <a:cubicBezTo>
                    <a:pt x="35959" y="70333"/>
                    <a:pt x="34348" y="72050"/>
                    <a:pt x="33671" y="72912"/>
                  </a:cubicBezTo>
                  <a:cubicBezTo>
                    <a:pt x="32999" y="72050"/>
                    <a:pt x="31388" y="70333"/>
                    <a:pt x="28590" y="69227"/>
                  </a:cubicBezTo>
                  <a:cubicBezTo>
                    <a:pt x="26730" y="68490"/>
                    <a:pt x="26039" y="66517"/>
                    <a:pt x="25951" y="66005"/>
                  </a:cubicBezTo>
                  <a:lnTo>
                    <a:pt x="25951" y="65804"/>
                  </a:lnTo>
                  <a:cubicBezTo>
                    <a:pt x="25951" y="65667"/>
                    <a:pt x="25891" y="65541"/>
                    <a:pt x="25790" y="65459"/>
                  </a:cubicBezTo>
                  <a:cubicBezTo>
                    <a:pt x="25710" y="65397"/>
                    <a:pt x="25613" y="65365"/>
                    <a:pt x="25515" y="65365"/>
                  </a:cubicBezTo>
                  <a:cubicBezTo>
                    <a:pt x="25482" y="65365"/>
                    <a:pt x="25449" y="65368"/>
                    <a:pt x="25416" y="65376"/>
                  </a:cubicBezTo>
                  <a:cubicBezTo>
                    <a:pt x="24733" y="65524"/>
                    <a:pt x="24042" y="65601"/>
                    <a:pt x="23377" y="65601"/>
                  </a:cubicBezTo>
                  <a:cubicBezTo>
                    <a:pt x="18800" y="65601"/>
                    <a:pt x="14926" y="62326"/>
                    <a:pt x="14164" y="57816"/>
                  </a:cubicBezTo>
                  <a:cubicBezTo>
                    <a:pt x="14147" y="57726"/>
                    <a:pt x="14105" y="57643"/>
                    <a:pt x="14034" y="57577"/>
                  </a:cubicBezTo>
                  <a:cubicBezTo>
                    <a:pt x="13766" y="57309"/>
                    <a:pt x="13492" y="57037"/>
                    <a:pt x="13201" y="56722"/>
                  </a:cubicBezTo>
                  <a:cubicBezTo>
                    <a:pt x="13130" y="56645"/>
                    <a:pt x="13035" y="56596"/>
                    <a:pt x="12928" y="56590"/>
                  </a:cubicBezTo>
                  <a:cubicBezTo>
                    <a:pt x="8143" y="56097"/>
                    <a:pt x="4535" y="52097"/>
                    <a:pt x="4535" y="47283"/>
                  </a:cubicBezTo>
                  <a:cubicBezTo>
                    <a:pt x="4535" y="46558"/>
                    <a:pt x="4631" y="45815"/>
                    <a:pt x="4809" y="45060"/>
                  </a:cubicBezTo>
                  <a:cubicBezTo>
                    <a:pt x="4850" y="44888"/>
                    <a:pt x="4790" y="44709"/>
                    <a:pt x="4648" y="44608"/>
                  </a:cubicBezTo>
                  <a:cubicBezTo>
                    <a:pt x="2253" y="42813"/>
                    <a:pt x="875" y="40085"/>
                    <a:pt x="875" y="37113"/>
                  </a:cubicBezTo>
                  <a:cubicBezTo>
                    <a:pt x="875" y="34129"/>
                    <a:pt x="2258" y="31390"/>
                    <a:pt x="4672" y="29600"/>
                  </a:cubicBezTo>
                  <a:cubicBezTo>
                    <a:pt x="4815" y="29493"/>
                    <a:pt x="4880" y="29315"/>
                    <a:pt x="4839" y="29144"/>
                  </a:cubicBezTo>
                  <a:cubicBezTo>
                    <a:pt x="4636" y="28359"/>
                    <a:pt x="4535" y="27580"/>
                    <a:pt x="4535" y="26826"/>
                  </a:cubicBezTo>
                  <a:cubicBezTo>
                    <a:pt x="4535" y="21726"/>
                    <a:pt x="8529" y="17618"/>
                    <a:pt x="13635" y="17482"/>
                  </a:cubicBezTo>
                  <a:cubicBezTo>
                    <a:pt x="13856" y="17475"/>
                    <a:pt x="14040" y="17304"/>
                    <a:pt x="14057" y="17077"/>
                  </a:cubicBezTo>
                  <a:cubicBezTo>
                    <a:pt x="14455" y="12268"/>
                    <a:pt x="18550" y="8501"/>
                    <a:pt x="23377" y="8501"/>
                  </a:cubicBezTo>
                  <a:cubicBezTo>
                    <a:pt x="24042" y="8501"/>
                    <a:pt x="24733" y="8578"/>
                    <a:pt x="25416" y="8732"/>
                  </a:cubicBezTo>
                  <a:cubicBezTo>
                    <a:pt x="25446" y="8739"/>
                    <a:pt x="25478" y="8743"/>
                    <a:pt x="25508" y="8743"/>
                  </a:cubicBezTo>
                  <a:cubicBezTo>
                    <a:pt x="25609" y="8743"/>
                    <a:pt x="25708" y="8707"/>
                    <a:pt x="25790" y="8644"/>
                  </a:cubicBezTo>
                  <a:cubicBezTo>
                    <a:pt x="25891" y="8560"/>
                    <a:pt x="25951" y="8436"/>
                    <a:pt x="25951" y="8304"/>
                  </a:cubicBezTo>
                  <a:lnTo>
                    <a:pt x="25951" y="8103"/>
                  </a:lnTo>
                  <a:cubicBezTo>
                    <a:pt x="26039" y="7585"/>
                    <a:pt x="26730" y="5613"/>
                    <a:pt x="28590" y="4881"/>
                  </a:cubicBezTo>
                  <a:cubicBezTo>
                    <a:pt x="31388" y="3775"/>
                    <a:pt x="32999" y="2058"/>
                    <a:pt x="33671" y="1196"/>
                  </a:cubicBezTo>
                  <a:close/>
                  <a:moveTo>
                    <a:pt x="33671" y="1"/>
                  </a:moveTo>
                  <a:cubicBezTo>
                    <a:pt x="33522" y="1"/>
                    <a:pt x="33380" y="85"/>
                    <a:pt x="33297" y="215"/>
                  </a:cubicBezTo>
                  <a:cubicBezTo>
                    <a:pt x="33284" y="239"/>
                    <a:pt x="31781" y="2675"/>
                    <a:pt x="28269" y="4061"/>
                  </a:cubicBezTo>
                  <a:cubicBezTo>
                    <a:pt x="26195" y="4881"/>
                    <a:pt x="25339" y="6878"/>
                    <a:pt x="25125" y="7775"/>
                  </a:cubicBezTo>
                  <a:cubicBezTo>
                    <a:pt x="24536" y="7675"/>
                    <a:pt x="23954" y="7621"/>
                    <a:pt x="23377" y="7621"/>
                  </a:cubicBezTo>
                  <a:cubicBezTo>
                    <a:pt x="20791" y="7621"/>
                    <a:pt x="18325" y="8590"/>
                    <a:pt x="16435" y="10343"/>
                  </a:cubicBezTo>
                  <a:cubicBezTo>
                    <a:pt x="14646" y="12002"/>
                    <a:pt x="13516" y="14218"/>
                    <a:pt x="13225" y="16619"/>
                  </a:cubicBezTo>
                  <a:cubicBezTo>
                    <a:pt x="10693" y="16786"/>
                    <a:pt x="8345" y="17862"/>
                    <a:pt x="6562" y="19686"/>
                  </a:cubicBezTo>
                  <a:cubicBezTo>
                    <a:pt x="4691" y="21606"/>
                    <a:pt x="3656" y="24138"/>
                    <a:pt x="3656" y="26826"/>
                  </a:cubicBezTo>
                  <a:cubicBezTo>
                    <a:pt x="3656" y="27562"/>
                    <a:pt x="3745" y="28316"/>
                    <a:pt x="3917" y="29072"/>
                  </a:cubicBezTo>
                  <a:cubicBezTo>
                    <a:pt x="1427" y="31034"/>
                    <a:pt x="0" y="33945"/>
                    <a:pt x="0" y="37113"/>
                  </a:cubicBezTo>
                  <a:cubicBezTo>
                    <a:pt x="0" y="40270"/>
                    <a:pt x="1415" y="43176"/>
                    <a:pt x="3893" y="45131"/>
                  </a:cubicBezTo>
                  <a:cubicBezTo>
                    <a:pt x="3739" y="45856"/>
                    <a:pt x="3656" y="46582"/>
                    <a:pt x="3656" y="47283"/>
                  </a:cubicBezTo>
                  <a:cubicBezTo>
                    <a:pt x="3656" y="52495"/>
                    <a:pt x="7525" y="56834"/>
                    <a:pt x="12679" y="57440"/>
                  </a:cubicBezTo>
                  <a:cubicBezTo>
                    <a:pt x="12898" y="57679"/>
                    <a:pt x="13112" y="57893"/>
                    <a:pt x="13321" y="58107"/>
                  </a:cubicBezTo>
                  <a:cubicBezTo>
                    <a:pt x="14212" y="62968"/>
                    <a:pt x="18420" y="66481"/>
                    <a:pt x="23377" y="66481"/>
                  </a:cubicBezTo>
                  <a:cubicBezTo>
                    <a:pt x="23954" y="66481"/>
                    <a:pt x="24536" y="66427"/>
                    <a:pt x="25125" y="66326"/>
                  </a:cubicBezTo>
                  <a:cubicBezTo>
                    <a:pt x="25339" y="67230"/>
                    <a:pt x="26195" y="69220"/>
                    <a:pt x="28269" y="70040"/>
                  </a:cubicBezTo>
                  <a:cubicBezTo>
                    <a:pt x="31764" y="71420"/>
                    <a:pt x="33284" y="73869"/>
                    <a:pt x="33297" y="73892"/>
                  </a:cubicBezTo>
                  <a:cubicBezTo>
                    <a:pt x="33380" y="74023"/>
                    <a:pt x="33522" y="74100"/>
                    <a:pt x="33671" y="74100"/>
                  </a:cubicBezTo>
                  <a:cubicBezTo>
                    <a:pt x="33826" y="74100"/>
                    <a:pt x="33969" y="74023"/>
                    <a:pt x="34052" y="73892"/>
                  </a:cubicBezTo>
                  <a:cubicBezTo>
                    <a:pt x="34063" y="73869"/>
                    <a:pt x="35567" y="71426"/>
                    <a:pt x="39080" y="70040"/>
                  </a:cubicBezTo>
                  <a:cubicBezTo>
                    <a:pt x="41154" y="69220"/>
                    <a:pt x="42010" y="67230"/>
                    <a:pt x="42224" y="66326"/>
                  </a:cubicBezTo>
                  <a:cubicBezTo>
                    <a:pt x="42813" y="66427"/>
                    <a:pt x="43395" y="66481"/>
                    <a:pt x="43971" y="66481"/>
                  </a:cubicBezTo>
                  <a:cubicBezTo>
                    <a:pt x="48928" y="66481"/>
                    <a:pt x="53131" y="62968"/>
                    <a:pt x="54022" y="58107"/>
                  </a:cubicBezTo>
                  <a:cubicBezTo>
                    <a:pt x="54236" y="57893"/>
                    <a:pt x="54450" y="57679"/>
                    <a:pt x="54670" y="57440"/>
                  </a:cubicBezTo>
                  <a:cubicBezTo>
                    <a:pt x="59824" y="56834"/>
                    <a:pt x="63687" y="52495"/>
                    <a:pt x="63687" y="47283"/>
                  </a:cubicBezTo>
                  <a:cubicBezTo>
                    <a:pt x="63687" y="46582"/>
                    <a:pt x="63610" y="45856"/>
                    <a:pt x="63454" y="45131"/>
                  </a:cubicBezTo>
                  <a:cubicBezTo>
                    <a:pt x="65933" y="43176"/>
                    <a:pt x="67348" y="40270"/>
                    <a:pt x="67348" y="37113"/>
                  </a:cubicBezTo>
                  <a:cubicBezTo>
                    <a:pt x="67348" y="33945"/>
                    <a:pt x="65922" y="31034"/>
                    <a:pt x="63431" y="29072"/>
                  </a:cubicBezTo>
                  <a:cubicBezTo>
                    <a:pt x="63604" y="28316"/>
                    <a:pt x="63687" y="27562"/>
                    <a:pt x="63687" y="26826"/>
                  </a:cubicBezTo>
                  <a:cubicBezTo>
                    <a:pt x="63687" y="24138"/>
                    <a:pt x="62658" y="21606"/>
                    <a:pt x="60780" y="19686"/>
                  </a:cubicBezTo>
                  <a:cubicBezTo>
                    <a:pt x="59004" y="17862"/>
                    <a:pt x="56650" y="16786"/>
                    <a:pt x="54124" y="16619"/>
                  </a:cubicBezTo>
                  <a:cubicBezTo>
                    <a:pt x="53833" y="14218"/>
                    <a:pt x="52703" y="12002"/>
                    <a:pt x="50914" y="10343"/>
                  </a:cubicBezTo>
                  <a:cubicBezTo>
                    <a:pt x="49018" y="8590"/>
                    <a:pt x="46558" y="7621"/>
                    <a:pt x="43971" y="7621"/>
                  </a:cubicBezTo>
                  <a:cubicBezTo>
                    <a:pt x="43395" y="7621"/>
                    <a:pt x="42813" y="7675"/>
                    <a:pt x="42224" y="7775"/>
                  </a:cubicBezTo>
                  <a:cubicBezTo>
                    <a:pt x="42010" y="6878"/>
                    <a:pt x="41154" y="4881"/>
                    <a:pt x="39080" y="4061"/>
                  </a:cubicBezTo>
                  <a:cubicBezTo>
                    <a:pt x="35585" y="2683"/>
                    <a:pt x="34063" y="239"/>
                    <a:pt x="34052" y="215"/>
                  </a:cubicBezTo>
                  <a:cubicBezTo>
                    <a:pt x="33969" y="85"/>
                    <a:pt x="33826" y="1"/>
                    <a:pt x="3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7"/>
            <p:cNvSpPr/>
            <p:nvPr/>
          </p:nvSpPr>
          <p:spPr>
            <a:xfrm>
              <a:off x="3097088" y="3314838"/>
              <a:ext cx="1597850" cy="1730450"/>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0" name="Google Shape;3530;p57"/>
          <p:cNvSpPr txBox="1">
            <a:spLocks noGrp="1"/>
          </p:cNvSpPr>
          <p:nvPr>
            <p:ph type="ctrTitle"/>
          </p:nvPr>
        </p:nvSpPr>
        <p:spPr>
          <a:xfrm>
            <a:off x="2245360" y="1981200"/>
            <a:ext cx="4704080" cy="19405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dirty="0" smtClean="0">
                <a:solidFill>
                  <a:schemeClr val="dk2"/>
                </a:solidFill>
              </a:rPr>
              <a:t>দারসুল </a:t>
            </a:r>
            <a:r>
              <a:rPr lang="en-US" sz="5400" dirty="0" err="1" smtClean="0">
                <a:solidFill>
                  <a:schemeClr val="dk2"/>
                </a:solidFill>
              </a:rPr>
              <a:t>হাদীস</a:t>
            </a:r>
            <a:endParaRPr sz="5400" dirty="0">
              <a:solidFill>
                <a:schemeClr val="dk2"/>
              </a:solidFill>
            </a:endParaRPr>
          </a:p>
        </p:txBody>
      </p:sp>
      <p:sp>
        <p:nvSpPr>
          <p:cNvPr id="3531" name="Google Shape;3531;p57"/>
          <p:cNvSpPr txBox="1">
            <a:spLocks noGrp="1"/>
          </p:cNvSpPr>
          <p:nvPr>
            <p:ph type="subTitle" idx="1"/>
          </p:nvPr>
        </p:nvSpPr>
        <p:spPr>
          <a:xfrm>
            <a:off x="3522900" y="3710477"/>
            <a:ext cx="20982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ত</a:t>
            </a:r>
            <a:endParaRPr dirty="0"/>
          </a:p>
        </p:txBody>
      </p:sp>
      <p:cxnSp>
        <p:nvCxnSpPr>
          <p:cNvPr id="3532" name="Google Shape;3532;p57"/>
          <p:cNvCxnSpPr/>
          <p:nvPr/>
        </p:nvCxnSpPr>
        <p:spPr>
          <a:xfrm>
            <a:off x="3567150" y="3598950"/>
            <a:ext cx="2009700" cy="0"/>
          </a:xfrm>
          <a:prstGeom prst="straightConnector1">
            <a:avLst/>
          </a:prstGeom>
          <a:noFill/>
          <a:ln w="19050" cap="flat" cmpd="sng">
            <a:solidFill>
              <a:schemeClr val="accent1"/>
            </a:solidFill>
            <a:prstDash val="solid"/>
            <a:round/>
            <a:headEnd type="none" w="med" len="med"/>
            <a:tailEnd type="none" w="med" len="med"/>
          </a:ln>
        </p:spPr>
      </p:cxnSp>
      <p:sp>
        <p:nvSpPr>
          <p:cNvPr id="2" name="TextBox 1"/>
          <p:cNvSpPr txBox="1"/>
          <p:nvPr/>
        </p:nvSpPr>
        <p:spPr>
          <a:xfrm>
            <a:off x="4196080" y="1642805"/>
            <a:ext cx="751839" cy="830997"/>
          </a:xfrm>
          <a:prstGeom prst="rect">
            <a:avLst/>
          </a:prstGeom>
          <a:ln>
            <a:solidFill>
              <a:schemeClr val="accent2">
                <a:lumMod val="40000"/>
                <a:lumOff val="60000"/>
              </a:schemeClr>
            </a:solidFill>
          </a:ln>
          <a:effectLst>
            <a:glow rad="228600">
              <a:schemeClr val="accent2">
                <a:satMod val="175000"/>
                <a:alpha val="40000"/>
              </a:schemeClr>
            </a:glow>
            <a:outerShdw blurRad="50800" dist="38100" dir="16200000"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800" b="1" dirty="0" smtClean="0">
                <a:ln w="6600">
                  <a:solidFill>
                    <a:schemeClr val="accent2"/>
                  </a:solidFill>
                  <a:prstDash val="solid"/>
                </a:ln>
                <a:solidFill>
                  <a:srgbClr val="FFFFFF"/>
                </a:solidFill>
                <a:effectLst>
                  <a:outerShdw dist="38100" dir="2700000" algn="tl" rotWithShape="0">
                    <a:schemeClr val="accent2"/>
                  </a:outerShdw>
                </a:effectLst>
              </a:rPr>
              <a:t>০১</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87"/>
        <p:cNvGrpSpPr/>
        <p:nvPr/>
      </p:nvGrpSpPr>
      <p:grpSpPr>
        <a:xfrm>
          <a:off x="0" y="0"/>
          <a:ext cx="0" cy="0"/>
          <a:chOff x="0" y="0"/>
          <a:chExt cx="0" cy="0"/>
        </a:xfrm>
      </p:grpSpPr>
      <p:sp>
        <p:nvSpPr>
          <p:cNvPr id="3588" name="Google Shape;3588;p61"/>
          <p:cNvSpPr txBox="1">
            <a:spLocks noGrp="1"/>
          </p:cNvSpPr>
          <p:nvPr>
            <p:ph type="title"/>
          </p:nvPr>
        </p:nvSpPr>
        <p:spPr>
          <a:xfrm>
            <a:off x="1656080" y="1595120"/>
            <a:ext cx="5435600" cy="9766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smtClean="0"/>
              <a:t> “</a:t>
            </a:r>
            <a:r>
              <a:rPr lang="en-US" sz="3600" dirty="0" err="1" smtClean="0"/>
              <a:t>হাদীসের</a:t>
            </a:r>
            <a:r>
              <a:rPr lang="en-US" sz="3600" dirty="0" smtClean="0"/>
              <a:t> </a:t>
            </a:r>
            <a:r>
              <a:rPr lang="en-US" sz="3600" dirty="0" err="1" smtClean="0"/>
              <a:t>শিরোনাম</a:t>
            </a:r>
            <a:r>
              <a:rPr lang="en-US" sz="3600" dirty="0" smtClean="0"/>
              <a:t>”</a:t>
            </a:r>
            <a:endParaRPr sz="3600" dirty="0"/>
          </a:p>
        </p:txBody>
      </p:sp>
      <p:sp>
        <p:nvSpPr>
          <p:cNvPr id="3589" name="Google Shape;3589;p61"/>
          <p:cNvSpPr txBox="1">
            <a:spLocks noGrp="1"/>
          </p:cNvSpPr>
          <p:nvPr>
            <p:ph type="subTitle" idx="1"/>
          </p:nvPr>
        </p:nvSpPr>
        <p:spPr>
          <a:xfrm>
            <a:off x="1742490" y="2135379"/>
            <a:ext cx="5516880" cy="1473323"/>
          </a:xfrm>
          <a:prstGeom prst="rect">
            <a:avLst/>
          </a:prstGeom>
        </p:spPr>
        <p:txBody>
          <a:bodyPr spcFirstLastPara="1" wrap="square" lIns="91425" tIns="91425" rIns="91425" bIns="91425" anchor="ctr" anchorCtr="0">
            <a:noAutofit/>
          </a:bodyPr>
          <a:lstStyle/>
          <a:p>
            <a:pPr marL="0" lvl="0" indent="0"/>
            <a:r>
              <a:rPr lang="as-IN" sz="4000" dirty="0">
                <a:solidFill>
                  <a:srgbClr val="C00000"/>
                </a:solidFill>
              </a:rPr>
              <a:t>পাঁচটি বস্তুর পূর্বে পাঁচটি বস্তুর </a:t>
            </a:r>
            <a:r>
              <a:rPr lang="as-IN" sz="4000" dirty="0" smtClean="0">
                <a:solidFill>
                  <a:srgbClr val="C00000"/>
                </a:solidFill>
              </a:rPr>
              <a:t>গুরুত্ব</a:t>
            </a:r>
            <a:r>
              <a:rPr lang="en-US" sz="4000" dirty="0">
                <a:solidFill>
                  <a:srgbClr val="C00000"/>
                </a:solidFill>
              </a:rPr>
              <a:t>;</a:t>
            </a:r>
            <a:endParaRPr sz="4000" dirty="0">
              <a:solidFill>
                <a:srgbClr val="C00000"/>
              </a:solidFill>
            </a:endParaRPr>
          </a:p>
        </p:txBody>
      </p:sp>
      <p:grpSp>
        <p:nvGrpSpPr>
          <p:cNvPr id="3590" name="Google Shape;3590;p61"/>
          <p:cNvGrpSpPr/>
          <p:nvPr/>
        </p:nvGrpSpPr>
        <p:grpSpPr>
          <a:xfrm>
            <a:off x="4023360" y="3505201"/>
            <a:ext cx="1026160" cy="965906"/>
            <a:chOff x="1050700" y="2895275"/>
            <a:chExt cx="1167950" cy="1167925"/>
          </a:xfrm>
        </p:grpSpPr>
        <p:sp>
          <p:nvSpPr>
            <p:cNvPr id="3591" name="Google Shape;3591;p61"/>
            <p:cNvSpPr/>
            <p:nvPr/>
          </p:nvSpPr>
          <p:spPr>
            <a:xfrm>
              <a:off x="1050700" y="2895275"/>
              <a:ext cx="1167950" cy="1167925"/>
            </a:xfrm>
            <a:custGeom>
              <a:avLst/>
              <a:gdLst/>
              <a:ahLst/>
              <a:cxnLst/>
              <a:rect l="l" t="t" r="r" b="b"/>
              <a:pathLst>
                <a:path w="46718" h="46717" extrusionOk="0">
                  <a:moveTo>
                    <a:pt x="23359" y="1718"/>
                  </a:moveTo>
                  <a:lnTo>
                    <a:pt x="29701" y="8054"/>
                  </a:lnTo>
                  <a:lnTo>
                    <a:pt x="38664" y="8054"/>
                  </a:lnTo>
                  <a:lnTo>
                    <a:pt x="38664" y="17016"/>
                  </a:lnTo>
                  <a:lnTo>
                    <a:pt x="45000" y="23359"/>
                  </a:lnTo>
                  <a:lnTo>
                    <a:pt x="38664" y="29695"/>
                  </a:lnTo>
                  <a:lnTo>
                    <a:pt x="38664" y="38657"/>
                  </a:lnTo>
                  <a:lnTo>
                    <a:pt x="29701" y="38657"/>
                  </a:lnTo>
                  <a:lnTo>
                    <a:pt x="23359" y="45000"/>
                  </a:lnTo>
                  <a:lnTo>
                    <a:pt x="17022" y="38657"/>
                  </a:lnTo>
                  <a:lnTo>
                    <a:pt x="8054" y="38657"/>
                  </a:lnTo>
                  <a:lnTo>
                    <a:pt x="8054" y="29695"/>
                  </a:lnTo>
                  <a:lnTo>
                    <a:pt x="1718" y="23359"/>
                  </a:lnTo>
                  <a:lnTo>
                    <a:pt x="8054" y="17016"/>
                  </a:lnTo>
                  <a:lnTo>
                    <a:pt x="8054" y="8054"/>
                  </a:lnTo>
                  <a:lnTo>
                    <a:pt x="17022" y="8054"/>
                  </a:lnTo>
                  <a:lnTo>
                    <a:pt x="23359" y="1718"/>
                  </a:lnTo>
                  <a:close/>
                  <a:moveTo>
                    <a:pt x="23359" y="0"/>
                  </a:moveTo>
                  <a:lnTo>
                    <a:pt x="16518" y="6841"/>
                  </a:lnTo>
                  <a:lnTo>
                    <a:pt x="6842" y="6841"/>
                  </a:lnTo>
                  <a:lnTo>
                    <a:pt x="6842" y="16517"/>
                  </a:lnTo>
                  <a:lnTo>
                    <a:pt x="0" y="23359"/>
                  </a:lnTo>
                  <a:lnTo>
                    <a:pt x="6842" y="30200"/>
                  </a:lnTo>
                  <a:lnTo>
                    <a:pt x="6842" y="39876"/>
                  </a:lnTo>
                  <a:lnTo>
                    <a:pt x="16518" y="39876"/>
                  </a:lnTo>
                  <a:lnTo>
                    <a:pt x="23359" y="46717"/>
                  </a:lnTo>
                  <a:lnTo>
                    <a:pt x="30200" y="39876"/>
                  </a:lnTo>
                  <a:lnTo>
                    <a:pt x="39876" y="39876"/>
                  </a:lnTo>
                  <a:lnTo>
                    <a:pt x="39876" y="30200"/>
                  </a:lnTo>
                  <a:lnTo>
                    <a:pt x="46717" y="23359"/>
                  </a:lnTo>
                  <a:lnTo>
                    <a:pt x="39876" y="16517"/>
                  </a:lnTo>
                  <a:lnTo>
                    <a:pt x="39876" y="6841"/>
                  </a:lnTo>
                  <a:lnTo>
                    <a:pt x="30200" y="6841"/>
                  </a:lnTo>
                  <a:lnTo>
                    <a:pt x="233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1"/>
            <p:cNvSpPr/>
            <p:nvPr/>
          </p:nvSpPr>
          <p:spPr>
            <a:xfrm>
              <a:off x="1296900" y="3141475"/>
              <a:ext cx="675550" cy="675525"/>
            </a:xfrm>
            <a:custGeom>
              <a:avLst/>
              <a:gdLst/>
              <a:ahLst/>
              <a:cxnLst/>
              <a:rect l="l" t="t" r="r" b="b"/>
              <a:pathLst>
                <a:path w="27022" h="27021" extrusionOk="0">
                  <a:moveTo>
                    <a:pt x="25809" y="1213"/>
                  </a:moveTo>
                  <a:lnTo>
                    <a:pt x="25809" y="10866"/>
                  </a:lnTo>
                  <a:lnTo>
                    <a:pt x="16857" y="10866"/>
                  </a:lnTo>
                  <a:lnTo>
                    <a:pt x="14485" y="13511"/>
                  </a:lnTo>
                  <a:lnTo>
                    <a:pt x="16863" y="16150"/>
                  </a:lnTo>
                  <a:lnTo>
                    <a:pt x="25809" y="16150"/>
                  </a:lnTo>
                  <a:lnTo>
                    <a:pt x="25809" y="25808"/>
                  </a:lnTo>
                  <a:lnTo>
                    <a:pt x="16156" y="25808"/>
                  </a:lnTo>
                  <a:lnTo>
                    <a:pt x="16156" y="16857"/>
                  </a:lnTo>
                  <a:lnTo>
                    <a:pt x="13511" y="14486"/>
                  </a:lnTo>
                  <a:lnTo>
                    <a:pt x="10866" y="16857"/>
                  </a:lnTo>
                  <a:lnTo>
                    <a:pt x="10866" y="25808"/>
                  </a:lnTo>
                  <a:lnTo>
                    <a:pt x="1213" y="25808"/>
                  </a:lnTo>
                  <a:lnTo>
                    <a:pt x="1213" y="16150"/>
                  </a:lnTo>
                  <a:lnTo>
                    <a:pt x="10164" y="16150"/>
                  </a:lnTo>
                  <a:lnTo>
                    <a:pt x="12537" y="13511"/>
                  </a:lnTo>
                  <a:lnTo>
                    <a:pt x="10164" y="10866"/>
                  </a:lnTo>
                  <a:lnTo>
                    <a:pt x="1213" y="10866"/>
                  </a:lnTo>
                  <a:lnTo>
                    <a:pt x="1213" y="1213"/>
                  </a:lnTo>
                  <a:lnTo>
                    <a:pt x="10866" y="1213"/>
                  </a:lnTo>
                  <a:lnTo>
                    <a:pt x="10866" y="10158"/>
                  </a:lnTo>
                  <a:lnTo>
                    <a:pt x="13511" y="12536"/>
                  </a:lnTo>
                  <a:lnTo>
                    <a:pt x="16156" y="10158"/>
                  </a:lnTo>
                  <a:lnTo>
                    <a:pt x="16156" y="1213"/>
                  </a:lnTo>
                  <a:close/>
                  <a:moveTo>
                    <a:pt x="1" y="0"/>
                  </a:moveTo>
                  <a:lnTo>
                    <a:pt x="1" y="12078"/>
                  </a:lnTo>
                  <a:lnTo>
                    <a:pt x="9624" y="12078"/>
                  </a:lnTo>
                  <a:lnTo>
                    <a:pt x="10908" y="13511"/>
                  </a:lnTo>
                  <a:lnTo>
                    <a:pt x="9624" y="14937"/>
                  </a:lnTo>
                  <a:lnTo>
                    <a:pt x="1" y="14937"/>
                  </a:lnTo>
                  <a:lnTo>
                    <a:pt x="1" y="27021"/>
                  </a:lnTo>
                  <a:lnTo>
                    <a:pt x="12084" y="27021"/>
                  </a:lnTo>
                  <a:lnTo>
                    <a:pt x="12084" y="17398"/>
                  </a:lnTo>
                  <a:lnTo>
                    <a:pt x="13511" y="16114"/>
                  </a:lnTo>
                  <a:lnTo>
                    <a:pt x="14943" y="17398"/>
                  </a:lnTo>
                  <a:lnTo>
                    <a:pt x="14943" y="27021"/>
                  </a:lnTo>
                  <a:lnTo>
                    <a:pt x="27021" y="27021"/>
                  </a:lnTo>
                  <a:lnTo>
                    <a:pt x="27021" y="14937"/>
                  </a:lnTo>
                  <a:lnTo>
                    <a:pt x="17404" y="14937"/>
                  </a:lnTo>
                  <a:lnTo>
                    <a:pt x="16120" y="13511"/>
                  </a:lnTo>
                  <a:lnTo>
                    <a:pt x="17404" y="12078"/>
                  </a:lnTo>
                  <a:lnTo>
                    <a:pt x="27021" y="12078"/>
                  </a:lnTo>
                  <a:lnTo>
                    <a:pt x="27021" y="0"/>
                  </a:lnTo>
                  <a:lnTo>
                    <a:pt x="14943" y="0"/>
                  </a:lnTo>
                  <a:lnTo>
                    <a:pt x="14943" y="9618"/>
                  </a:lnTo>
                  <a:lnTo>
                    <a:pt x="13511" y="10902"/>
                  </a:lnTo>
                  <a:lnTo>
                    <a:pt x="12084" y="9618"/>
                  </a:lnTo>
                  <a:lnTo>
                    <a:pt x="12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1"/>
            <p:cNvSpPr/>
            <p:nvPr/>
          </p:nvSpPr>
          <p:spPr>
            <a:xfrm>
              <a:off x="1410875" y="3001675"/>
              <a:ext cx="447450" cy="304200"/>
            </a:xfrm>
            <a:custGeom>
              <a:avLst/>
              <a:gdLst/>
              <a:ahLst/>
              <a:cxnLst/>
              <a:rect l="l" t="t" r="r" b="b"/>
              <a:pathLst>
                <a:path w="17898" h="12168" extrusionOk="0">
                  <a:moveTo>
                    <a:pt x="8952" y="1712"/>
                  </a:moveTo>
                  <a:lnTo>
                    <a:pt x="16167" y="8873"/>
                  </a:lnTo>
                  <a:lnTo>
                    <a:pt x="14046" y="10955"/>
                  </a:lnTo>
                  <a:lnTo>
                    <a:pt x="3858" y="10955"/>
                  </a:lnTo>
                  <a:lnTo>
                    <a:pt x="1730" y="8873"/>
                  </a:lnTo>
                  <a:lnTo>
                    <a:pt x="8952" y="1712"/>
                  </a:lnTo>
                  <a:close/>
                  <a:moveTo>
                    <a:pt x="8952" y="1"/>
                  </a:moveTo>
                  <a:lnTo>
                    <a:pt x="1" y="8880"/>
                  </a:lnTo>
                  <a:lnTo>
                    <a:pt x="3359" y="12167"/>
                  </a:lnTo>
                  <a:lnTo>
                    <a:pt x="14539" y="12167"/>
                  </a:lnTo>
                  <a:lnTo>
                    <a:pt x="17897" y="8886"/>
                  </a:lnTo>
                  <a:lnTo>
                    <a:pt x="89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61"/>
            <p:cNvSpPr/>
            <p:nvPr/>
          </p:nvSpPr>
          <p:spPr>
            <a:xfrm>
              <a:off x="1808050" y="3255600"/>
              <a:ext cx="304225" cy="447425"/>
            </a:xfrm>
            <a:custGeom>
              <a:avLst/>
              <a:gdLst/>
              <a:ahLst/>
              <a:cxnLst/>
              <a:rect l="l" t="t" r="r" b="b"/>
              <a:pathLst>
                <a:path w="12169" h="17897" extrusionOk="0">
                  <a:moveTo>
                    <a:pt x="3294" y="1730"/>
                  </a:moveTo>
                  <a:lnTo>
                    <a:pt x="10462" y="8951"/>
                  </a:lnTo>
                  <a:lnTo>
                    <a:pt x="3294" y="16168"/>
                  </a:lnTo>
                  <a:lnTo>
                    <a:pt x="1213" y="14039"/>
                  </a:lnTo>
                  <a:lnTo>
                    <a:pt x="1213" y="3859"/>
                  </a:lnTo>
                  <a:lnTo>
                    <a:pt x="3294" y="1730"/>
                  </a:lnTo>
                  <a:close/>
                  <a:moveTo>
                    <a:pt x="3288" y="0"/>
                  </a:moveTo>
                  <a:lnTo>
                    <a:pt x="0" y="3360"/>
                  </a:lnTo>
                  <a:lnTo>
                    <a:pt x="0" y="14539"/>
                  </a:lnTo>
                  <a:lnTo>
                    <a:pt x="3281" y="17897"/>
                  </a:lnTo>
                  <a:lnTo>
                    <a:pt x="12168" y="8951"/>
                  </a:lnTo>
                  <a:lnTo>
                    <a:pt x="32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1"/>
            <p:cNvSpPr/>
            <p:nvPr/>
          </p:nvSpPr>
          <p:spPr>
            <a:xfrm>
              <a:off x="1156925" y="3255600"/>
              <a:ext cx="304200" cy="447425"/>
            </a:xfrm>
            <a:custGeom>
              <a:avLst/>
              <a:gdLst/>
              <a:ahLst/>
              <a:cxnLst/>
              <a:rect l="l" t="t" r="r" b="b"/>
              <a:pathLst>
                <a:path w="12168" h="17897" extrusionOk="0">
                  <a:moveTo>
                    <a:pt x="8875" y="1730"/>
                  </a:moveTo>
                  <a:lnTo>
                    <a:pt x="10955" y="3859"/>
                  </a:lnTo>
                  <a:lnTo>
                    <a:pt x="10955" y="14039"/>
                  </a:lnTo>
                  <a:lnTo>
                    <a:pt x="8875" y="16168"/>
                  </a:lnTo>
                  <a:lnTo>
                    <a:pt x="1713" y="8946"/>
                  </a:lnTo>
                  <a:lnTo>
                    <a:pt x="8875" y="1730"/>
                  </a:lnTo>
                  <a:close/>
                  <a:moveTo>
                    <a:pt x="8886" y="0"/>
                  </a:moveTo>
                  <a:lnTo>
                    <a:pt x="1" y="8946"/>
                  </a:lnTo>
                  <a:lnTo>
                    <a:pt x="8886" y="17897"/>
                  </a:lnTo>
                  <a:lnTo>
                    <a:pt x="12167" y="14539"/>
                  </a:lnTo>
                  <a:lnTo>
                    <a:pt x="12167" y="3360"/>
                  </a:lnTo>
                  <a:lnTo>
                    <a:pt x="8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1"/>
            <p:cNvSpPr/>
            <p:nvPr/>
          </p:nvSpPr>
          <p:spPr>
            <a:xfrm>
              <a:off x="1410875" y="3652800"/>
              <a:ext cx="447450" cy="304175"/>
            </a:xfrm>
            <a:custGeom>
              <a:avLst/>
              <a:gdLst/>
              <a:ahLst/>
              <a:cxnLst/>
              <a:rect l="l" t="t" r="r" b="b"/>
              <a:pathLst>
                <a:path w="17898" h="12167" extrusionOk="0">
                  <a:moveTo>
                    <a:pt x="14046" y="1213"/>
                  </a:moveTo>
                  <a:lnTo>
                    <a:pt x="16167" y="3292"/>
                  </a:lnTo>
                  <a:lnTo>
                    <a:pt x="8946" y="10455"/>
                  </a:lnTo>
                  <a:lnTo>
                    <a:pt x="1730" y="3292"/>
                  </a:lnTo>
                  <a:lnTo>
                    <a:pt x="3858" y="1213"/>
                  </a:lnTo>
                  <a:close/>
                  <a:moveTo>
                    <a:pt x="3359" y="0"/>
                  </a:moveTo>
                  <a:lnTo>
                    <a:pt x="1" y="3281"/>
                  </a:lnTo>
                  <a:lnTo>
                    <a:pt x="8946" y="12167"/>
                  </a:lnTo>
                  <a:lnTo>
                    <a:pt x="17897" y="3281"/>
                  </a:lnTo>
                  <a:lnTo>
                    <a:pt x="145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97" name="Google Shape;3597;p61"/>
          <p:cNvCxnSpPr/>
          <p:nvPr/>
        </p:nvCxnSpPr>
        <p:spPr>
          <a:xfrm flipV="1">
            <a:off x="3191246" y="3340701"/>
            <a:ext cx="2761443" cy="23367"/>
          </a:xfrm>
          <a:prstGeom prst="straightConnector1">
            <a:avLst/>
          </a:prstGeom>
          <a:noFill/>
          <a:ln w="19050" cap="flat" cmpd="sng">
            <a:solidFill>
              <a:schemeClr val="accent1"/>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9">
                                            <p:txEl>
                                              <p:pRg st="0" end="0"/>
                                            </p:txEl>
                                          </p:spTgt>
                                        </p:tgtEl>
                                        <p:attrNameLst>
                                          <p:attrName>style.visibility</p:attrName>
                                        </p:attrNameLst>
                                      </p:cBhvr>
                                      <p:to>
                                        <p:strVal val="visible"/>
                                      </p:to>
                                    </p:set>
                                    <p:anim calcmode="lin" valueType="num">
                                      <p:cBhvr additive="base">
                                        <p:cTn id="7" dur="500" fill="hold"/>
                                        <p:tgtEl>
                                          <p:spTgt spid="35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6"/>
        <p:cNvGrpSpPr/>
        <p:nvPr/>
      </p:nvGrpSpPr>
      <p:grpSpPr>
        <a:xfrm>
          <a:off x="0" y="0"/>
          <a:ext cx="0" cy="0"/>
          <a:chOff x="0" y="0"/>
          <a:chExt cx="0" cy="0"/>
        </a:xfrm>
      </p:grpSpPr>
      <p:sp>
        <p:nvSpPr>
          <p:cNvPr id="3537" name="Google Shape;3537;p5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dirty="0" err="1" smtClean="0">
                <a:solidFill>
                  <a:srgbClr val="0070C0"/>
                </a:solidFill>
              </a:rPr>
              <a:t>হাদীসের</a:t>
            </a:r>
            <a:r>
              <a:rPr lang="en-US" sz="3600" dirty="0" smtClean="0">
                <a:solidFill>
                  <a:srgbClr val="0070C0"/>
                </a:solidFill>
              </a:rPr>
              <a:t> </a:t>
            </a:r>
            <a:r>
              <a:rPr lang="en-US" sz="3600" dirty="0" err="1" smtClean="0">
                <a:solidFill>
                  <a:srgbClr val="0070C0"/>
                </a:solidFill>
              </a:rPr>
              <a:t>আরবি</a:t>
            </a:r>
            <a:r>
              <a:rPr lang="en-US" sz="3600" dirty="0" smtClean="0">
                <a:solidFill>
                  <a:srgbClr val="0070C0"/>
                </a:solidFill>
              </a:rPr>
              <a:t> </a:t>
            </a:r>
            <a:r>
              <a:rPr lang="en-US" sz="3600" dirty="0" err="1" smtClean="0">
                <a:solidFill>
                  <a:srgbClr val="0070C0"/>
                </a:solidFill>
              </a:rPr>
              <a:t>ইবারত</a:t>
            </a:r>
            <a:r>
              <a:rPr lang="en-US" sz="3600" dirty="0" smtClean="0">
                <a:solidFill>
                  <a:srgbClr val="0070C0"/>
                </a:solidFill>
              </a:rPr>
              <a:t>;</a:t>
            </a:r>
            <a:endParaRPr sz="3600" dirty="0">
              <a:solidFill>
                <a:srgbClr val="0070C0"/>
              </a:solidFill>
            </a:endParaRPr>
          </a:p>
        </p:txBody>
      </p:sp>
      <p:sp>
        <p:nvSpPr>
          <p:cNvPr id="3538" name="Google Shape;3538;p58"/>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p>
            <a:pPr marL="139700" indent="0" algn="ctr">
              <a:buNone/>
            </a:pPr>
            <a:r>
              <a:rPr lang="ar-AE" sz="4000" dirty="0">
                <a:solidFill>
                  <a:srgbClr val="C00000"/>
                </a:solidFill>
              </a:rPr>
              <a:t>قَالَ رَسُولُ اللَّهِ صَلَّى اللهُ عَلَيْهِ وَسَلَّمَ لِرَجُلٍ وَهُوَ يَعِظُهُ اغْتَنِمْ خَمْسًا شَبَابِكَ قَبْلَ هَرَمِكَ وَصَحْتِكَ قَبْلَ سُقْمِكَ وَعَنَاكَ قَبْلَ فَقْرِكَ وَفَرَاغَكَ قَبْلَ شُغْلِكَ وَحَيَاتِكَ قَبْلَ مَوْتِكَ -(مشكوة)</a:t>
            </a:r>
          </a:p>
          <a:p>
            <a:pPr marL="139700" indent="0">
              <a:buNone/>
            </a:pPr>
            <a:r>
              <a:rPr lang="ar-AE" sz="1200" dirty="0"/>
              <a:t/>
            </a:r>
            <a:br>
              <a:rPr lang="ar-AE" sz="1200" dirty="0"/>
            </a:br>
            <a:endParaRPr sz="1200" dirty="0">
              <a:solidFill>
                <a:schemeClr val="accent1"/>
              </a:solidFill>
            </a:endParaRPr>
          </a:p>
        </p:txBody>
      </p:sp>
      <p:cxnSp>
        <p:nvCxnSpPr>
          <p:cNvPr id="3539" name="Google Shape;3539;p58"/>
          <p:cNvCxnSpPr/>
          <p:nvPr/>
        </p:nvCxnSpPr>
        <p:spPr>
          <a:xfrm>
            <a:off x="831775" y="1044025"/>
            <a:ext cx="4928700" cy="0"/>
          </a:xfrm>
          <a:prstGeom prst="straightConnector1">
            <a:avLst/>
          </a:prstGeom>
          <a:noFill/>
          <a:ln w="19050" cap="flat" cmpd="sng">
            <a:solidFill>
              <a:schemeClr val="accent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3"/>
        <p:cNvGrpSpPr/>
        <p:nvPr/>
      </p:nvGrpSpPr>
      <p:grpSpPr>
        <a:xfrm>
          <a:off x="0" y="0"/>
          <a:ext cx="0" cy="0"/>
          <a:chOff x="0" y="0"/>
          <a:chExt cx="0" cy="0"/>
        </a:xfrm>
      </p:grpSpPr>
      <p:sp>
        <p:nvSpPr>
          <p:cNvPr id="3548" name="Google Shape;3548;p59"/>
          <p:cNvSpPr txBox="1">
            <a:spLocks noGrp="1"/>
          </p:cNvSpPr>
          <p:nvPr>
            <p:ph type="title" idx="3"/>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হাদিসের</a:t>
            </a:r>
            <a:r>
              <a:rPr lang="en-US" dirty="0" smtClean="0"/>
              <a:t> </a:t>
            </a:r>
            <a:r>
              <a:rPr lang="en-US" dirty="0" err="1" smtClean="0"/>
              <a:t>সরল</a:t>
            </a:r>
            <a:r>
              <a:rPr lang="en-US" dirty="0" smtClean="0"/>
              <a:t> </a:t>
            </a:r>
            <a:r>
              <a:rPr lang="en-US" dirty="0" err="1" smtClean="0"/>
              <a:t>অনুবাদ</a:t>
            </a:r>
            <a:r>
              <a:rPr lang="en-US" dirty="0"/>
              <a:t>-</a:t>
            </a:r>
            <a:endParaRPr dirty="0"/>
          </a:p>
        </p:txBody>
      </p:sp>
      <p:cxnSp>
        <p:nvCxnSpPr>
          <p:cNvPr id="3558" name="Google Shape;3558;p59"/>
          <p:cNvCxnSpPr/>
          <p:nvPr/>
        </p:nvCxnSpPr>
        <p:spPr>
          <a:xfrm>
            <a:off x="828925" y="1044025"/>
            <a:ext cx="3312300" cy="0"/>
          </a:xfrm>
          <a:prstGeom prst="straightConnector1">
            <a:avLst/>
          </a:prstGeom>
          <a:noFill/>
          <a:ln w="19050" cap="flat" cmpd="sng">
            <a:solidFill>
              <a:schemeClr val="accent1"/>
            </a:solidFill>
            <a:prstDash val="solid"/>
            <a:round/>
            <a:headEnd type="none" w="med" len="med"/>
            <a:tailEnd type="none" w="med" len="med"/>
          </a:ln>
        </p:spPr>
      </p:cxnSp>
      <p:sp>
        <p:nvSpPr>
          <p:cNvPr id="14" name="Rectangle 13"/>
          <p:cNvSpPr/>
          <p:nvPr/>
        </p:nvSpPr>
        <p:spPr>
          <a:xfrm>
            <a:off x="1180618" y="1070326"/>
            <a:ext cx="7002684" cy="4031873"/>
          </a:xfrm>
          <a:prstGeom prst="rect">
            <a:avLst/>
          </a:prstGeom>
        </p:spPr>
        <p:txBody>
          <a:bodyPr wrap="square">
            <a:spAutoFit/>
          </a:bodyPr>
          <a:lstStyle/>
          <a:p>
            <a:r>
              <a:rPr lang="as-IN" sz="3200" dirty="0" smtClean="0">
                <a:solidFill>
                  <a:srgbClr val="222222"/>
                </a:solidFill>
                <a:latin typeface="Arial" panose="020B0604020202020204" pitchFamily="34" charset="0"/>
              </a:rPr>
              <a:t>রাসুলুল্লাহ </a:t>
            </a:r>
            <a:r>
              <a:rPr lang="as-IN" sz="3200" dirty="0">
                <a:solidFill>
                  <a:srgbClr val="222222"/>
                </a:solidFill>
                <a:latin typeface="Arial" panose="020B0604020202020204" pitchFamily="34" charset="0"/>
              </a:rPr>
              <a:t>(সা) জনৈক ব্যক্তিকে উপদেশ দিতে </a:t>
            </a:r>
            <a:r>
              <a:rPr lang="as-IN" sz="3200" dirty="0" smtClean="0">
                <a:solidFill>
                  <a:srgbClr val="222222"/>
                </a:solidFill>
                <a:latin typeface="Arial" panose="020B0604020202020204" pitchFamily="34" charset="0"/>
              </a:rPr>
              <a:t>গিয়ে</a:t>
            </a:r>
            <a:r>
              <a:rPr lang="en-US" sz="3200" dirty="0" smtClean="0">
                <a:solidFill>
                  <a:srgbClr val="222222"/>
                </a:solidFill>
                <a:latin typeface="Arial" panose="020B0604020202020204" pitchFamily="34" charset="0"/>
              </a:rPr>
              <a:t> </a:t>
            </a:r>
            <a:r>
              <a:rPr lang="as-IN" sz="3200" dirty="0" smtClean="0">
                <a:solidFill>
                  <a:srgbClr val="222222"/>
                </a:solidFill>
                <a:latin typeface="Arial" panose="020B0604020202020204" pitchFamily="34" charset="0"/>
              </a:rPr>
              <a:t>বলেছেনঃ </a:t>
            </a:r>
            <a:r>
              <a:rPr lang="as-IN" sz="3200" dirty="0">
                <a:solidFill>
                  <a:srgbClr val="222222"/>
                </a:solidFill>
                <a:latin typeface="Arial" panose="020B0604020202020204" pitchFamily="34" charset="0"/>
              </a:rPr>
              <a:t>পাঁচটি বস্তুকে পাঁচটি বস্তুর পূর্বে গুরুত্ব দিবে এবং মূল্যবান মনে </a:t>
            </a:r>
            <a:r>
              <a:rPr lang="as-IN" sz="3200" dirty="0" smtClean="0">
                <a:solidFill>
                  <a:srgbClr val="222222"/>
                </a:solidFill>
                <a:latin typeface="Arial" panose="020B0604020202020204" pitchFamily="34" charset="0"/>
              </a:rPr>
              <a:t>করবে</a:t>
            </a:r>
            <a:r>
              <a:rPr lang="en-US" sz="3200" dirty="0">
                <a:solidFill>
                  <a:srgbClr val="222222"/>
                </a:solidFill>
                <a:latin typeface="Arial" panose="020B0604020202020204" pitchFamily="34" charset="0"/>
              </a:rPr>
              <a:t>-</a:t>
            </a:r>
            <a:endParaRPr lang="en-US" sz="3200" dirty="0" smtClean="0">
              <a:solidFill>
                <a:srgbClr val="222222"/>
              </a:solidFill>
              <a:latin typeface="Arial" panose="020B0604020202020204" pitchFamily="34" charset="0"/>
            </a:endParaRPr>
          </a:p>
          <a:p>
            <a:pPr marL="457200" indent="-457200">
              <a:buFont typeface="Wingdings" panose="05000000000000000000" pitchFamily="2" charset="2"/>
              <a:buChar char="Ø"/>
            </a:pPr>
            <a:r>
              <a:rPr lang="as-IN" sz="3200" dirty="0" smtClean="0">
                <a:solidFill>
                  <a:srgbClr val="222222"/>
                </a:solidFill>
                <a:latin typeface="Arial" panose="020B0604020202020204" pitchFamily="34" charset="0"/>
              </a:rPr>
              <a:t>বার্ধক্যের </a:t>
            </a:r>
            <a:r>
              <a:rPr lang="as-IN" sz="3200" dirty="0">
                <a:solidFill>
                  <a:srgbClr val="222222"/>
                </a:solidFill>
                <a:latin typeface="Arial" panose="020B0604020202020204" pitchFamily="34" charset="0"/>
              </a:rPr>
              <a:t>পূর্বে </a:t>
            </a:r>
            <a:r>
              <a:rPr lang="as-IN" sz="3200" dirty="0" smtClean="0">
                <a:solidFill>
                  <a:srgbClr val="222222"/>
                </a:solidFill>
                <a:latin typeface="Arial" panose="020B0604020202020204" pitchFamily="34" charset="0"/>
              </a:rPr>
              <a:t>যৌবনকে</a:t>
            </a:r>
            <a:r>
              <a:rPr lang="en-US" sz="3200" dirty="0" smtClean="0">
                <a:solidFill>
                  <a:srgbClr val="222222"/>
                </a:solidFill>
                <a:latin typeface="Arial" panose="020B0604020202020204" pitchFamily="34" charset="0"/>
              </a:rPr>
              <a:t> </a:t>
            </a:r>
          </a:p>
          <a:p>
            <a:pPr marL="457200" indent="-457200">
              <a:buFont typeface="Wingdings" panose="05000000000000000000" pitchFamily="2" charset="2"/>
              <a:buChar char="Ø"/>
            </a:pPr>
            <a:r>
              <a:rPr lang="as-IN" sz="3200" dirty="0" smtClean="0">
                <a:solidFill>
                  <a:srgbClr val="222222"/>
                </a:solidFill>
                <a:latin typeface="Arial" panose="020B0604020202020204" pitchFamily="34" charset="0"/>
              </a:rPr>
              <a:t>অসুস্থতার </a:t>
            </a:r>
            <a:r>
              <a:rPr lang="as-IN" sz="3200" dirty="0">
                <a:solidFill>
                  <a:srgbClr val="222222"/>
                </a:solidFill>
                <a:latin typeface="Arial" panose="020B0604020202020204" pitchFamily="34" charset="0"/>
              </a:rPr>
              <a:t>পূর্বে সুস্থতাকে </a:t>
            </a:r>
            <a:endParaRPr lang="en-US" sz="3200" dirty="0" smtClean="0">
              <a:solidFill>
                <a:srgbClr val="222222"/>
              </a:solidFill>
              <a:latin typeface="Arial" panose="020B0604020202020204" pitchFamily="34" charset="0"/>
            </a:endParaRPr>
          </a:p>
          <a:p>
            <a:pPr marL="457200" indent="-457200">
              <a:buFont typeface="Wingdings" panose="05000000000000000000" pitchFamily="2" charset="2"/>
              <a:buChar char="Ø"/>
            </a:pPr>
            <a:r>
              <a:rPr lang="as-IN" sz="3200" dirty="0" smtClean="0">
                <a:solidFill>
                  <a:srgbClr val="222222"/>
                </a:solidFill>
                <a:latin typeface="Arial" panose="020B0604020202020204" pitchFamily="34" charset="0"/>
              </a:rPr>
              <a:t>দারিদ্রতার </a:t>
            </a:r>
            <a:r>
              <a:rPr lang="as-IN" sz="3200" dirty="0">
                <a:solidFill>
                  <a:srgbClr val="222222"/>
                </a:solidFill>
                <a:latin typeface="Arial" panose="020B0604020202020204" pitchFamily="34" charset="0"/>
              </a:rPr>
              <a:t>পূর্বে </a:t>
            </a:r>
            <a:r>
              <a:rPr lang="as-IN" sz="3200" dirty="0" smtClean="0">
                <a:solidFill>
                  <a:srgbClr val="222222"/>
                </a:solidFill>
                <a:latin typeface="Arial" panose="020B0604020202020204" pitchFamily="34" charset="0"/>
              </a:rPr>
              <a:t>স্বচ্ছলতার</a:t>
            </a:r>
            <a:endParaRPr lang="en-US" sz="3200" dirty="0" smtClean="0">
              <a:solidFill>
                <a:srgbClr val="222222"/>
              </a:solidFill>
              <a:latin typeface="Arial" panose="020B0604020202020204" pitchFamily="34" charset="0"/>
            </a:endParaRPr>
          </a:p>
          <a:p>
            <a:pPr marL="457200" indent="-457200">
              <a:buFont typeface="Wingdings" panose="05000000000000000000" pitchFamily="2" charset="2"/>
              <a:buChar char="Ø"/>
            </a:pPr>
            <a:r>
              <a:rPr lang="as-IN" sz="3200" dirty="0" smtClean="0">
                <a:solidFill>
                  <a:srgbClr val="222222"/>
                </a:solidFill>
                <a:latin typeface="Arial" panose="020B0604020202020204" pitchFamily="34" charset="0"/>
              </a:rPr>
              <a:t>ব্যস্ততার </a:t>
            </a:r>
            <a:r>
              <a:rPr lang="as-IN" sz="3200" dirty="0">
                <a:solidFill>
                  <a:srgbClr val="222222"/>
                </a:solidFill>
                <a:latin typeface="Arial" panose="020B0604020202020204" pitchFamily="34" charset="0"/>
              </a:rPr>
              <a:t>পূর্বে অবকাশকে। </a:t>
            </a:r>
            <a:r>
              <a:rPr lang="as-IN" sz="3200" dirty="0" smtClean="0">
                <a:solidFill>
                  <a:srgbClr val="222222"/>
                </a:solidFill>
                <a:latin typeface="Arial" panose="020B0604020202020204" pitchFamily="34" charset="0"/>
              </a:rPr>
              <a:t>এবং</a:t>
            </a:r>
            <a:endParaRPr lang="en-US" sz="3200" dirty="0" smtClean="0">
              <a:solidFill>
                <a:srgbClr val="222222"/>
              </a:solidFill>
              <a:latin typeface="Arial" panose="020B0604020202020204" pitchFamily="34" charset="0"/>
            </a:endParaRPr>
          </a:p>
          <a:p>
            <a:pPr marL="457200" indent="-457200">
              <a:buFont typeface="Wingdings" panose="05000000000000000000" pitchFamily="2" charset="2"/>
              <a:buChar char="Ø"/>
            </a:pPr>
            <a:r>
              <a:rPr lang="as-IN" sz="3200" dirty="0" smtClean="0">
                <a:solidFill>
                  <a:srgbClr val="222222"/>
                </a:solidFill>
                <a:latin typeface="Arial" panose="020B0604020202020204" pitchFamily="34" charset="0"/>
              </a:rPr>
              <a:t>মুত্যুর </a:t>
            </a:r>
            <a:r>
              <a:rPr lang="as-IN" sz="3200" dirty="0">
                <a:solidFill>
                  <a:srgbClr val="222222"/>
                </a:solidFill>
                <a:latin typeface="Arial" panose="020B0604020202020204" pitchFamily="34" charset="0"/>
              </a:rPr>
              <a:t>পূর্বে জীবনকে। (মিশকাত)</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slamic History Thesis XL by Slidesgo">
  <a:themeElements>
    <a:clrScheme name="Simple Light">
      <a:dk1>
        <a:srgbClr val="191919"/>
      </a:dk1>
      <a:lt1>
        <a:srgbClr val="FFFFFF"/>
      </a:lt1>
      <a:dk2>
        <a:srgbClr val="419CA9"/>
      </a:dk2>
      <a:lt2>
        <a:srgbClr val="EBE9E5"/>
      </a:lt2>
      <a:accent1>
        <a:srgbClr val="90775D"/>
      </a:accent1>
      <a:accent2>
        <a:srgbClr val="11516D"/>
      </a:accent2>
      <a:accent3>
        <a:srgbClr val="CCCAC7"/>
      </a:accent3>
      <a:accent4>
        <a:srgbClr val="FFFFFF"/>
      </a:accent4>
      <a:accent5>
        <a:srgbClr val="FFFFFF"/>
      </a:accent5>
      <a:accent6>
        <a:srgbClr val="FFFFFF"/>
      </a:accent6>
      <a:hlink>
        <a:srgbClr val="9077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TotalTime>
  <Words>475</Words>
  <Application>Microsoft Office PowerPoint</Application>
  <PresentationFormat>On-screen Show (16:9)</PresentationFormat>
  <Paragraphs>96</Paragraphs>
  <Slides>22</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Philosopher</vt:lpstr>
      <vt:lpstr>Arabic Typesetting</vt:lpstr>
      <vt:lpstr>Andalus</vt:lpstr>
      <vt:lpstr>Times New Roman</vt:lpstr>
      <vt:lpstr>Shonar Bangla</vt:lpstr>
      <vt:lpstr>Wingdings</vt:lpstr>
      <vt:lpstr>Aharoni</vt:lpstr>
      <vt:lpstr>Manrope</vt:lpstr>
      <vt:lpstr>Segoe UI Semilight</vt:lpstr>
      <vt:lpstr>NikoshBAN</vt:lpstr>
      <vt:lpstr>French Script MT</vt:lpstr>
      <vt:lpstr>Arial</vt:lpstr>
      <vt:lpstr>Islamic History Thesis XL by Slidesgo</vt:lpstr>
      <vt:lpstr>PowerPoint Presentation</vt:lpstr>
      <vt:lpstr>PowerPoint Presentation</vt:lpstr>
      <vt:lpstr>PowerPoint Presentation</vt:lpstr>
      <vt:lpstr>PowerPoint Presentation</vt:lpstr>
      <vt:lpstr>PowerPoint Presentation</vt:lpstr>
      <vt:lpstr>দারসুল হাদীস</vt:lpstr>
      <vt:lpstr> “হাদীসের শিরোনাম”</vt:lpstr>
      <vt:lpstr>হাদীসের আরবি ইবারত;</vt:lpstr>
      <vt:lpstr>হাদিসের সরল অনুবাদ-</vt:lpstr>
      <vt:lpstr>PowerPoint Presentation</vt:lpstr>
      <vt:lpstr>PowerPoint Presentation</vt:lpstr>
      <vt:lpstr>PowerPoint Presentation</vt:lpstr>
      <vt:lpstr>হাদীসের  ব্যাখ্যা মূলক অনুবাদ</vt:lpstr>
      <vt:lpstr>    হাদীসে বার্ধকের পূর্বে জীবনকে গুরুত্ব দেয়া হয়েছে, কেননা এ কথা সর্বজন স্বীকৃত যে একজন মানুষের যৌবনই হচ্ছে তার সমস্ত কর্মক্ষমতার উৎস। যেসব মহান ব্যক্তিগণ পৃথিবীতে ইতিহাস সৃষ্টি করে গিয়েছেন তা সবই তাদের যৌবনের ফসল। যৌবন মানুষকে কর্মক্ষম, দৃঢ়চেতা ও সাহসী করে তোলে।    </vt:lpstr>
      <vt:lpstr>অসুস্থতার পূর্বে সুস্থতাকে গুরুত্ব দেয়া হয়েছে কারণ মানুষের শরীরটা একটা স্বয়ংক্রীয় যন্ত্র বিশেষ। তাই এ যন্ত্রের একটু ব্যতিক্রম হলেই দেহে বাহ্যিক প্রতিক্রিয়া দেখা দেয়, তার নাম অসুস্থতা। কিন্তু কে কখন অসুস্থ হয়ে যাবে মানুষ তা অনুধাবন করতে অক্ষম। তাছাড়া অসুস্থ শরীরে যেখানে প্রাকৃতিক প্রয়োজনই সারা যায় না সেখানে আল্লাহর ইবাদত করা যাবে কিভাবে? এ জন্যই হাদীসে প্রতিটি সুস্থ মুহুর্তের পূর্ণ সদ্ব্যবহার করতে উৎসাহিত করা হয়েছে।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দারসুল হাদীস</dc:title>
  <dc:creator>UITRCE</dc:creator>
  <cp:lastModifiedBy>Walton</cp:lastModifiedBy>
  <cp:revision>58</cp:revision>
  <dcterms:modified xsi:type="dcterms:W3CDTF">2025-12-24T07:11:14Z</dcterms:modified>
</cp:coreProperties>
</file>