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83" r:id="rId3"/>
    <p:sldId id="314" r:id="rId4"/>
    <p:sldId id="282" r:id="rId5"/>
    <p:sldId id="317" r:id="rId6"/>
    <p:sldId id="319" r:id="rId7"/>
    <p:sldId id="320" r:id="rId8"/>
    <p:sldId id="321" r:id="rId9"/>
    <p:sldId id="322" r:id="rId10"/>
    <p:sldId id="323" r:id="rId11"/>
    <p:sldId id="327" r:id="rId12"/>
    <p:sldId id="324" r:id="rId13"/>
    <p:sldId id="325" r:id="rId14"/>
    <p:sldId id="3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346" autoAdjust="0"/>
  </p:normalViewPr>
  <p:slideViewPr>
    <p:cSldViewPr snapToGrid="0">
      <p:cViewPr varScale="1">
        <p:scale>
          <a:sx n="60" d="100"/>
          <a:sy n="60" d="100"/>
        </p:scale>
        <p:origin x="1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BFC64-367B-4214-9897-AE31BA4EBBF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8AD0-14C2-46F8-BA01-C35A834AA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1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ABCFD-6569-2E57-9C97-B3CBB9BD1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B4278-DE2B-03D3-FCC6-01D7740EF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4E2186-A55A-811C-BB47-AD398A79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71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ABCFD-6569-2E57-9C97-B3CBB9BD1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B4278-DE2B-03D3-FCC6-01D7740EF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4E2186-A55A-811C-BB47-AD398A79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32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23B70-9F1C-1428-30F9-A93CF6B07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74D04A-9EF2-95DB-5856-EAA8AA47F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8A0DFF-3B22-E929-60BC-3BEB2CE9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10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6F170-2F9F-54E3-9A6A-770132B74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32F48B-DA2B-CA12-B51E-CFE13BBAB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8D31BC-0463-4C23-B91C-DB355AD24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57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15DFE-7274-2D7D-C540-D867C5829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F063BB-6C64-BA88-B644-FFD17B6F2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F594D-20A7-FDEF-4B20-05F53DF45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1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09A7D-F358-93BD-9DDC-A96503FB2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0F3D35-A8FA-6D30-C468-EF62F60CE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2570F5-90D1-B86C-DD88-ABB1D8236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4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5FA09-94EF-89B3-1C76-6F71A2C6B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D1E01-6830-53F4-BB9F-876359E45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020E6-F400-1D74-C795-68669DB70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6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8BE6F-3296-B702-8A0E-3C87C7519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EDBCE4-742E-D9A4-1A0A-EBB6A84A0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E5A6F-27FD-992D-14F1-C5C2D4E8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96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38A2B-E51B-118E-6F60-6C3A1EDA1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C19F1-0E49-4C75-231B-8051A42DB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5E4D0E-DD8B-5027-1DC3-776ACA76B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7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2C92-3019-B137-AD9F-2275E6EF0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6B6A7-AF0A-EA8B-1344-F67B10F2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9B2F2-3F22-C3C2-49B8-FA93D47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EC5-535F-4460-BC94-CC9BEBF7546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0AD7B-B4AF-9BF2-A21E-0E8870F0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FDB62-7E74-D6B1-363F-A2D78098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5E24-AA25-4BF0-A365-99B5A591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109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B823-5FEC-70BF-E5F3-8E8C7F08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91EB7-7DAB-9821-E012-71DA3CD01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F68FC-B75D-5F5F-3317-D5043715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EC5-535F-4460-BC94-CC9BEBF7546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7210F-0EA5-E676-3508-F2F46A4B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E06B3-C277-1360-813F-56717AF2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5E24-AA25-4BF0-A365-99B5A591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588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EAC5FB-95CB-DD38-A823-7E059F79B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978CD-AC0C-4F80-1925-A2F25DABA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34AB7-DCC3-3C30-0A40-6E206B95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EC5-535F-4460-BC94-CC9BEBF7546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7225F-A021-8383-8BD2-719E852F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7C606-007E-506B-1818-C3A1F959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5E24-AA25-4BF0-A365-99B5A591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70779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578340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9508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1273858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42362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2555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7C66-AB58-5B8D-65AE-46E8BCAE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3CAFD-C30E-2C9B-6376-1F73C4313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681BF-39B6-61C2-D789-888F3209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EC5-535F-4460-BC94-CC9BEBF7546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F3AE3-1852-3FE5-AD1E-7E25A27C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7B55A-706F-01BA-36C5-FD4C68FD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5E24-AA25-4BF0-A365-99B5A591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774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6B6B-E844-9D7E-AB3F-236068BC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5FB62-23A3-204B-3867-45D9FE7DB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1328-5150-5704-6CC2-E4C56250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EC5-535F-4460-BC94-CC9BEBF7546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377-76D9-D71C-6378-82814770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6079F-CCFD-71A1-D723-43EDD359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5E24-AA25-4BF0-A365-99B5A591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8670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F745-3E1D-68DC-6B18-FD0A5C57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6196-4CF9-217B-7E1E-77FC78966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AA427-9A15-30B2-C6D3-D83859FF9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2CAEA-B190-93BB-5A74-5B70DC81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EC5-535F-4460-BC94-CC9BEBF7546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3C738-7EA6-AC7C-FB20-68B8103A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7AF1E-317C-AF3B-A735-FBCDF5D7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5E24-AA25-4BF0-A365-99B5A591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6819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93A4-0920-2500-48BE-C490F6E2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78D28-F993-16BA-3741-8EE1ED64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1A45B-4D89-8B66-CB9A-7A3DFABD5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BF4C4-CD0A-FD8E-A9CA-548011C6D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9A54D-3AC1-A78F-6A4B-797382B5C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16E61-BDB8-457B-266E-32437125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EC5-535F-4460-BC94-CC9BEBF7546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EA87B-D6F1-F3B8-97ED-4CD9F96C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67A1B-CDE1-85B6-3C9D-D2B94FDD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5E24-AA25-4BF0-A365-99B5A591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0245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28E3-9389-3C5C-8286-F834630F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E4A8C-4D30-D6DE-9723-3E39A57E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EC5-535F-4460-BC94-CC9BEBF7546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34EBE-5057-3DFC-C1C9-20276B79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831F-E019-BC12-F130-6E1EC101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5E24-AA25-4BF0-A365-99B5A591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8017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392DC-96D4-5311-95DC-29C63779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EC5-535F-4460-BC94-CC9BEBF7546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8DB08-4BC3-8564-057A-723D1E37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F35CE-4195-C6C2-D971-70F9AC8E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5E24-AA25-4BF0-A365-99B5A591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564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5A55-4CF0-B988-3F50-547B4B94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D398C-FA7B-5012-42AF-736FEA401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51836-1983-72BC-8FAD-03F3ABECB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30B6F-FD19-EA18-DBEB-3C08E8DC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EC5-535F-4460-BC94-CC9BEBF7546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BD5CC-F77C-C578-E75D-3D805C63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AB60B-9188-0389-CF12-222D91FD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5E24-AA25-4BF0-A365-99B5A591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3595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C144-1E41-CD0D-996C-CE428BD5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9BA12-5E7C-BB09-711F-AC6A284D6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3C6AB-CA66-83C3-CBEA-5F9A5CA74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C0EF7-C70D-322E-34E4-6EB5F3D1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EC5-535F-4460-BC94-CC9BEBF7546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80EFE-245D-32CC-1EFE-A888E0B1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3227A-22A3-DDC5-4679-C2D8D697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5E24-AA25-4BF0-A365-99B5A591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199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C0F30-A762-0D53-1C97-78FA7FB9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15E2D-20A3-8CC7-4464-5E9348372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74CAF-E18F-82F1-EB16-7876CAFF4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57EC5-535F-4460-BC94-CC9BEBF7546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CEB9B-9024-792F-53F8-9844EC9F5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7A031-C89A-D347-FC00-8F938FB9A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55E24-AA25-4BF0-A365-99B5A591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7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ShS1CXRykuM?feature=oembed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bJ8zHs2N6RE?feature=oembed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69" y="1807514"/>
            <a:ext cx="4050403" cy="887139"/>
          </a:xfrm>
        </p:spPr>
        <p:txBody>
          <a:bodyPr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শিক্ষক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পরিচিতি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F5316E-811F-13EF-98E1-46E812F19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65" y="989920"/>
            <a:ext cx="3756940" cy="4696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CCEFE14-E73A-87B3-9B11-28F0595A28FE}"/>
              </a:ext>
            </a:extLst>
          </p:cNvPr>
          <p:cNvSpPr/>
          <p:nvPr/>
        </p:nvSpPr>
        <p:spPr>
          <a:xfrm>
            <a:off x="1114095" y="2785242"/>
            <a:ext cx="5202623" cy="24909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/>
              <a:t>মো</a:t>
            </a:r>
            <a:r>
              <a:rPr lang="en-US" sz="3200" dirty="0"/>
              <a:t>: </a:t>
            </a:r>
            <a:r>
              <a:rPr lang="en-US" sz="3200" dirty="0" err="1"/>
              <a:t>হাফিজুল</a:t>
            </a:r>
            <a:r>
              <a:rPr lang="en-US" sz="3200" dirty="0"/>
              <a:t> </a:t>
            </a:r>
            <a:r>
              <a:rPr lang="en-US" sz="3200" dirty="0" err="1"/>
              <a:t>ইসলাম</a:t>
            </a:r>
            <a:endParaRPr lang="en-US" sz="3200" dirty="0"/>
          </a:p>
          <a:p>
            <a:r>
              <a:rPr lang="en-US" sz="3200" dirty="0" err="1"/>
              <a:t>প্রভাষক</a:t>
            </a:r>
            <a:r>
              <a:rPr lang="en-US" sz="3200" dirty="0"/>
              <a:t> (</a:t>
            </a:r>
            <a:r>
              <a:rPr lang="en-US" sz="3200" dirty="0" err="1"/>
              <a:t>আইসিটি</a:t>
            </a:r>
            <a:r>
              <a:rPr lang="en-US" sz="3200" dirty="0"/>
              <a:t>)</a:t>
            </a:r>
          </a:p>
          <a:p>
            <a:r>
              <a:rPr lang="en-US" sz="3200" dirty="0" err="1"/>
              <a:t>মেঘুল্লা</a:t>
            </a:r>
            <a:r>
              <a:rPr lang="en-US" sz="3200" dirty="0"/>
              <a:t> </a:t>
            </a:r>
            <a:r>
              <a:rPr lang="en-US" sz="3200" dirty="0" err="1"/>
              <a:t>নাজমুল</a:t>
            </a:r>
            <a:r>
              <a:rPr lang="en-US" sz="3200" dirty="0"/>
              <a:t> </a:t>
            </a:r>
            <a:r>
              <a:rPr lang="en-US" sz="3200" dirty="0" err="1"/>
              <a:t>উলুম</a:t>
            </a:r>
            <a:r>
              <a:rPr lang="en-US" sz="3200" dirty="0"/>
              <a:t> </a:t>
            </a:r>
            <a:r>
              <a:rPr lang="en-US" sz="3200" dirty="0" err="1"/>
              <a:t>ফাযিল</a:t>
            </a:r>
            <a:r>
              <a:rPr lang="en-US" sz="3200" dirty="0"/>
              <a:t> </a:t>
            </a:r>
            <a:r>
              <a:rPr lang="en-US" sz="3200" dirty="0" err="1"/>
              <a:t>মাদ্রাসা</a:t>
            </a:r>
            <a:endParaRPr lang="en-US" sz="3200" dirty="0"/>
          </a:p>
          <a:p>
            <a:r>
              <a:rPr lang="en-US" sz="3200" dirty="0" err="1"/>
              <a:t>বেলকুচি</a:t>
            </a:r>
            <a:r>
              <a:rPr lang="en-US" sz="3200" dirty="0"/>
              <a:t>, </a:t>
            </a:r>
            <a:r>
              <a:rPr lang="en-US" sz="3200" dirty="0" err="1"/>
              <a:t>সিরাজগঞ্জ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ABAF8C-2C5A-3AFB-C5ED-515999551842}"/>
              </a:ext>
            </a:extLst>
          </p:cNvPr>
          <p:cNvSpPr txBox="1">
            <a:spLocks/>
          </p:cNvSpPr>
          <p:nvPr/>
        </p:nvSpPr>
        <p:spPr>
          <a:xfrm>
            <a:off x="10438475" y="457199"/>
            <a:ext cx="987552" cy="471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/>
              <a:pPr algn="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8C58D-3074-41F3-63F6-2C3C0D044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DFC85F-4936-32BC-6129-213AD714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0" y="369614"/>
            <a:ext cx="9879437" cy="980844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নিজের</a:t>
            </a:r>
            <a:r>
              <a:rPr lang="en-US" sz="4400" b="1" dirty="0"/>
              <a:t> </a:t>
            </a:r>
            <a:r>
              <a:rPr lang="en-US" sz="4400" b="1" dirty="0" err="1"/>
              <a:t>নাম</a:t>
            </a:r>
            <a:r>
              <a:rPr lang="en-US" sz="4400" b="1" dirty="0"/>
              <a:t> </a:t>
            </a:r>
            <a:r>
              <a:rPr lang="en-US" sz="4400" b="1" dirty="0" err="1"/>
              <a:t>প্রদর্শণের</a:t>
            </a:r>
            <a:r>
              <a:rPr lang="en-US" sz="4400" b="1" dirty="0"/>
              <a:t> </a:t>
            </a:r>
            <a:r>
              <a:rPr lang="en-US" sz="4400" b="1" dirty="0" err="1"/>
              <a:t>জন্য</a:t>
            </a:r>
            <a:r>
              <a:rPr lang="en-US" sz="4400" b="1" dirty="0"/>
              <a:t> </a:t>
            </a:r>
            <a:r>
              <a:rPr lang="en-US" sz="4400" b="1" dirty="0" err="1"/>
              <a:t>একটি</a:t>
            </a:r>
            <a:r>
              <a:rPr lang="en-US" sz="4400" b="1" dirty="0"/>
              <a:t> </a:t>
            </a:r>
            <a:r>
              <a:rPr lang="en-US" sz="4400" b="1" dirty="0" err="1"/>
              <a:t>পাইথন</a:t>
            </a:r>
            <a:r>
              <a:rPr lang="en-US" sz="4400" b="1" dirty="0"/>
              <a:t> </a:t>
            </a:r>
            <a:r>
              <a:rPr lang="en-US" sz="4400" b="1" dirty="0" err="1"/>
              <a:t>প্রোগ্রাম</a:t>
            </a:r>
            <a:r>
              <a:rPr lang="en-US" sz="4400" b="1" dirty="0"/>
              <a:t> </a:t>
            </a:r>
            <a:r>
              <a:rPr lang="en-US" sz="4400" b="1" dirty="0" err="1"/>
              <a:t>লিখ</a:t>
            </a:r>
            <a:r>
              <a:rPr lang="en-US" sz="4400" b="1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091FA-1514-3678-B39B-AC05962A7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Online Media 2" title="Class Nine ten, Programming Pythone, How to display any word.">
            <a:hlinkClick r:id="" action="ppaction://media"/>
            <a:extLst>
              <a:ext uri="{FF2B5EF4-FFF2-40B4-BE49-F238E27FC236}">
                <a16:creationId xmlns:a16="http://schemas.microsoft.com/office/drawing/2014/main" id="{C3186AED-16DE-2A77-A507-A6B4D73927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75944" y="1169119"/>
            <a:ext cx="9259614" cy="5231682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FA39235-990C-0C4C-9DEC-7F51C11D3F86}"/>
              </a:ext>
            </a:extLst>
          </p:cNvPr>
          <p:cNvSpPr txBox="1">
            <a:spLocks/>
          </p:cNvSpPr>
          <p:nvPr/>
        </p:nvSpPr>
        <p:spPr>
          <a:xfrm>
            <a:off x="10932250" y="221454"/>
            <a:ext cx="987552" cy="471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70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8C58D-3074-41F3-63F6-2C3C0D044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DFC85F-4936-32BC-6129-213AD714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0" y="369614"/>
            <a:ext cx="9879437" cy="980844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দুটি</a:t>
            </a:r>
            <a:r>
              <a:rPr lang="en-US" sz="4400" b="1" dirty="0"/>
              <a:t> </a:t>
            </a:r>
            <a:r>
              <a:rPr lang="en-US" sz="4400" b="1" dirty="0" err="1"/>
              <a:t>সংখ্যা</a:t>
            </a:r>
            <a:r>
              <a:rPr lang="en-US" sz="4400" b="1" dirty="0"/>
              <a:t> </a:t>
            </a:r>
            <a:r>
              <a:rPr lang="en-US" sz="4400" b="1" dirty="0" err="1"/>
              <a:t>যোগ</a:t>
            </a:r>
            <a:r>
              <a:rPr lang="en-US" sz="4400" b="1" dirty="0"/>
              <a:t> </a:t>
            </a:r>
            <a:r>
              <a:rPr lang="en-US" sz="4400" b="1" dirty="0" err="1"/>
              <a:t>করার</a:t>
            </a:r>
            <a:r>
              <a:rPr lang="en-US" sz="4400" b="1" dirty="0"/>
              <a:t> </a:t>
            </a:r>
            <a:r>
              <a:rPr lang="en-US" sz="4400" b="1" dirty="0" err="1"/>
              <a:t>প্রোগ্রাম</a:t>
            </a:r>
            <a:endParaRPr lang="en-US" sz="4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091FA-1514-3678-B39B-AC05962A7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Online Media 3" title="Class Nine Ten ICT Python Two Number add">
            <a:hlinkClick r:id="" action="ppaction://media"/>
            <a:extLst>
              <a:ext uri="{FF2B5EF4-FFF2-40B4-BE49-F238E27FC236}">
                <a16:creationId xmlns:a16="http://schemas.microsoft.com/office/drawing/2014/main" id="{28984BCA-B6D7-14C0-8CED-BF8001EBE9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8104" y="1227779"/>
            <a:ext cx="9155792" cy="517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59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28857-4AEB-911D-3C1E-ED953D1FE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99497C-19CA-8CCD-B456-0E9D2588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828" y="514541"/>
            <a:ext cx="7631709" cy="7151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/>
              <a:t>মূল্যায়ন</a:t>
            </a:r>
            <a:r>
              <a:rPr lang="en-US" sz="4800" b="1" dirty="0"/>
              <a:t> 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93136-5946-540F-2661-4F8948393A40}"/>
              </a:ext>
            </a:extLst>
          </p:cNvPr>
          <p:cNvSpPr txBox="1"/>
          <p:nvPr/>
        </p:nvSpPr>
        <p:spPr>
          <a:xfrm>
            <a:off x="756748" y="1216193"/>
            <a:ext cx="106049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1️⃣ </a:t>
            </a:r>
            <a:r>
              <a:rPr lang="as-IN" sz="3000" dirty="0"/>
              <a:t>নিচের কোনটি </a:t>
            </a:r>
            <a:r>
              <a:rPr lang="en-US" sz="3000" dirty="0"/>
              <a:t>Python </a:t>
            </a:r>
            <a:r>
              <a:rPr lang="as-IN" sz="3000" dirty="0"/>
              <a:t>এ আউটপুট দেখানোর জন্য ব্যবহৃত হয়?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E04E9-A6AE-E1CF-AD2E-939A942DA6FE}"/>
              </a:ext>
            </a:extLst>
          </p:cNvPr>
          <p:cNvSpPr txBox="1"/>
          <p:nvPr/>
        </p:nvSpPr>
        <p:spPr>
          <a:xfrm>
            <a:off x="1045778" y="1941842"/>
            <a:ext cx="99900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A. echo()		B. </a:t>
            </a:r>
            <a:r>
              <a:rPr lang="en-US" sz="3000" dirty="0" err="1"/>
              <a:t>printf</a:t>
            </a:r>
            <a:r>
              <a:rPr lang="en-US" sz="3000" dirty="0"/>
              <a:t>()	C. print()		D. display()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4DB8E-C39D-AC74-397E-475D037E383C}"/>
              </a:ext>
            </a:extLst>
          </p:cNvPr>
          <p:cNvSpPr txBox="1"/>
          <p:nvPr/>
        </p:nvSpPr>
        <p:spPr>
          <a:xfrm>
            <a:off x="756748" y="2793003"/>
            <a:ext cx="61065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✅ </a:t>
            </a:r>
            <a:r>
              <a:rPr lang="as-IN" sz="3000" b="1" dirty="0"/>
              <a:t>সঠিক উত্তর:</a:t>
            </a:r>
            <a:r>
              <a:rPr lang="as-IN" sz="3000" dirty="0"/>
              <a:t> </a:t>
            </a:r>
            <a:r>
              <a:rPr lang="en-US" sz="3000" b="1" dirty="0"/>
              <a:t>C. print()</a:t>
            </a:r>
            <a:endParaRPr lang="en-US" sz="3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8876A-5B37-8BAF-5B74-CD8C677E14AC}"/>
              </a:ext>
            </a:extLst>
          </p:cNvPr>
          <p:cNvSpPr txBox="1"/>
          <p:nvPr/>
        </p:nvSpPr>
        <p:spPr>
          <a:xfrm>
            <a:off x="735721" y="3887481"/>
            <a:ext cx="1097279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2️⃣ </a:t>
            </a:r>
            <a:r>
              <a:rPr lang="en-US" sz="3000" b="1" dirty="0"/>
              <a:t>Python </a:t>
            </a:r>
            <a:r>
              <a:rPr lang="as-IN" sz="3000" b="1" dirty="0"/>
              <a:t>প্রোগ্রামিং ভাষার সঠিক ফাইল এক্সটেনশন কোনটি?</a:t>
            </a:r>
          </a:p>
          <a:p>
            <a:pPr marL="514350" indent="-514350">
              <a:buAutoNum type="alphaUcPeriod"/>
            </a:pPr>
            <a:r>
              <a:rPr lang="en-US" sz="3000" dirty="0">
                <a:latin typeface="Courier New" panose="02070309020205020404" pitchFamily="49" charset="0"/>
              </a:rPr>
              <a:t>.pt		</a:t>
            </a:r>
            <a:r>
              <a:rPr lang="en-US" sz="3000" dirty="0"/>
              <a:t>B. </a:t>
            </a:r>
            <a:r>
              <a:rPr lang="en-US" sz="3000" dirty="0">
                <a:latin typeface="Courier New" panose="02070309020205020404" pitchFamily="49" charset="0"/>
              </a:rPr>
              <a:t>.</a:t>
            </a:r>
            <a:r>
              <a:rPr lang="en-US" sz="3000" dirty="0" err="1">
                <a:latin typeface="Courier New" panose="02070309020205020404" pitchFamily="49" charset="0"/>
              </a:rPr>
              <a:t>py</a:t>
            </a:r>
            <a:r>
              <a:rPr lang="en-US" sz="3000" dirty="0">
                <a:latin typeface="Courier New" panose="02070309020205020404" pitchFamily="49" charset="0"/>
              </a:rPr>
              <a:t>	</a:t>
            </a:r>
            <a:r>
              <a:rPr lang="en-US" sz="3000" dirty="0"/>
              <a:t>C. </a:t>
            </a:r>
            <a:r>
              <a:rPr lang="en-US" sz="3000" dirty="0">
                <a:latin typeface="Courier New" panose="02070309020205020404" pitchFamily="49" charset="0"/>
              </a:rPr>
              <a:t>.</a:t>
            </a:r>
            <a:r>
              <a:rPr lang="en-US" sz="3000" dirty="0" err="1">
                <a:latin typeface="Courier New" panose="02070309020205020404" pitchFamily="49" charset="0"/>
              </a:rPr>
              <a:t>pyt</a:t>
            </a:r>
            <a:r>
              <a:rPr lang="en-US" sz="3000" dirty="0">
                <a:latin typeface="Courier New" panose="02070309020205020404" pitchFamily="49" charset="0"/>
              </a:rPr>
              <a:t>	</a:t>
            </a:r>
            <a:r>
              <a:rPr lang="en-US" sz="3000" dirty="0"/>
              <a:t>D. </a:t>
            </a:r>
            <a:r>
              <a:rPr lang="en-US" sz="3000" dirty="0">
                <a:latin typeface="Courier New" panose="02070309020205020404" pitchFamily="49" charset="0"/>
              </a:rPr>
              <a:t>.python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FA5BB-BD4C-4983-E864-E8A8E7A64D26}"/>
              </a:ext>
            </a:extLst>
          </p:cNvPr>
          <p:cNvSpPr txBox="1"/>
          <p:nvPr/>
        </p:nvSpPr>
        <p:spPr>
          <a:xfrm>
            <a:off x="798784" y="5123589"/>
            <a:ext cx="61065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00" dirty="0"/>
              <a:t>✅ </a:t>
            </a:r>
            <a:r>
              <a:rPr lang="as-IN" sz="3000" b="1" dirty="0"/>
              <a:t>সঠিক উত্তর:</a:t>
            </a:r>
            <a:r>
              <a:rPr lang="as-IN" sz="3000" dirty="0"/>
              <a:t> </a:t>
            </a:r>
            <a:r>
              <a:rPr lang="en-US" sz="3000" b="1" dirty="0"/>
              <a:t>B. </a:t>
            </a:r>
            <a:r>
              <a:rPr lang="en-US" sz="3000" b="1" dirty="0">
                <a:latin typeface="Courier New" panose="02070309020205020404" pitchFamily="49" charset="0"/>
              </a:rPr>
              <a:t>.</a:t>
            </a:r>
            <a:r>
              <a:rPr lang="en-US" sz="3000" b="1" dirty="0" err="1">
                <a:latin typeface="Courier New" panose="02070309020205020404" pitchFamily="49" charset="0"/>
              </a:rPr>
              <a:t>py</a:t>
            </a:r>
            <a:endParaRPr lang="en-US" sz="3000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914A7C43-5A92-ED01-7929-70232AB881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601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1AB75-9600-A3CD-7725-CA730137D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ADC4F-18D8-C8C9-FB08-CF60CD7E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/>
              <a:t>বাড়ির</a:t>
            </a:r>
            <a:r>
              <a:rPr lang="en-US" sz="4800" b="1" dirty="0"/>
              <a:t> </a:t>
            </a:r>
            <a:r>
              <a:rPr lang="en-US" sz="4800" b="1" dirty="0" err="1"/>
              <a:t>কাজ</a:t>
            </a:r>
            <a:endParaRPr lang="en-US" sz="4800" b="1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1799959-2510-5C45-41C4-6169B3302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BFC1C-9986-6EE6-50EA-262E7E6D453E}"/>
              </a:ext>
            </a:extLst>
          </p:cNvPr>
          <p:cNvSpPr txBox="1"/>
          <p:nvPr/>
        </p:nvSpPr>
        <p:spPr>
          <a:xfrm>
            <a:off x="2597002" y="2393729"/>
            <a:ext cx="61084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en-US" altLang="en-US" sz="3000" dirty="0" err="1">
                <a:latin typeface="Nikosh" pitchFamily="2" charset="0"/>
                <a:cs typeface="Nikosh" pitchFamily="2" charset="0"/>
              </a:rPr>
              <a:t>দুটি</a:t>
            </a:r>
            <a:r>
              <a:rPr lang="en-US" altLang="en-US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000" dirty="0" err="1">
                <a:latin typeface="Nikosh" pitchFamily="2" charset="0"/>
                <a:cs typeface="Nikosh" pitchFamily="2" charset="0"/>
              </a:rPr>
              <a:t>সংখ্যার</a:t>
            </a:r>
            <a:r>
              <a:rPr lang="en-US" altLang="en-US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000" dirty="0" err="1">
                <a:latin typeface="Nikosh" pitchFamily="2" charset="0"/>
                <a:cs typeface="Nikosh" pitchFamily="2" charset="0"/>
              </a:rPr>
              <a:t>বিয়োগ</a:t>
            </a:r>
            <a:r>
              <a:rPr lang="en-US" altLang="en-US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000" dirty="0" err="1">
                <a:latin typeface="Nikosh" pitchFamily="2" charset="0"/>
                <a:cs typeface="Nikosh" pitchFamily="2" charset="0"/>
              </a:rPr>
              <a:t>করার</a:t>
            </a:r>
            <a:r>
              <a:rPr lang="en-US" altLang="en-US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000" dirty="0" err="1">
                <a:latin typeface="Nikosh" pitchFamily="2" charset="0"/>
                <a:cs typeface="Nikosh" pitchFamily="2" charset="0"/>
              </a:rPr>
              <a:t>প্রোগ্রাম</a:t>
            </a:r>
            <a:r>
              <a:rPr lang="en-US" altLang="en-US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000" dirty="0" err="1">
                <a:latin typeface="Nikosh" pitchFamily="2" charset="0"/>
                <a:cs typeface="Nikosh" pitchFamily="2" charset="0"/>
              </a:rPr>
              <a:t>লিখ</a:t>
            </a:r>
            <a:r>
              <a:rPr lang="en-US" altLang="en-US" sz="30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>
              <a:buAutoNum type="arabicParenR"/>
            </a:pPr>
            <a:r>
              <a:rPr lang="en-US" altLang="en-US" sz="3000" dirty="0" err="1">
                <a:latin typeface="Nikosh" pitchFamily="2" charset="0"/>
                <a:cs typeface="Nikosh" pitchFamily="2" charset="0"/>
              </a:rPr>
              <a:t>দুটি</a:t>
            </a:r>
            <a:r>
              <a:rPr lang="en-US" altLang="en-US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000" dirty="0" err="1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altLang="en-US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000" dirty="0" err="1">
                <a:latin typeface="Nikosh" pitchFamily="2" charset="0"/>
                <a:cs typeface="Nikosh" pitchFamily="2" charset="0"/>
              </a:rPr>
              <a:t>গুণ</a:t>
            </a:r>
            <a:r>
              <a:rPr lang="en-US" altLang="en-US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000" dirty="0" err="1">
                <a:latin typeface="Nikosh" pitchFamily="2" charset="0"/>
                <a:cs typeface="Nikosh" pitchFamily="2" charset="0"/>
              </a:rPr>
              <a:t>করার</a:t>
            </a:r>
            <a:r>
              <a:rPr lang="en-US" altLang="en-US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000" dirty="0" err="1">
                <a:latin typeface="Nikosh" pitchFamily="2" charset="0"/>
                <a:cs typeface="Nikosh" pitchFamily="2" charset="0"/>
              </a:rPr>
              <a:t>প্রোগ্রাম</a:t>
            </a:r>
            <a:r>
              <a:rPr lang="en-US" altLang="en-US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000" dirty="0" err="1">
                <a:latin typeface="Nikosh" pitchFamily="2" charset="0"/>
                <a:cs typeface="Nikosh" pitchFamily="2" charset="0"/>
              </a:rPr>
              <a:t>লিখ</a:t>
            </a:r>
            <a:r>
              <a:rPr lang="en-US" altLang="en-US" sz="30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7104285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A1CD6-40C0-E13E-FF8E-B4F471CFC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E7D86E-77FB-2701-E2EC-A7F3A0ECB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25" y="0"/>
            <a:ext cx="633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8928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85A9-1629-878E-5BEB-A6B4A1BA2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5300-55D0-6229-1CE7-CFE4202D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69" y="1807514"/>
            <a:ext cx="3563007" cy="887139"/>
          </a:xfrm>
        </p:spPr>
        <p:txBody>
          <a:bodyPr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পাঠ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পরিচিতি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AF74C4-38F9-F5D1-4BB5-309152EAD0A0}"/>
              </a:ext>
            </a:extLst>
          </p:cNvPr>
          <p:cNvSpPr/>
          <p:nvPr/>
        </p:nvSpPr>
        <p:spPr>
          <a:xfrm>
            <a:off x="1114095" y="2785242"/>
            <a:ext cx="5202623" cy="24909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/>
              <a:t>শ্রেণি</a:t>
            </a:r>
            <a:r>
              <a:rPr lang="en-US" sz="3200" dirty="0"/>
              <a:t>	:	</a:t>
            </a:r>
            <a:r>
              <a:rPr lang="en-US" sz="3200" dirty="0" err="1"/>
              <a:t>নবম</a:t>
            </a:r>
            <a:endParaRPr lang="en-US" sz="3200" dirty="0"/>
          </a:p>
          <a:p>
            <a:r>
              <a:rPr lang="en-US" sz="3200" dirty="0" err="1"/>
              <a:t>বিষয়</a:t>
            </a:r>
            <a:r>
              <a:rPr lang="en-US" sz="3200" dirty="0"/>
              <a:t>	:	</a:t>
            </a:r>
            <a:r>
              <a:rPr lang="en-US" sz="3200" dirty="0" err="1"/>
              <a:t>আইসিটি</a:t>
            </a:r>
            <a:endParaRPr lang="en-US" sz="3200" dirty="0"/>
          </a:p>
          <a:p>
            <a:r>
              <a:rPr lang="en-US" sz="3200" dirty="0" err="1"/>
              <a:t>সময়</a:t>
            </a:r>
            <a:r>
              <a:rPr lang="en-US" sz="3200" dirty="0"/>
              <a:t>	:	৫০ </a:t>
            </a:r>
            <a:r>
              <a:rPr lang="en-US" sz="3200" dirty="0" err="1"/>
              <a:t>মিনিট</a:t>
            </a:r>
            <a:endParaRPr lang="en-US" sz="3200" dirty="0"/>
          </a:p>
        </p:txBody>
      </p:sp>
      <p:pic>
        <p:nvPicPr>
          <p:cNvPr id="4" name="Picture 3" descr="A book cover with a computer and a globe&#10;&#10;AI-generated content may be incorrect.">
            <a:extLst>
              <a:ext uri="{FF2B5EF4-FFF2-40B4-BE49-F238E27FC236}">
                <a16:creationId xmlns:a16="http://schemas.microsoft.com/office/drawing/2014/main" id="{DAA4D7E8-9F1E-FEDD-AFAA-F1F9B24F1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08" y="1122110"/>
            <a:ext cx="4080197" cy="5115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B4EEB-6BB6-49FE-B2B0-02D653B77FEE}"/>
              </a:ext>
            </a:extLst>
          </p:cNvPr>
          <p:cNvSpPr txBox="1">
            <a:spLocks/>
          </p:cNvSpPr>
          <p:nvPr/>
        </p:nvSpPr>
        <p:spPr>
          <a:xfrm>
            <a:off x="10438475" y="457199"/>
            <a:ext cx="987552" cy="471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4970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634" y="0"/>
            <a:ext cx="5981653" cy="1496740"/>
          </a:xfrm>
        </p:spPr>
        <p:txBody>
          <a:bodyPr/>
          <a:lstStyle/>
          <a:p>
            <a:pPr algn="ctr"/>
            <a:r>
              <a:rPr lang="en-US" sz="4400" b="1" dirty="0" err="1"/>
              <a:t>লোকটি</a:t>
            </a:r>
            <a:r>
              <a:rPr lang="en-US" sz="4400" b="1" dirty="0"/>
              <a:t> </a:t>
            </a:r>
            <a:r>
              <a:rPr lang="en-US" sz="4400" b="1" dirty="0" err="1"/>
              <a:t>এখানে</a:t>
            </a:r>
            <a:r>
              <a:rPr lang="en-US" sz="4400" b="1" dirty="0"/>
              <a:t> </a:t>
            </a:r>
            <a:r>
              <a:rPr lang="en-US" sz="4400" b="1" dirty="0" err="1"/>
              <a:t>কি</a:t>
            </a:r>
            <a:r>
              <a:rPr lang="en-US" sz="4400" b="1" dirty="0"/>
              <a:t> </a:t>
            </a:r>
            <a:r>
              <a:rPr lang="en-US" sz="4400" b="1" dirty="0" err="1"/>
              <a:t>করছে</a:t>
            </a:r>
            <a:r>
              <a:rPr lang="en-US" sz="4400" b="1" dirty="0"/>
              <a:t>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DC7ABF-092B-8811-478D-A67C7A99B9F8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06" y="1643974"/>
            <a:ext cx="5214026" cy="5214026"/>
          </a:xfrm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9454EC7-8847-E7A9-AB2F-41CDAB2B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482" y="195861"/>
            <a:ext cx="7965461" cy="994164"/>
          </a:xfrm>
        </p:spPr>
        <p:txBody>
          <a:bodyPr/>
          <a:lstStyle/>
          <a:p>
            <a:pPr algn="ctr"/>
            <a:r>
              <a:rPr lang="en-US" sz="6600" dirty="0" err="1"/>
              <a:t>এই</a:t>
            </a:r>
            <a:r>
              <a:rPr lang="en-US" sz="6600" dirty="0"/>
              <a:t> </a:t>
            </a:r>
            <a:r>
              <a:rPr lang="en-US" sz="6600" dirty="0" err="1"/>
              <a:t>গুলি</a:t>
            </a:r>
            <a:r>
              <a:rPr lang="en-US" sz="6600" dirty="0"/>
              <a:t> </a:t>
            </a:r>
            <a:r>
              <a:rPr lang="en-US" sz="6600" dirty="0" err="1"/>
              <a:t>কি</a:t>
            </a:r>
            <a:r>
              <a:rPr lang="en-US" sz="6600" dirty="0"/>
              <a:t> 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DD0354-FD1F-1B8A-3914-B487742B7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49" y="1303349"/>
            <a:ext cx="4140878" cy="42513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259CC81-9F62-E8ED-78EA-AEB709B921A5}"/>
              </a:ext>
            </a:extLst>
          </p:cNvPr>
          <p:cNvSpPr/>
          <p:nvPr/>
        </p:nvSpPr>
        <p:spPr>
          <a:xfrm>
            <a:off x="8131298" y="5724853"/>
            <a:ext cx="2694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ক্যালকুলেটর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C6E3903-5E26-714D-1166-DD66E7461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31" y="1303349"/>
            <a:ext cx="3298304" cy="418718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2A84AB3-34F5-4EB1-C163-A21EA3F1116F}"/>
              </a:ext>
            </a:extLst>
          </p:cNvPr>
          <p:cNvSpPr/>
          <p:nvPr/>
        </p:nvSpPr>
        <p:spPr>
          <a:xfrm>
            <a:off x="3032341" y="5724853"/>
            <a:ext cx="3063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মোবাইল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এপস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1221A8-EEC9-2E82-B66C-A9427AE92611}"/>
              </a:ext>
            </a:extLst>
          </p:cNvPr>
          <p:cNvSpPr/>
          <p:nvPr/>
        </p:nvSpPr>
        <p:spPr>
          <a:xfrm>
            <a:off x="0" y="0"/>
            <a:ext cx="2509736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8167BA-C1C2-AC61-8D7A-56C11FAAECB9}"/>
              </a:ext>
            </a:extLst>
          </p:cNvPr>
          <p:cNvSpPr/>
          <p:nvPr/>
        </p:nvSpPr>
        <p:spPr>
          <a:xfrm>
            <a:off x="1" y="442288"/>
            <a:ext cx="247367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Apps ও </a:t>
            </a:r>
          </a:p>
          <a:p>
            <a:pPr algn="ctr"/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</a:t>
            </a:r>
          </a:p>
          <a:p>
            <a:pPr algn="ctr"/>
            <a:r>
              <a:rPr lang="en-US" sz="4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তৈরির</a:t>
            </a:r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endParaRPr lang="en-US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প্রয়োজন</a:t>
            </a:r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প্রোগ্রামিং</a:t>
            </a:r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ভাষা</a:t>
            </a:r>
            <a:endParaRPr lang="en-US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পাইথন</a:t>
            </a:r>
            <a:endParaRPr lang="en-US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প্রোগ্রামিং</a:t>
            </a:r>
            <a:r>
              <a:rPr lang="en-US" sz="4800" b="1" dirty="0"/>
              <a:t> </a:t>
            </a:r>
            <a:r>
              <a:rPr lang="en-US" sz="4800" b="1" dirty="0" err="1"/>
              <a:t>ভাষা</a:t>
            </a:r>
            <a:r>
              <a:rPr lang="en-US" sz="4800" b="1" dirty="0"/>
              <a:t> </a:t>
            </a:r>
            <a:r>
              <a:rPr lang="en-US" sz="4800" b="1" dirty="0" err="1"/>
              <a:t>কি</a:t>
            </a:r>
            <a:r>
              <a:rPr lang="en-US" sz="4800" b="1" dirty="0"/>
              <a:t>?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2303464"/>
            <a:ext cx="8075054" cy="23642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err="1">
                <a:solidFill>
                  <a:srgbClr val="002060"/>
                </a:solidFill>
              </a:rPr>
              <a:t>কম্পিউটারের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সাহায্যে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কোনো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সমস্যা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সমাধান</a:t>
            </a: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4400" b="1" dirty="0" err="1">
                <a:solidFill>
                  <a:srgbClr val="002060"/>
                </a:solidFill>
              </a:rPr>
              <a:t>কম্পিউটারের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ভাষায়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যে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যুক্তি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মূলক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নির্দেশ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দেওয়া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হয়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তার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সমষ্টিকে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প্রোগ্রাম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বলা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হয়</a:t>
            </a:r>
            <a:r>
              <a:rPr lang="en-US" sz="4400" b="1" dirty="0">
                <a:solidFill>
                  <a:srgbClr val="002060"/>
                </a:solidFill>
              </a:rPr>
              <a:t>।</a:t>
            </a:r>
          </a:p>
          <a:p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505CA56-D54B-406F-0901-DA9E8114B7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1" r="30791"/>
          <a:stretch>
            <a:fillRect/>
          </a:stretch>
        </p:blipFill>
        <p:spPr/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0525686-D2ED-25ED-EC43-F2B338DE64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589" y="457199"/>
            <a:ext cx="9879437" cy="980844"/>
          </a:xfrm>
        </p:spPr>
        <p:txBody>
          <a:bodyPr>
            <a:normAutofit fontScale="90000"/>
          </a:bodyPr>
          <a:lstStyle/>
          <a:p>
            <a:r>
              <a:rPr lang="en-US" sz="4400" b="1" dirty="0" err="1"/>
              <a:t>মানুষের</a:t>
            </a:r>
            <a:r>
              <a:rPr lang="en-US" sz="4400" b="1" dirty="0"/>
              <a:t> </a:t>
            </a:r>
            <a:r>
              <a:rPr lang="en-US" sz="4400" b="1" dirty="0" err="1"/>
              <a:t>ভাষা</a:t>
            </a:r>
            <a:r>
              <a:rPr lang="en-US" sz="4400" b="1" dirty="0"/>
              <a:t> </a:t>
            </a:r>
            <a:r>
              <a:rPr lang="en-US" sz="4400" b="1" dirty="0" err="1"/>
              <a:t>থেকে</a:t>
            </a:r>
            <a:r>
              <a:rPr lang="en-US" sz="4400" b="1" dirty="0"/>
              <a:t> </a:t>
            </a:r>
            <a:r>
              <a:rPr lang="en-US" sz="4400" b="1" dirty="0" err="1"/>
              <a:t>মেশিন</a:t>
            </a:r>
            <a:r>
              <a:rPr lang="en-US" sz="4400" b="1" dirty="0"/>
              <a:t> </a:t>
            </a:r>
            <a:r>
              <a:rPr lang="en-US" sz="4400" b="1" dirty="0" err="1"/>
              <a:t>ভাষায়</a:t>
            </a:r>
            <a:r>
              <a:rPr lang="en-US" sz="4400" b="1" dirty="0"/>
              <a:t> </a:t>
            </a:r>
            <a:r>
              <a:rPr lang="en-US" sz="4400" b="1" dirty="0" err="1"/>
              <a:t>রূপান্তর</a:t>
            </a:r>
            <a:r>
              <a:rPr lang="en-US" sz="4400" b="1" dirty="0"/>
              <a:t> </a:t>
            </a:r>
            <a:r>
              <a:rPr lang="en-US" sz="4400" b="1" dirty="0" err="1"/>
              <a:t>কিভাবে</a:t>
            </a:r>
            <a:r>
              <a:rPr lang="en-US" sz="4400" b="1" dirty="0"/>
              <a:t> </a:t>
            </a:r>
            <a:r>
              <a:rPr lang="en-US" sz="4400" b="1" dirty="0" err="1"/>
              <a:t>হয়</a:t>
            </a:r>
            <a:r>
              <a:rPr lang="en-US" sz="4400" b="1" dirty="0"/>
              <a:t> 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591DA9-C0FC-3E8D-C959-3A213CF73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1657350"/>
            <a:ext cx="8999621" cy="41297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56AF8F-248B-3C36-4871-EA01950B2CE2}"/>
              </a:ext>
            </a:extLst>
          </p:cNvPr>
          <p:cNvSpPr/>
          <p:nvPr/>
        </p:nvSpPr>
        <p:spPr>
          <a:xfrm>
            <a:off x="914057" y="1590443"/>
            <a:ext cx="14537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Hello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CBA65-2C94-73AC-4D85-D5B3F8D70B8A}"/>
              </a:ext>
            </a:extLst>
          </p:cNvPr>
          <p:cNvSpPr/>
          <p:nvPr/>
        </p:nvSpPr>
        <p:spPr>
          <a:xfrm>
            <a:off x="914057" y="1590443"/>
            <a:ext cx="14537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Hello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634D55-3E5F-7868-401F-8CB8D98CA048}"/>
              </a:ext>
            </a:extLst>
          </p:cNvPr>
          <p:cNvSpPr/>
          <p:nvPr/>
        </p:nvSpPr>
        <p:spPr>
          <a:xfrm>
            <a:off x="5277819" y="3722230"/>
            <a:ext cx="1226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01101</a:t>
            </a:r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724 0.16713 C 0.0862 0.20139 0.11407 0.24213 0.14427 0.27245 C 0.17917 0.30926 0.21107 0.33032 0.23581 0.33379 L 0.35222 0.36088 " pathEditMode="relative" rAng="180000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944 L 0.11849 0.01064 C 0.1418 0.01134 0.17813 -0.00255 0.21341 -0.02477 C 0.25248 -0.04861 0.28334 -0.07477 0.3043 -0.10278 L 0.39909 -0.22593 " pathEditMode="relative" rAng="20460000" ptsTypes="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EE35A-6DEB-71FA-1E94-B0D809E29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86527A-EFAE-38B5-D0E6-91FA1C52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720" y="717005"/>
            <a:ext cx="9879437" cy="980844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ট্রান্সলেটর</a:t>
            </a:r>
            <a:r>
              <a:rPr lang="en-US" sz="4400" b="1" dirty="0"/>
              <a:t> </a:t>
            </a:r>
            <a:r>
              <a:rPr lang="en-US" sz="4400" b="1" dirty="0" err="1"/>
              <a:t>কাকে</a:t>
            </a:r>
            <a:r>
              <a:rPr lang="en-US" sz="4400" b="1" dirty="0"/>
              <a:t> </a:t>
            </a:r>
            <a:r>
              <a:rPr lang="en-US" sz="4400" b="1" dirty="0" err="1"/>
              <a:t>বলে</a:t>
            </a:r>
            <a:r>
              <a:rPr lang="en-US" sz="4400" b="1" dirty="0"/>
              <a:t> 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492840-5D3D-D0DF-8ABD-ADC4D876D9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ECC8C5E8-5A95-C675-3671-39D123746D6B}"/>
              </a:ext>
            </a:extLst>
          </p:cNvPr>
          <p:cNvSpPr txBox="1">
            <a:spLocks/>
          </p:cNvSpPr>
          <p:nvPr/>
        </p:nvSpPr>
        <p:spPr>
          <a:xfrm>
            <a:off x="1617044" y="1581569"/>
            <a:ext cx="8075054" cy="19220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err="1">
                <a:solidFill>
                  <a:srgbClr val="002060"/>
                </a:solidFill>
              </a:rPr>
              <a:t>যে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প্রোগ্রাম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মানুষের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ভাষাকে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যন্ত্রের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ভাষায়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রূপান্তর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করে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তাকে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অনুবাদক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প্রোগ্রাম</a:t>
            </a:r>
            <a:r>
              <a:rPr lang="en-US" sz="4400" b="1" dirty="0">
                <a:solidFill>
                  <a:srgbClr val="002060"/>
                </a:solidFill>
              </a:rPr>
              <a:t> / </a:t>
            </a:r>
            <a:r>
              <a:rPr lang="en-US" sz="4400" b="1" dirty="0" err="1">
                <a:solidFill>
                  <a:srgbClr val="002060"/>
                </a:solidFill>
              </a:rPr>
              <a:t>ট্রান্সলেটর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প্রোগ্রাম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বলে</a:t>
            </a:r>
            <a:r>
              <a:rPr lang="en-US" sz="4400" b="1" dirty="0">
                <a:solidFill>
                  <a:srgbClr val="002060"/>
                </a:solidFill>
              </a:rPr>
              <a:t> ?</a:t>
            </a:r>
          </a:p>
          <a:p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AE3A6A-00B3-2675-F3E1-DABBD8945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0" y="3320076"/>
            <a:ext cx="5707781" cy="265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B6ABC-E049-6BE6-C22A-66D43A6AD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CA78C3-DD2F-9ED0-78D0-DBB97B57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614" y="359273"/>
            <a:ext cx="6923642" cy="980844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জনপ্রিয়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কয়েকটি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প্রোগ্রামিং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ভাষা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43DAF-B902-9682-FBD2-B5A6E2671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40117"/>
            <a:ext cx="6848375" cy="4708258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2704736-0C56-20EA-53F9-CA711464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65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951EF-FE7E-3C2C-517E-8F7F7CF09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FAC333-D7CF-7D7F-8851-86CD07A9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720" y="717005"/>
            <a:ext cx="9879437" cy="980844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শিখনফলঃ</a:t>
            </a:r>
            <a:endParaRPr lang="en-US" sz="4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9B402-7493-4104-52EF-3763A534F0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FCD7D3E-B55F-6359-1415-7B1123801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720" y="1815164"/>
            <a:ext cx="90700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r>
              <a:rPr lang="en-US" altLang="en-US" sz="3600" dirty="0">
                <a:latin typeface="Nikosh" pitchFamily="2" charset="0"/>
                <a:cs typeface="Nikosh" pitchFamily="2" charset="0"/>
              </a:rPr>
              <a:t>১)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প্রোগ্রামিং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ভাষা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পারবে</a:t>
            </a:r>
            <a:endParaRPr lang="en-US" altLang="en-US" sz="3600" dirty="0">
              <a:latin typeface="Nikosh" pitchFamily="2" charset="0"/>
              <a:cs typeface="Nikosh" pitchFamily="2" charset="0"/>
            </a:endParaRPr>
          </a:p>
          <a:p>
            <a:r>
              <a:rPr lang="en-US" altLang="en-US" sz="3600" dirty="0">
                <a:latin typeface="Nikosh" pitchFamily="2" charset="0"/>
                <a:cs typeface="Nikosh" pitchFamily="2" charset="0"/>
              </a:rPr>
              <a:t>২) Translator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অনুবাদক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তা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বুঝতে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পারবে</a:t>
            </a:r>
            <a:endParaRPr lang="en-US" altLang="en-US" sz="3600" dirty="0">
              <a:latin typeface="Nikosh" pitchFamily="2" charset="0"/>
              <a:cs typeface="Nikosh" pitchFamily="2" charset="0"/>
            </a:endParaRPr>
          </a:p>
          <a:p>
            <a:r>
              <a:rPr lang="en-US" altLang="en-US" sz="3600" dirty="0">
                <a:latin typeface="Nikosh" pitchFamily="2" charset="0"/>
                <a:cs typeface="Nikosh" pitchFamily="2" charset="0"/>
              </a:rPr>
              <a:t>৩)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পাইথন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প্রোগ্রামিং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ভাষা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২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টি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সংখ্যার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যোগ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বিয়োগ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গূণ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ভাগ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36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altLang="en-US" sz="36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7871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278</Words>
  <Application>Microsoft Office PowerPoint</Application>
  <PresentationFormat>Widescreen</PresentationFormat>
  <Paragraphs>59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Nikosh</vt:lpstr>
      <vt:lpstr>Office Theme</vt:lpstr>
      <vt:lpstr>শিক্ষক পরিচিতি</vt:lpstr>
      <vt:lpstr>পাঠ পরিচিতি</vt:lpstr>
      <vt:lpstr>লোকটি এখানে কি করছে ?</vt:lpstr>
      <vt:lpstr>এই গুলি কি ?</vt:lpstr>
      <vt:lpstr>প্রোগ্রামিং ভাষা কি?</vt:lpstr>
      <vt:lpstr>মানুষের ভাষা থেকে মেশিন ভাষায় রূপান্তর কিভাবে হয় ?</vt:lpstr>
      <vt:lpstr>ট্রান্সলেটর কাকে বলে ?</vt:lpstr>
      <vt:lpstr>জনপ্রিয় কয়েকটি প্রোগ্রামিং ভাষা</vt:lpstr>
      <vt:lpstr>শিখনফলঃ</vt:lpstr>
      <vt:lpstr>নিজের নাম প্রদর্শণের জন্য একটি পাইথন প্রোগ্রাম লিখ?</vt:lpstr>
      <vt:lpstr>দুটি সংখ্যা যোগ করার প্রোগ্রাম</vt:lpstr>
      <vt:lpstr>মূল্যায়ন : 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hafiz</dc:creator>
  <cp:lastModifiedBy>hafiz</cp:lastModifiedBy>
  <cp:revision>4</cp:revision>
  <dcterms:created xsi:type="dcterms:W3CDTF">2025-12-24T04:35:23Z</dcterms:created>
  <dcterms:modified xsi:type="dcterms:W3CDTF">2025-12-24T16:01:47Z</dcterms:modified>
</cp:coreProperties>
</file>