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61" r:id="rId3"/>
    <p:sldId id="262" r:id="rId4"/>
    <p:sldId id="263" r:id="rId5"/>
    <p:sldId id="264" r:id="rId6"/>
    <p:sldId id="265" r:id="rId7"/>
    <p:sldId id="266" r:id="rId8"/>
    <p:sldId id="267" r:id="rId9"/>
    <p:sldId id="268" r:id="rId10"/>
    <p:sldId id="269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27" autoAdjust="0"/>
    <p:restoredTop sz="94206" autoAdjust="0"/>
  </p:normalViewPr>
  <p:slideViewPr>
    <p:cSldViewPr snapToGrid="0">
      <p:cViewPr varScale="1">
        <p:scale>
          <a:sx n="64" d="100"/>
          <a:sy n="64" d="100"/>
        </p:scale>
        <p:origin x="102" y="90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15EC0-0F56-4D42-83C8-3A8DC0DC0E70}" type="datetimeFigureOut">
              <a:rPr lang="en-US" smtClean="0"/>
              <a:t>12/26/2025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28CB1-B5FD-43EF-8891-21B6D1CB200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59132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15EC0-0F56-4D42-83C8-3A8DC0DC0E70}" type="datetimeFigureOut">
              <a:rPr lang="en-US" smtClean="0"/>
              <a:t>12/26/2025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28CB1-B5FD-43EF-8891-21B6D1CB200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23234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15EC0-0F56-4D42-83C8-3A8DC0DC0E70}" type="datetimeFigureOut">
              <a:rPr lang="en-US" smtClean="0"/>
              <a:t>12/26/2025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28CB1-B5FD-43EF-8891-21B6D1CB200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64851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15EC0-0F56-4D42-83C8-3A8DC0DC0E70}" type="datetimeFigureOut">
              <a:rPr lang="en-US" smtClean="0"/>
              <a:t>12/26/2025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28CB1-B5FD-43EF-8891-21B6D1CB200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07619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15EC0-0F56-4D42-83C8-3A8DC0DC0E70}" type="datetimeFigureOut">
              <a:rPr lang="en-US" smtClean="0"/>
              <a:t>12/26/2025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28CB1-B5FD-43EF-8891-21B6D1CB200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42617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15EC0-0F56-4D42-83C8-3A8DC0DC0E70}" type="datetimeFigureOut">
              <a:rPr lang="en-US" smtClean="0"/>
              <a:t>12/26/2025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28CB1-B5FD-43EF-8891-21B6D1CB200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71825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15EC0-0F56-4D42-83C8-3A8DC0DC0E70}" type="datetimeFigureOut">
              <a:rPr lang="en-US" smtClean="0"/>
              <a:t>12/26/2025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28CB1-B5FD-43EF-8891-21B6D1CB200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62425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15EC0-0F56-4D42-83C8-3A8DC0DC0E70}" type="datetimeFigureOut">
              <a:rPr lang="en-US" smtClean="0"/>
              <a:t>12/26/2025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28CB1-B5FD-43EF-8891-21B6D1CB200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80830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15EC0-0F56-4D42-83C8-3A8DC0DC0E70}" type="datetimeFigureOut">
              <a:rPr lang="en-US" smtClean="0"/>
              <a:t>12/26/2025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28CB1-B5FD-43EF-8891-21B6D1CB200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97013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15EC0-0F56-4D42-83C8-3A8DC0DC0E70}" type="datetimeFigureOut">
              <a:rPr lang="en-US" smtClean="0"/>
              <a:t>12/26/2025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28CB1-B5FD-43EF-8891-21B6D1CB200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59492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15EC0-0F56-4D42-83C8-3A8DC0DC0E70}" type="datetimeFigureOut">
              <a:rPr lang="en-US" smtClean="0"/>
              <a:t>12/26/2025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28CB1-B5FD-43EF-8891-21B6D1CB200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59144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415EC0-0F56-4D42-83C8-3A8DC0DC0E70}" type="datetimeFigureOut">
              <a:rPr lang="en-US" smtClean="0"/>
              <a:t>12/26/2025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328CB1-B5FD-43EF-8891-21B6D1CB200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6062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644577" y="659567"/>
            <a:ext cx="331282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 err="1" smtClean="0">
                <a:solidFill>
                  <a:schemeClr val="bg1"/>
                </a:solidFill>
              </a:rPr>
              <a:t>স্বাগতম</a:t>
            </a:r>
            <a:endParaRPr lang="en-US" sz="4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330966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&lt;strong&gt;ধন্যবাদ&lt;/strong&gt; - না মানুষী জমিন এর বাংলা ব্লগ । bangla blog | সামহোয়্যার ইন ...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45156" y="1962149"/>
            <a:ext cx="5668920" cy="32153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1289219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36270" y="2287150"/>
            <a:ext cx="10533413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মোছাঃ</a:t>
            </a:r>
            <a:r>
              <a:rPr lang="en-US" dirty="0" smtClean="0"/>
              <a:t> </a:t>
            </a:r>
            <a:r>
              <a:rPr lang="en-US" dirty="0" err="1" smtClean="0"/>
              <a:t>শরিফা</a:t>
            </a:r>
            <a:r>
              <a:rPr lang="en-US" dirty="0" smtClean="0"/>
              <a:t> </a:t>
            </a:r>
            <a:r>
              <a:rPr lang="en-US" dirty="0" err="1" smtClean="0"/>
              <a:t>খাতুন</a:t>
            </a:r>
            <a:endParaRPr lang="en-US" dirty="0" smtClean="0"/>
          </a:p>
          <a:p>
            <a:r>
              <a:rPr lang="en-US" dirty="0" err="1" smtClean="0"/>
              <a:t>সহকারি</a:t>
            </a:r>
            <a:r>
              <a:rPr lang="en-US" dirty="0" smtClean="0"/>
              <a:t> </a:t>
            </a:r>
            <a:r>
              <a:rPr lang="en-US" dirty="0" err="1" smtClean="0"/>
              <a:t>শিক্ষক</a:t>
            </a:r>
            <a:r>
              <a:rPr lang="en-US" dirty="0" smtClean="0"/>
              <a:t> (</a:t>
            </a:r>
            <a:r>
              <a:rPr lang="en-US" dirty="0" err="1" smtClean="0"/>
              <a:t>পদার্থবিজ্ঞান</a:t>
            </a:r>
            <a:r>
              <a:rPr lang="en-US" dirty="0" smtClean="0"/>
              <a:t>)</a:t>
            </a:r>
          </a:p>
          <a:p>
            <a:r>
              <a:rPr lang="en-US" dirty="0" err="1" smtClean="0"/>
              <a:t>আলিয়ারপুর</a:t>
            </a:r>
            <a:r>
              <a:rPr lang="en-US" dirty="0" smtClean="0"/>
              <a:t> </a:t>
            </a:r>
            <a:r>
              <a:rPr lang="en-US" dirty="0" err="1" smtClean="0"/>
              <a:t>আজিজ</a:t>
            </a:r>
            <a:r>
              <a:rPr lang="en-US" dirty="0" smtClean="0"/>
              <a:t> </a:t>
            </a:r>
            <a:r>
              <a:rPr lang="en-US" dirty="0" err="1" smtClean="0"/>
              <a:t>মাধ্যমিক</a:t>
            </a:r>
            <a:r>
              <a:rPr lang="en-US" dirty="0" smtClean="0"/>
              <a:t> </a:t>
            </a:r>
            <a:r>
              <a:rPr lang="en-US" dirty="0" err="1" smtClean="0"/>
              <a:t>বিদ্যালয়</a:t>
            </a:r>
            <a:endParaRPr lang="en-US" dirty="0" smtClean="0"/>
          </a:p>
          <a:p>
            <a:r>
              <a:rPr lang="en-US" dirty="0" smtClean="0"/>
              <a:t>মোবাইলঃ০১৮৬৯৬২৯১৯৫</a:t>
            </a:r>
          </a:p>
          <a:p>
            <a:r>
              <a:rPr lang="en-US" dirty="0" smtClean="0"/>
              <a:t>ই-মেইলঃhossainshorifa@gmail.com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819397" y="1241140"/>
            <a:ext cx="2303813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/>
              <a:t>পরিচিতি</a:t>
            </a:r>
            <a:endParaRPr lang="en-US" sz="3200" dirty="0" smtClean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9479" y="1476628"/>
            <a:ext cx="4002500" cy="27075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40149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0">
        <p:cut/>
      </p:transition>
    </mc:Choice>
    <mc:Fallback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4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35034" y="724395"/>
            <a:ext cx="9880270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err="1" smtClean="0"/>
              <a:t>পাঠ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পরিচিতি</a:t>
            </a:r>
            <a:endParaRPr lang="en-US" sz="4000" b="1" dirty="0" smtClean="0"/>
          </a:p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010182" y="1948322"/>
            <a:ext cx="7576457" cy="25237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 smtClean="0"/>
              <a:t>শ্রেনিঃ</a:t>
            </a:r>
            <a:r>
              <a:rPr lang="en-US" sz="2000" dirty="0" smtClean="0"/>
              <a:t> </a:t>
            </a:r>
            <a:r>
              <a:rPr lang="en-US" sz="2000" dirty="0" err="1" smtClean="0"/>
              <a:t>নবম</a:t>
            </a:r>
            <a:r>
              <a:rPr lang="en-US" sz="2000" dirty="0" smtClean="0"/>
              <a:t> </a:t>
            </a:r>
          </a:p>
          <a:p>
            <a:r>
              <a:rPr lang="en-US" sz="2000" dirty="0" err="1" smtClean="0"/>
              <a:t>বিষয়ঃ</a:t>
            </a:r>
            <a:r>
              <a:rPr lang="en-US" sz="2000" dirty="0" smtClean="0"/>
              <a:t> </a:t>
            </a:r>
            <a:r>
              <a:rPr lang="en-US" sz="2000" dirty="0" err="1" smtClean="0"/>
              <a:t>পদার্থবিজ্ঞান</a:t>
            </a:r>
            <a:endParaRPr lang="en-US" sz="2000" dirty="0" smtClean="0"/>
          </a:p>
          <a:p>
            <a:r>
              <a:rPr lang="en-US" sz="2000" dirty="0" err="1" smtClean="0"/>
              <a:t>অধ্যায়ঃ</a:t>
            </a:r>
            <a:r>
              <a:rPr lang="en-US" sz="2000" dirty="0" smtClean="0"/>
              <a:t> </a:t>
            </a:r>
            <a:r>
              <a:rPr lang="en-US" sz="2000" dirty="0" smtClean="0"/>
              <a:t>৮ম </a:t>
            </a:r>
          </a:p>
          <a:p>
            <a:r>
              <a:rPr lang="en-US" sz="2000" dirty="0" err="1" smtClean="0"/>
              <a:t>পাঠের</a:t>
            </a:r>
            <a:r>
              <a:rPr lang="en-US" sz="2000" dirty="0" smtClean="0"/>
              <a:t> </a:t>
            </a:r>
            <a:r>
              <a:rPr lang="en-US" sz="2000" dirty="0" err="1" smtClean="0"/>
              <a:t>শিরোনামঃ</a:t>
            </a:r>
            <a:r>
              <a:rPr lang="en-US" sz="2000" dirty="0" smtClean="0"/>
              <a:t> </a:t>
            </a:r>
            <a:r>
              <a:rPr lang="en-US" sz="2000" dirty="0" err="1" smtClean="0"/>
              <a:t>আলোর</a:t>
            </a:r>
            <a:r>
              <a:rPr lang="en-US" sz="2000" dirty="0" smtClean="0"/>
              <a:t> </a:t>
            </a:r>
            <a:r>
              <a:rPr lang="en-US" sz="2000" dirty="0" err="1" smtClean="0"/>
              <a:t>প্রতিফলন</a:t>
            </a:r>
            <a:r>
              <a:rPr lang="en-US" sz="2000" dirty="0" smtClean="0"/>
              <a:t> </a:t>
            </a:r>
            <a:endParaRPr lang="en-US" sz="2000" dirty="0" smtClean="0"/>
          </a:p>
          <a:p>
            <a:r>
              <a:rPr lang="en-US" sz="2000" dirty="0" err="1" smtClean="0"/>
              <a:t>পিরিয়ডঃ</a:t>
            </a:r>
            <a:r>
              <a:rPr lang="en-US" sz="2000" dirty="0" smtClean="0"/>
              <a:t> ১ম</a:t>
            </a:r>
          </a:p>
          <a:p>
            <a:r>
              <a:rPr lang="en-US" sz="2000" dirty="0" err="1" smtClean="0"/>
              <a:t>সময়ঃ</a:t>
            </a:r>
            <a:r>
              <a:rPr lang="en-US" sz="2000" dirty="0" smtClean="0"/>
              <a:t> ৫০মিনিট</a:t>
            </a:r>
          </a:p>
          <a:p>
            <a:r>
              <a:rPr lang="en-US" sz="2000" dirty="0" err="1" smtClean="0"/>
              <a:t>তারিখঃ</a:t>
            </a:r>
            <a:r>
              <a:rPr lang="en-US" sz="2000" dirty="0" smtClean="0"/>
              <a:t> </a:t>
            </a:r>
            <a:r>
              <a:rPr lang="en-US" sz="2000" dirty="0" smtClean="0"/>
              <a:t>২৭.১২.২০২৫</a:t>
            </a:r>
            <a:endParaRPr lang="en-US" sz="2000" dirty="0" smtClean="0"/>
          </a:p>
          <a:p>
            <a:r>
              <a:rPr lang="en-US" dirty="0" smtClean="0"/>
              <a:t>   </a:t>
            </a:r>
            <a:endParaRPr lang="en-US" dirty="0"/>
          </a:p>
        </p:txBody>
      </p:sp>
      <p:pic>
        <p:nvPicPr>
          <p:cNvPr id="3" name="Picture 2" descr="&lt;strong&gt;Reflection&lt;/strong&gt; の検索結果 - Yahoo!きっず検索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15946" y="724396"/>
            <a:ext cx="4670361" cy="3747694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7784757" y="1032171"/>
            <a:ext cx="23354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 smtClean="0">
                <a:solidFill>
                  <a:schemeClr val="bg1"/>
                </a:solidFill>
              </a:rPr>
              <a:t>আলোর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প্রতিফলন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endParaRPr lang="en-US" sz="2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0982245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790833" y="2681416"/>
            <a:ext cx="747583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dirty="0" err="1" smtClean="0"/>
              <a:t>আলোর</a:t>
            </a:r>
            <a:r>
              <a:rPr lang="en-US" dirty="0" smtClean="0"/>
              <a:t> </a:t>
            </a:r>
            <a:r>
              <a:rPr lang="en-US" dirty="0" err="1" smtClean="0"/>
              <a:t>প্রতিফলন</a:t>
            </a:r>
            <a:r>
              <a:rPr lang="en-US" dirty="0" smtClean="0"/>
              <a:t> </a:t>
            </a:r>
            <a:r>
              <a:rPr lang="en-US" dirty="0" err="1" smtClean="0"/>
              <a:t>কী</a:t>
            </a:r>
            <a:r>
              <a:rPr lang="en-US" dirty="0" smtClean="0"/>
              <a:t> </a:t>
            </a:r>
            <a:r>
              <a:rPr lang="en-US" dirty="0" err="1" smtClean="0"/>
              <a:t>তা</a:t>
            </a:r>
            <a:r>
              <a:rPr lang="en-US" dirty="0" smtClean="0"/>
              <a:t> </a:t>
            </a:r>
            <a:r>
              <a:rPr lang="en-US" dirty="0" err="1" smtClean="0"/>
              <a:t>বলতে</a:t>
            </a:r>
            <a:r>
              <a:rPr lang="en-US" dirty="0" smtClean="0"/>
              <a:t> </a:t>
            </a:r>
            <a:r>
              <a:rPr lang="en-US" dirty="0" err="1" smtClean="0"/>
              <a:t>পারবে</a:t>
            </a:r>
            <a:r>
              <a:rPr lang="en-US" dirty="0" smtClean="0"/>
              <a:t>;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dirty="0" err="1" smtClean="0"/>
              <a:t>আলোর</a:t>
            </a:r>
            <a:r>
              <a:rPr lang="en-US" dirty="0" smtClean="0"/>
              <a:t> </a:t>
            </a:r>
            <a:r>
              <a:rPr lang="en-US" dirty="0" err="1" smtClean="0"/>
              <a:t>প্রতিফলনের</a:t>
            </a:r>
            <a:r>
              <a:rPr lang="en-US" dirty="0" smtClean="0"/>
              <a:t> </a:t>
            </a:r>
            <a:r>
              <a:rPr lang="en-US" dirty="0" err="1" smtClean="0"/>
              <a:t>প্রকারভেদ</a:t>
            </a:r>
            <a:r>
              <a:rPr lang="en-US" dirty="0" smtClean="0"/>
              <a:t> </a:t>
            </a:r>
            <a:r>
              <a:rPr lang="en-US" dirty="0" err="1" smtClean="0"/>
              <a:t>ব্যাখ্যা</a:t>
            </a:r>
            <a:r>
              <a:rPr lang="en-US" dirty="0" smtClean="0"/>
              <a:t> </a:t>
            </a:r>
            <a:r>
              <a:rPr lang="en-US" dirty="0" err="1" smtClean="0"/>
              <a:t>করতে</a:t>
            </a:r>
            <a:r>
              <a:rPr lang="en-US" dirty="0" smtClean="0"/>
              <a:t> </a:t>
            </a:r>
            <a:r>
              <a:rPr lang="en-US" dirty="0" err="1" smtClean="0"/>
              <a:t>পারবে</a:t>
            </a:r>
            <a:r>
              <a:rPr lang="en-US" dirty="0" smtClean="0"/>
              <a:t>;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dirty="0" err="1" smtClean="0"/>
              <a:t>আলোর</a:t>
            </a:r>
            <a:r>
              <a:rPr lang="en-US" dirty="0" smtClean="0"/>
              <a:t> </a:t>
            </a:r>
            <a:r>
              <a:rPr lang="en-US" dirty="0" err="1" smtClean="0"/>
              <a:t>প্রতিফলনের</a:t>
            </a:r>
            <a:r>
              <a:rPr lang="en-US" dirty="0" smtClean="0"/>
              <a:t> </a:t>
            </a:r>
            <a:r>
              <a:rPr lang="en-US" dirty="0" err="1" smtClean="0"/>
              <a:t>সূত্র</a:t>
            </a:r>
            <a:r>
              <a:rPr lang="en-US" dirty="0" smtClean="0"/>
              <a:t> </a:t>
            </a:r>
            <a:r>
              <a:rPr lang="en-US" dirty="0" err="1" smtClean="0"/>
              <a:t>ব্যাখ্যা</a:t>
            </a:r>
            <a:r>
              <a:rPr lang="en-US" dirty="0" smtClean="0"/>
              <a:t> </a:t>
            </a:r>
            <a:r>
              <a:rPr lang="en-US" dirty="0" err="1" smtClean="0"/>
              <a:t>করতে</a:t>
            </a:r>
            <a:r>
              <a:rPr lang="en-US" dirty="0" smtClean="0"/>
              <a:t> </a:t>
            </a:r>
            <a:r>
              <a:rPr lang="en-US" dirty="0" err="1" smtClean="0"/>
              <a:t>পারবে</a:t>
            </a:r>
            <a:r>
              <a:rPr lang="en-US" dirty="0" smtClean="0"/>
              <a:t>।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1056502" y="821623"/>
            <a:ext cx="3472249" cy="105032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err="1" smtClean="0"/>
              <a:t>শিখনফল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34624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How Does &lt;strong&gt;Light&lt;/strong&gt; &lt;strong&gt;Reflect&lt;/strong&gt; From A Mirror at Bella Harris blo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7488" y="1508347"/>
            <a:ext cx="5346356" cy="2989511"/>
          </a:xfrm>
          <a:prstGeom prst="rect">
            <a:avLst/>
          </a:prstGeom>
        </p:spPr>
      </p:pic>
      <p:sp>
        <p:nvSpPr>
          <p:cNvPr id="3" name="Left-Right Arrow 2"/>
          <p:cNvSpPr/>
          <p:nvPr/>
        </p:nvSpPr>
        <p:spPr>
          <a:xfrm>
            <a:off x="2730845" y="-86496"/>
            <a:ext cx="4559642" cy="1397136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আলোর</a:t>
            </a:r>
            <a:r>
              <a:rPr lang="en-US" dirty="0" smtClean="0"/>
              <a:t> </a:t>
            </a:r>
            <a:r>
              <a:rPr lang="en-US" dirty="0" err="1" smtClean="0"/>
              <a:t>প্রতিফলন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543697" y="5301049"/>
            <a:ext cx="10972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আলো</a:t>
            </a:r>
            <a:r>
              <a:rPr lang="en-US" dirty="0" smtClean="0"/>
              <a:t> </a:t>
            </a:r>
            <a:r>
              <a:rPr lang="en-US" dirty="0" err="1" smtClean="0"/>
              <a:t>কোনো</a:t>
            </a:r>
            <a:r>
              <a:rPr lang="en-US" dirty="0" smtClean="0"/>
              <a:t> </a:t>
            </a:r>
            <a:r>
              <a:rPr lang="en-US" dirty="0" err="1" smtClean="0"/>
              <a:t>স্বচ্ছ</a:t>
            </a:r>
            <a:r>
              <a:rPr lang="en-US" dirty="0" smtClean="0"/>
              <a:t> </a:t>
            </a:r>
            <a:r>
              <a:rPr lang="en-US" dirty="0" err="1" smtClean="0"/>
              <a:t>মাধ্যমের</a:t>
            </a:r>
            <a:r>
              <a:rPr lang="en-US" dirty="0" smtClean="0"/>
              <a:t> </a:t>
            </a:r>
            <a:r>
              <a:rPr lang="en-US" dirty="0" err="1" smtClean="0"/>
              <a:t>ভিতর</a:t>
            </a:r>
            <a:r>
              <a:rPr lang="en-US" dirty="0" smtClean="0"/>
              <a:t> </a:t>
            </a:r>
            <a:r>
              <a:rPr lang="en-US" dirty="0" err="1" smtClean="0"/>
              <a:t>দিয়ে</a:t>
            </a:r>
            <a:r>
              <a:rPr lang="en-US" dirty="0" smtClean="0"/>
              <a:t> </a:t>
            </a:r>
            <a:r>
              <a:rPr lang="en-US" dirty="0" err="1" smtClean="0"/>
              <a:t>যাওয়ার</a:t>
            </a:r>
            <a:r>
              <a:rPr lang="en-US" dirty="0" smtClean="0"/>
              <a:t> </a:t>
            </a:r>
            <a:r>
              <a:rPr lang="en-US" dirty="0" err="1" smtClean="0"/>
              <a:t>সময়</a:t>
            </a:r>
            <a:r>
              <a:rPr lang="en-US" dirty="0"/>
              <a:t> </a:t>
            </a:r>
            <a:r>
              <a:rPr lang="en-US" dirty="0" err="1" smtClean="0"/>
              <a:t>অন্য</a:t>
            </a:r>
            <a:r>
              <a:rPr lang="en-US" dirty="0" smtClean="0"/>
              <a:t> </a:t>
            </a:r>
            <a:r>
              <a:rPr lang="en-US" dirty="0" err="1" smtClean="0"/>
              <a:t>কোনো</a:t>
            </a:r>
            <a:r>
              <a:rPr lang="en-US" dirty="0" smtClean="0"/>
              <a:t> </a:t>
            </a:r>
            <a:r>
              <a:rPr lang="en-US" dirty="0" err="1" smtClean="0"/>
              <a:t>মাধ্যমে</a:t>
            </a:r>
            <a:r>
              <a:rPr lang="en-US" dirty="0" smtClean="0"/>
              <a:t> </a:t>
            </a:r>
            <a:r>
              <a:rPr lang="en-US" dirty="0" err="1" smtClean="0"/>
              <a:t>বাধা</a:t>
            </a:r>
            <a:r>
              <a:rPr lang="en-US" dirty="0" smtClean="0"/>
              <a:t> </a:t>
            </a:r>
            <a:r>
              <a:rPr lang="en-US" dirty="0" err="1" smtClean="0"/>
              <a:t>পেলে</a:t>
            </a:r>
            <a:r>
              <a:rPr lang="en-US" dirty="0" smtClean="0"/>
              <a:t> </a:t>
            </a:r>
            <a:r>
              <a:rPr lang="en-US" dirty="0" err="1" smtClean="0"/>
              <a:t>দুই</a:t>
            </a:r>
            <a:r>
              <a:rPr lang="en-US" dirty="0" smtClean="0"/>
              <a:t> </a:t>
            </a:r>
            <a:r>
              <a:rPr lang="en-US" dirty="0" err="1" smtClean="0"/>
              <a:t>মাধ্যমের</a:t>
            </a:r>
            <a:r>
              <a:rPr lang="en-US" dirty="0" smtClean="0"/>
              <a:t> </a:t>
            </a:r>
            <a:r>
              <a:rPr lang="en-US" dirty="0" err="1" smtClean="0"/>
              <a:t>বিভেদতল</a:t>
            </a:r>
            <a:r>
              <a:rPr lang="en-US" dirty="0" smtClean="0"/>
              <a:t> </a:t>
            </a:r>
            <a:r>
              <a:rPr lang="en-US" dirty="0" err="1" smtClean="0"/>
              <a:t>থেকে</a:t>
            </a:r>
            <a:r>
              <a:rPr lang="en-US" dirty="0" smtClean="0"/>
              <a:t> </a:t>
            </a:r>
            <a:r>
              <a:rPr lang="en-US" dirty="0" err="1" smtClean="0"/>
              <a:t>কিছু</a:t>
            </a:r>
            <a:r>
              <a:rPr lang="en-US" dirty="0" smtClean="0"/>
              <a:t> </a:t>
            </a:r>
            <a:r>
              <a:rPr lang="en-US" dirty="0" err="1" smtClean="0"/>
              <a:t>পরিমাণ</a:t>
            </a:r>
            <a:r>
              <a:rPr lang="en-US" dirty="0" smtClean="0"/>
              <a:t> </a:t>
            </a:r>
            <a:r>
              <a:rPr lang="en-US" dirty="0" err="1" smtClean="0"/>
              <a:t>আলো</a:t>
            </a:r>
            <a:r>
              <a:rPr lang="en-US" dirty="0" smtClean="0"/>
              <a:t> </a:t>
            </a:r>
            <a:r>
              <a:rPr lang="en-US" dirty="0" err="1" smtClean="0"/>
              <a:t>আগের</a:t>
            </a:r>
            <a:r>
              <a:rPr lang="en-US" dirty="0" smtClean="0"/>
              <a:t> </a:t>
            </a:r>
            <a:r>
              <a:rPr lang="en-US" dirty="0" err="1" smtClean="0"/>
              <a:t>মাধ্যমে</a:t>
            </a:r>
            <a:r>
              <a:rPr lang="en-US" dirty="0" smtClean="0"/>
              <a:t> </a:t>
            </a:r>
            <a:r>
              <a:rPr lang="en-US" dirty="0" err="1" smtClean="0"/>
              <a:t>ফিরে</a:t>
            </a:r>
            <a:r>
              <a:rPr lang="en-US" dirty="0" smtClean="0"/>
              <a:t> </a:t>
            </a:r>
            <a:r>
              <a:rPr lang="en-US" dirty="0" err="1" smtClean="0"/>
              <a:t>আসে</a:t>
            </a:r>
            <a:r>
              <a:rPr lang="en-US" dirty="0" smtClean="0"/>
              <a:t>, এ </a:t>
            </a:r>
            <a:r>
              <a:rPr lang="en-US" dirty="0" err="1" smtClean="0"/>
              <a:t>ঘটনাকে</a:t>
            </a:r>
            <a:r>
              <a:rPr lang="en-US" dirty="0" smtClean="0"/>
              <a:t> </a:t>
            </a:r>
            <a:r>
              <a:rPr lang="en-US" dirty="0" err="1" smtClean="0"/>
              <a:t>আলোর</a:t>
            </a:r>
            <a:r>
              <a:rPr lang="en-US" dirty="0" smtClean="0"/>
              <a:t> </a:t>
            </a:r>
            <a:r>
              <a:rPr lang="en-US" dirty="0" err="1" smtClean="0"/>
              <a:t>প্রতিফলন</a:t>
            </a:r>
            <a:r>
              <a:rPr lang="en-US" dirty="0" smtClean="0"/>
              <a:t> </a:t>
            </a:r>
            <a:r>
              <a:rPr lang="en-US" dirty="0" err="1" smtClean="0"/>
              <a:t>বলে</a:t>
            </a:r>
            <a:r>
              <a:rPr lang="en-US" dirty="0" smtClean="0"/>
              <a:t>।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404505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3632886" y="383060"/>
            <a:ext cx="3509319" cy="61783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প্রকারভেদ</a:t>
            </a:r>
            <a:endParaRPr lang="en-US" dirty="0"/>
          </a:p>
        </p:txBody>
      </p:sp>
      <p:pic>
        <p:nvPicPr>
          <p:cNvPr id="3" name="Picture 2" descr="&lt;strong&gt;Light&lt;/strong&gt; &lt;strong&gt;Reflection&lt;/strong&gt; Diagram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022" b="34871"/>
          <a:stretch/>
        </p:blipFill>
        <p:spPr>
          <a:xfrm>
            <a:off x="2026508" y="1927655"/>
            <a:ext cx="7636475" cy="241201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717589" y="5177481"/>
            <a:ext cx="35711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 smtClean="0"/>
              <a:t>নিয়মিত</a:t>
            </a:r>
            <a:r>
              <a:rPr lang="en-US" sz="2000" dirty="0" smtClean="0"/>
              <a:t> </a:t>
            </a:r>
            <a:r>
              <a:rPr lang="en-US" sz="2000" dirty="0" err="1" smtClean="0"/>
              <a:t>প্রতিফলন</a:t>
            </a:r>
            <a:r>
              <a:rPr lang="en-US" sz="2000" dirty="0" smtClean="0"/>
              <a:t> </a:t>
            </a:r>
            <a:endParaRPr lang="en-US" sz="2000" dirty="0"/>
          </a:p>
        </p:txBody>
      </p:sp>
      <p:sp>
        <p:nvSpPr>
          <p:cNvPr id="5" name="TextBox 4"/>
          <p:cNvSpPr txBox="1"/>
          <p:nvPr/>
        </p:nvSpPr>
        <p:spPr>
          <a:xfrm>
            <a:off x="6104237" y="5219457"/>
            <a:ext cx="36452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 smtClean="0"/>
              <a:t>ব্যাপ্ত</a:t>
            </a:r>
            <a:r>
              <a:rPr lang="en-US" sz="2000" dirty="0" smtClean="0"/>
              <a:t> </a:t>
            </a:r>
            <a:r>
              <a:rPr lang="en-US" sz="2000" dirty="0" err="1" smtClean="0"/>
              <a:t>প্রতিফলন</a:t>
            </a:r>
            <a:r>
              <a:rPr lang="en-US" sz="2000" dirty="0" smtClean="0"/>
              <a:t> 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2149540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900">
        <p14:warp dir="in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2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2434282" y="333632"/>
            <a:ext cx="6141308" cy="90204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 smtClean="0"/>
              <a:t>আলোর</a:t>
            </a:r>
            <a:r>
              <a:rPr lang="en-US" sz="2800" dirty="0" smtClean="0"/>
              <a:t> </a:t>
            </a:r>
            <a:r>
              <a:rPr lang="en-US" sz="2800" dirty="0" err="1" smtClean="0"/>
              <a:t>প্রতিফলনের</a:t>
            </a:r>
            <a:r>
              <a:rPr lang="en-US" sz="2800" dirty="0" smtClean="0"/>
              <a:t> </a:t>
            </a:r>
            <a:r>
              <a:rPr lang="en-US" sz="2800" dirty="0" err="1" smtClean="0"/>
              <a:t>সূত্র</a:t>
            </a:r>
            <a:r>
              <a:rPr lang="en-US" sz="2800" dirty="0" smtClean="0"/>
              <a:t> </a:t>
            </a:r>
            <a:endParaRPr lang="en-US" sz="2800" dirty="0"/>
          </a:p>
        </p:txBody>
      </p:sp>
      <p:pic>
        <p:nvPicPr>
          <p:cNvPr id="3" name="Picture 2" descr="&lt;strong&gt;আলোর&lt;/strong&gt; &lt;strong&gt;প্রতিফলন&lt;/strong&gt; কাকে বলে, &lt;strong&gt;আলোর&lt;/strong&gt; প্রতিফলনের &lt;strong&gt;সূত্র&lt;/strong&gt; - prosnouttor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4282" y="1569307"/>
            <a:ext cx="5931242" cy="37357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37479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lowchart: Alternate Process 1"/>
          <p:cNvSpPr/>
          <p:nvPr/>
        </p:nvSpPr>
        <p:spPr>
          <a:xfrm>
            <a:off x="3249827" y="222422"/>
            <a:ext cx="4028303" cy="679621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 smtClean="0"/>
              <a:t>মূল্যায়ন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248032" y="2594918"/>
            <a:ext cx="803189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 err="1" smtClean="0"/>
              <a:t>আলোর</a:t>
            </a:r>
            <a:r>
              <a:rPr lang="en-US" dirty="0" smtClean="0"/>
              <a:t> </a:t>
            </a:r>
            <a:r>
              <a:rPr lang="en-US" dirty="0" err="1" smtClean="0"/>
              <a:t>প্রতিফলন</a:t>
            </a:r>
            <a:r>
              <a:rPr lang="en-US" dirty="0" smtClean="0"/>
              <a:t> </a:t>
            </a:r>
            <a:r>
              <a:rPr lang="en-US" dirty="0" err="1" smtClean="0"/>
              <a:t>কাকে</a:t>
            </a:r>
            <a:r>
              <a:rPr lang="en-US" dirty="0" smtClean="0"/>
              <a:t> </a:t>
            </a:r>
            <a:r>
              <a:rPr lang="en-US" dirty="0" err="1" smtClean="0"/>
              <a:t>বলে</a:t>
            </a:r>
            <a:r>
              <a:rPr lang="en-US" dirty="0" smtClean="0"/>
              <a:t>?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 err="1" smtClean="0"/>
              <a:t>আপতণ</a:t>
            </a:r>
            <a:r>
              <a:rPr lang="en-US" dirty="0" smtClean="0"/>
              <a:t> </a:t>
            </a:r>
            <a:r>
              <a:rPr lang="en-US" dirty="0" err="1" smtClean="0"/>
              <a:t>কোণ</a:t>
            </a:r>
            <a:r>
              <a:rPr lang="en-US" dirty="0" smtClean="0"/>
              <a:t> </a:t>
            </a:r>
            <a:r>
              <a:rPr lang="en-US" dirty="0" err="1" smtClean="0"/>
              <a:t>কী</a:t>
            </a:r>
            <a:r>
              <a:rPr lang="en-US" dirty="0" smtClean="0"/>
              <a:t>?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 err="1" smtClean="0"/>
              <a:t>প্রতিফলন</a:t>
            </a:r>
            <a:r>
              <a:rPr lang="en-US" dirty="0" smtClean="0"/>
              <a:t> </a:t>
            </a:r>
            <a:r>
              <a:rPr lang="en-US" dirty="0" err="1" smtClean="0"/>
              <a:t>কাকে</a:t>
            </a:r>
            <a:r>
              <a:rPr lang="en-US" dirty="0" smtClean="0"/>
              <a:t> </a:t>
            </a:r>
            <a:r>
              <a:rPr lang="en-US" dirty="0" err="1" smtClean="0"/>
              <a:t>বলে</a:t>
            </a:r>
            <a:r>
              <a:rPr lang="en-US" dirty="0" smtClean="0"/>
              <a:t>?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70780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2199502" y="148280"/>
            <a:ext cx="5288693" cy="12233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 smtClean="0"/>
              <a:t>বাড়ির</a:t>
            </a:r>
            <a:r>
              <a:rPr lang="en-US" sz="3200" dirty="0" smtClean="0"/>
              <a:t> </a:t>
            </a:r>
            <a:r>
              <a:rPr lang="en-US" sz="3200" dirty="0" err="1" smtClean="0"/>
              <a:t>কাজ</a:t>
            </a:r>
            <a:r>
              <a:rPr lang="en-US" sz="3200" dirty="0" smtClean="0"/>
              <a:t> </a:t>
            </a:r>
            <a:endParaRPr lang="en-US" sz="3200" dirty="0"/>
          </a:p>
        </p:txBody>
      </p:sp>
      <p:sp>
        <p:nvSpPr>
          <p:cNvPr id="3" name="TextBox 2"/>
          <p:cNvSpPr txBox="1"/>
          <p:nvPr/>
        </p:nvSpPr>
        <p:spPr>
          <a:xfrm>
            <a:off x="1594022" y="2916195"/>
            <a:ext cx="761176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১। </a:t>
            </a:r>
            <a:r>
              <a:rPr lang="en-US" sz="2400" dirty="0" err="1" smtClean="0"/>
              <a:t>আলোর</a:t>
            </a:r>
            <a:r>
              <a:rPr lang="en-US" sz="2400" dirty="0" smtClean="0"/>
              <a:t> </a:t>
            </a:r>
            <a:r>
              <a:rPr lang="en-US" sz="2400" dirty="0" err="1" smtClean="0"/>
              <a:t>প্রতিফলন</a:t>
            </a:r>
            <a:r>
              <a:rPr lang="en-US" sz="2400" dirty="0" smtClean="0"/>
              <a:t> </a:t>
            </a:r>
            <a:r>
              <a:rPr lang="en-US" sz="2400" dirty="0" err="1" smtClean="0"/>
              <a:t>এর</a:t>
            </a:r>
            <a:r>
              <a:rPr lang="en-US" sz="2400" dirty="0" smtClean="0"/>
              <a:t> </a:t>
            </a:r>
            <a:r>
              <a:rPr lang="en-US" sz="2400" dirty="0" err="1" smtClean="0"/>
              <a:t>সূত্র</a:t>
            </a:r>
            <a:r>
              <a:rPr lang="en-US" sz="2400" dirty="0" smtClean="0"/>
              <a:t> </a:t>
            </a:r>
            <a:r>
              <a:rPr lang="en-US" sz="2400" dirty="0" err="1" smtClean="0"/>
              <a:t>গুলো</a:t>
            </a:r>
            <a:r>
              <a:rPr lang="en-US" sz="2400" dirty="0" smtClean="0"/>
              <a:t> </a:t>
            </a:r>
            <a:r>
              <a:rPr lang="en-US" sz="2400" dirty="0" err="1" smtClean="0"/>
              <a:t>ব্যাখ্যা</a:t>
            </a:r>
            <a:r>
              <a:rPr lang="en-US" sz="2400" dirty="0" smtClean="0"/>
              <a:t> </a:t>
            </a:r>
            <a:r>
              <a:rPr lang="en-US" sz="2400" dirty="0" err="1" smtClean="0"/>
              <a:t>কর</a:t>
            </a:r>
            <a:r>
              <a:rPr lang="en-US" sz="2400" dirty="0" smtClean="0"/>
              <a:t>।</a:t>
            </a:r>
          </a:p>
          <a:p>
            <a:r>
              <a:rPr lang="en-US" sz="2400" dirty="0" smtClean="0"/>
              <a:t>২। </a:t>
            </a:r>
            <a:r>
              <a:rPr lang="en-US" sz="2400" dirty="0" err="1" smtClean="0"/>
              <a:t>প্রতিফলন</a:t>
            </a:r>
            <a:r>
              <a:rPr lang="en-US" sz="2400" dirty="0" smtClean="0"/>
              <a:t> </a:t>
            </a:r>
            <a:r>
              <a:rPr lang="en-US" sz="2400" dirty="0" err="1" smtClean="0"/>
              <a:t>কত</a:t>
            </a:r>
            <a:r>
              <a:rPr lang="en-US" sz="2400" dirty="0" smtClean="0"/>
              <a:t> </a:t>
            </a:r>
            <a:r>
              <a:rPr lang="en-US" sz="2400" dirty="0" err="1" smtClean="0"/>
              <a:t>প্রকার</a:t>
            </a:r>
            <a:r>
              <a:rPr lang="en-US" sz="2400" dirty="0" smtClean="0"/>
              <a:t> ও </a:t>
            </a:r>
            <a:r>
              <a:rPr lang="en-US" sz="2400" dirty="0" err="1" smtClean="0"/>
              <a:t>কি</a:t>
            </a:r>
            <a:r>
              <a:rPr lang="en-US" sz="2400" dirty="0" smtClean="0"/>
              <a:t> </a:t>
            </a:r>
            <a:r>
              <a:rPr lang="en-US" sz="2400" dirty="0" err="1" smtClean="0"/>
              <a:t>কি</a:t>
            </a:r>
            <a:r>
              <a:rPr lang="en-US" sz="2400" dirty="0" smtClean="0"/>
              <a:t>?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99574125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900">
        <p14:glitter pattern="hexagon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433</TotalTime>
  <Words>135</Words>
  <Application>Microsoft Office PowerPoint</Application>
  <PresentationFormat>Widescreen</PresentationFormat>
  <Paragraphs>34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shorifa</dc:creator>
  <cp:lastModifiedBy>UITRCE</cp:lastModifiedBy>
  <cp:revision>35</cp:revision>
  <dcterms:created xsi:type="dcterms:W3CDTF">2025-12-22T07:07:44Z</dcterms:created>
  <dcterms:modified xsi:type="dcterms:W3CDTF">2025-12-27T06:59:00Z</dcterms:modified>
</cp:coreProperties>
</file>