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3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15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6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199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66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4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6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8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7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3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0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9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5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6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2FB2B-02E5-4EAE-A547-9EDE0F88202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C0F278-6D23-47F4-BFD3-DBB60C59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9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3181" y="1162372"/>
            <a:ext cx="2459064" cy="859753"/>
          </a:xfrm>
        </p:spPr>
        <p:txBody>
          <a:bodyPr>
            <a:normAutofit fontScale="90000"/>
          </a:bodyPr>
          <a:lstStyle/>
          <a:p>
            <a:pPr algn="l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685" y="36020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05" y="2316163"/>
            <a:ext cx="2730040" cy="3581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41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823" y="2391681"/>
            <a:ext cx="4514537" cy="19008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  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 আব্দুর রাজ্জাক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কুশুম্বা শাহী দাখিল মাদ্রাসা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মান্দা নওগাঁ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5653" y="1704095"/>
            <a:ext cx="49917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৯ম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হাদিস শরিফ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 ১ম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27" y="58302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শরিফ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সৎ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ষেদ </a:t>
            </a:r>
          </a:p>
          <a:p>
            <a:pPr marL="0" indent="0">
              <a:buNone/>
            </a:pP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27" y="58302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সৎ কাকে বলে </a:t>
            </a:r>
          </a:p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অসৎ কাকে বলে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IN" dirty="0" smtClean="0"/>
              <a:t>মুল্যায়ন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13393"/>
              </p:ext>
            </p:extLst>
          </p:nvPr>
        </p:nvGraphicFramePr>
        <p:xfrm>
          <a:off x="5775325" y="3124200"/>
          <a:ext cx="6413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641160" imgH="607680" progId="Package">
                  <p:embed/>
                </p:oleObj>
              </mc:Choice>
              <mc:Fallback>
                <p:oleObj name="Packager Shell Object" showAsIcon="1" r:id="rId3" imgW="641160" imgH="60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5325" y="3124200"/>
                        <a:ext cx="641350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1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797" y="2045776"/>
            <a:ext cx="2431985" cy="37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এখন শেষ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1723" y="1069382"/>
            <a:ext cx="416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</TotalTime>
  <Words>49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NikoshBAN</vt:lpstr>
      <vt:lpstr>Trebuchet MS</vt:lpstr>
      <vt:lpstr>Vrinda</vt:lpstr>
      <vt:lpstr>Wingdings 3</vt:lpstr>
      <vt:lpstr>Facet</vt:lpstr>
      <vt:lpstr>Package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</dc:creator>
  <cp:lastModifiedBy>Lab</cp:lastModifiedBy>
  <cp:revision>27</cp:revision>
  <dcterms:created xsi:type="dcterms:W3CDTF">2025-12-28T07:51:21Z</dcterms:created>
  <dcterms:modified xsi:type="dcterms:W3CDTF">2025-12-29T08:43:31Z</dcterms:modified>
</cp:coreProperties>
</file>