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6" r:id="rId3"/>
    <p:sldId id="258" r:id="rId4"/>
    <p:sldId id="288" r:id="rId5"/>
    <p:sldId id="310" r:id="rId6"/>
    <p:sldId id="289" r:id="rId7"/>
    <p:sldId id="305" r:id="rId8"/>
    <p:sldId id="300" r:id="rId9"/>
    <p:sldId id="291" r:id="rId10"/>
    <p:sldId id="293" r:id="rId11"/>
    <p:sldId id="292" r:id="rId12"/>
    <p:sldId id="265" r:id="rId13"/>
    <p:sldId id="294" r:id="rId14"/>
    <p:sldId id="295" r:id="rId15"/>
    <p:sldId id="297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97A"/>
    <a:srgbClr val="AE12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33B98-B1A7-4DF8-9A08-84542C35040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FEF75-78BC-47FB-A56A-D3C680510C89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bn-IN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ছোটদের </a:t>
          </a:r>
          <a:r>
            <a:rPr lang="bn-BD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গ্রন্থ</a:t>
          </a:r>
          <a:endParaRPr lang="en-US" sz="2800" dirty="0">
            <a:solidFill>
              <a:srgbClr val="002060"/>
            </a:solidFill>
          </a:endParaRPr>
        </a:p>
      </dgm:t>
    </dgm:pt>
    <dgm:pt modelId="{EFA5D203-C287-40E1-B7F8-CB2129478D2D}" type="parTrans" cxnId="{DFAC6D18-FE2A-44B5-917E-10A07ED60D75}">
      <dgm:prSet/>
      <dgm:spPr/>
      <dgm:t>
        <a:bodyPr/>
        <a:lstStyle/>
        <a:p>
          <a:endParaRPr lang="en-US"/>
        </a:p>
      </dgm:t>
    </dgm:pt>
    <dgm:pt modelId="{9045A5C7-1C80-4D5C-914C-D2EE42D535A4}" type="sibTrans" cxnId="{DFAC6D18-FE2A-44B5-917E-10A07ED60D75}">
      <dgm:prSet/>
      <dgm:spPr/>
      <dgm:t>
        <a:bodyPr/>
        <a:lstStyle/>
        <a:p>
          <a:endParaRPr lang="en-US"/>
        </a:p>
      </dgm:t>
    </dgm:pt>
    <dgm:pt modelId="{D90D20AD-92EA-4517-B09C-6B5F31875B21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bn-IN" sz="1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ওটন সাহেবের বাংলো </a:t>
          </a:r>
          <a:endParaRPr lang="en-US" sz="1800" b="1" dirty="0"/>
        </a:p>
      </dgm:t>
    </dgm:pt>
    <dgm:pt modelId="{E9F5913A-1F0B-4037-86F7-9F44A39210EA}" type="parTrans" cxnId="{826BB2E8-AFE8-48E8-B44E-45D4B4C694D7}">
      <dgm:prSet/>
      <dgm:spPr/>
      <dgm:t>
        <a:bodyPr/>
        <a:lstStyle/>
        <a:p>
          <a:endParaRPr lang="en-US"/>
        </a:p>
      </dgm:t>
    </dgm:pt>
    <dgm:pt modelId="{CD0890EE-3460-40F5-80CC-6E5D78BC6BF4}" type="sibTrans" cxnId="{826BB2E8-AFE8-48E8-B44E-45D4B4C694D7}">
      <dgm:prSet/>
      <dgm:spPr/>
      <dgm:t>
        <a:bodyPr/>
        <a:lstStyle/>
        <a:p>
          <a:endParaRPr lang="en-US"/>
        </a:p>
      </dgm:t>
    </dgm:pt>
    <dgm:pt modelId="{22764B6F-3060-4BD9-B8DD-D77E4573A648}">
      <dgm:prSet phldrT="[Text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মসকুইটো ফোন </a:t>
          </a:r>
          <a:endParaRPr lang="en-US" sz="2400" b="1" dirty="0"/>
        </a:p>
      </dgm:t>
    </dgm:pt>
    <dgm:pt modelId="{D65BF2CD-FE45-4306-970F-5931A2363585}" type="parTrans" cxnId="{1E6D4621-92A7-4AAC-87A3-405883CFC514}">
      <dgm:prSet/>
      <dgm:spPr/>
      <dgm:t>
        <a:bodyPr/>
        <a:lstStyle/>
        <a:p>
          <a:endParaRPr lang="en-US"/>
        </a:p>
      </dgm:t>
    </dgm:pt>
    <dgm:pt modelId="{9A703F72-BE65-46CC-A403-819F7B8691E5}" type="sibTrans" cxnId="{1E6D4621-92A7-4AAC-87A3-405883CFC514}">
      <dgm:prSet/>
      <dgm:spPr/>
      <dgm:t>
        <a:bodyPr/>
        <a:lstStyle/>
        <a:p>
          <a:endParaRPr lang="en-US"/>
        </a:p>
      </dgm:t>
    </dgm:pt>
    <dgm:pt modelId="{A654A8AF-A75C-41C3-9837-EF2F47A26E2E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bn-IN" sz="2400" b="1" dirty="0" smtClean="0">
              <a:latin typeface="NikoshBAN" pitchFamily="2" charset="0"/>
              <a:cs typeface="NikoshBAN" pitchFamily="2" charset="0"/>
            </a:rPr>
            <a:t>ডিগবাজি </a:t>
          </a:r>
          <a:endParaRPr lang="en-US" sz="2400" b="1" dirty="0"/>
        </a:p>
      </dgm:t>
    </dgm:pt>
    <dgm:pt modelId="{47315665-70A3-44A7-9508-2585339356B6}" type="parTrans" cxnId="{1C1F0766-B4F0-4D6D-A885-9EC5E80B372B}">
      <dgm:prSet/>
      <dgm:spPr/>
      <dgm:t>
        <a:bodyPr/>
        <a:lstStyle/>
        <a:p>
          <a:endParaRPr lang="en-US"/>
        </a:p>
      </dgm:t>
    </dgm:pt>
    <dgm:pt modelId="{10282FB0-63CD-4A98-AD35-BBFBD25D4D9D}" type="sibTrans" cxnId="{1C1F0766-B4F0-4D6D-A885-9EC5E80B372B}">
      <dgm:prSet/>
      <dgm:spPr/>
      <dgm:t>
        <a:bodyPr/>
        <a:lstStyle/>
        <a:p>
          <a:endParaRPr lang="en-US"/>
        </a:p>
      </dgm:t>
    </dgm:pt>
    <dgm:pt modelId="{7DDE1F8F-1CC1-4359-9CA9-3267639717D6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তারা দুই জন  </a:t>
          </a:r>
          <a:endParaRPr lang="en-US" sz="2800" b="1" dirty="0"/>
        </a:p>
      </dgm:t>
    </dgm:pt>
    <dgm:pt modelId="{7F33FCB7-EDBB-481D-8A5C-1666D240EC80}" type="parTrans" cxnId="{75F24556-D26A-418F-96BB-2F9050911188}">
      <dgm:prSet/>
      <dgm:spPr/>
      <dgm:t>
        <a:bodyPr/>
        <a:lstStyle/>
        <a:p>
          <a:endParaRPr lang="en-US"/>
        </a:p>
      </dgm:t>
    </dgm:pt>
    <dgm:pt modelId="{25678089-15B3-4D41-BCC3-93DC55A4A1F7}" type="sibTrans" cxnId="{75F24556-D26A-418F-96BB-2F9050911188}">
      <dgm:prSet/>
      <dgm:spPr/>
      <dgm:t>
        <a:bodyPr/>
        <a:lstStyle/>
        <a:p>
          <a:endParaRPr lang="en-US"/>
        </a:p>
      </dgm:t>
    </dgm:pt>
    <dgm:pt modelId="{869AC91D-7C52-4053-AF92-A387391FA85A}">
      <dgm:prSet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ক্ষুদে সোশালিস্ট </a:t>
          </a:r>
          <a:endParaRPr lang="bn-BD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074BF60-4124-4379-BB0E-C62317BA741F}" type="parTrans" cxnId="{9674EFD0-B891-4C9F-A7A7-E4E47608C7C3}">
      <dgm:prSet/>
      <dgm:spPr/>
      <dgm:t>
        <a:bodyPr/>
        <a:lstStyle/>
        <a:p>
          <a:endParaRPr lang="en-US"/>
        </a:p>
      </dgm:t>
    </dgm:pt>
    <dgm:pt modelId="{6A8B76EF-4C56-4F02-A7F0-104B7AC31AA7}" type="sibTrans" cxnId="{9674EFD0-B891-4C9F-A7A7-E4E47608C7C3}">
      <dgm:prSet/>
      <dgm:spPr/>
      <dgm:t>
        <a:bodyPr/>
        <a:lstStyle/>
        <a:p>
          <a:endParaRPr lang="en-US"/>
        </a:p>
      </dgm:t>
    </dgm:pt>
    <dgm:pt modelId="{050E089F-D3B3-4776-97BF-549093B6FB1C}">
      <dgm:prSet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পঞ্চসঙ্গী </a:t>
          </a:r>
          <a:endParaRPr lang="bn-BD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D1145A-D2CB-457A-B6BF-654B2B5DBEFF}" type="parTrans" cxnId="{AE2DEE9D-DD1D-441A-939A-6DD7BF40A8A3}">
      <dgm:prSet/>
      <dgm:spPr/>
      <dgm:t>
        <a:bodyPr/>
        <a:lstStyle/>
        <a:p>
          <a:endParaRPr lang="en-US"/>
        </a:p>
      </dgm:t>
    </dgm:pt>
    <dgm:pt modelId="{4B265EE4-1E38-48C4-8FE9-B11F83B89D5D}" type="sibTrans" cxnId="{AE2DEE9D-DD1D-441A-939A-6DD7BF40A8A3}">
      <dgm:prSet/>
      <dgm:spPr/>
      <dgm:t>
        <a:bodyPr/>
        <a:lstStyle/>
        <a:p>
          <a:endParaRPr lang="en-US"/>
        </a:p>
      </dgm:t>
    </dgm:pt>
    <dgm:pt modelId="{FFCE0528-2784-45A2-93F3-98961F0232E3}" type="pres">
      <dgm:prSet presAssocID="{BAE33B98-B1A7-4DF8-9A08-84542C3504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463F0F-CD3F-4989-872A-5BB23EC71771}" type="pres">
      <dgm:prSet presAssocID="{BAE33B98-B1A7-4DF8-9A08-84542C35040B}" presName="radial" presStyleCnt="0">
        <dgm:presLayoutVars>
          <dgm:animLvl val="ctr"/>
        </dgm:presLayoutVars>
      </dgm:prSet>
      <dgm:spPr/>
    </dgm:pt>
    <dgm:pt modelId="{D0EBF244-E6C6-4D5A-B6A9-F39339BC78FD}" type="pres">
      <dgm:prSet presAssocID="{588FEF75-78BC-47FB-A56A-D3C680510C89}" presName="centerShape" presStyleLbl="vennNode1" presStyleIdx="0" presStyleCnt="7" custLinFactNeighborX="-430" custLinFactNeighborY="-430"/>
      <dgm:spPr/>
      <dgm:t>
        <a:bodyPr/>
        <a:lstStyle/>
        <a:p>
          <a:endParaRPr lang="en-US"/>
        </a:p>
      </dgm:t>
    </dgm:pt>
    <dgm:pt modelId="{1A2B0A7D-BDDB-4B5B-B1E8-9788CF835D86}" type="pres">
      <dgm:prSet presAssocID="{D90D20AD-92EA-4517-B09C-6B5F31875B21}" presName="node" presStyleLbl="vennNode1" presStyleIdx="1" presStyleCnt="7" custScaleX="115727" custScaleY="106039" custRadScaleRad="99023" custRadScaleInc="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82C46-CC24-4135-87F2-E2FFA48D0BFE}" type="pres">
      <dgm:prSet presAssocID="{22764B6F-3060-4BD9-B8DD-D77E4573A648}" presName="node" presStyleLbl="vennNode1" presStyleIdx="2" presStyleCnt="7" custScaleX="126583" custRadScaleRad="105979" custRadScaleInc="102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EAE02-9920-44C1-8F98-7DB579B5384E}" type="pres">
      <dgm:prSet presAssocID="{A654A8AF-A75C-41C3-9837-EF2F47A26E2E}" presName="node" presStyleLbl="vennNode1" presStyleIdx="3" presStyleCnt="7" custScaleX="111617" custRadScaleRad="99686" custRadScaleInc="-99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1A442-136D-4C6A-9B4C-51B5B7D86089}" type="pres">
      <dgm:prSet presAssocID="{7DDE1F8F-1CC1-4359-9CA9-3267639717D6}" presName="node" presStyleLbl="vennNode1" presStyleIdx="4" presStyleCnt="7" custScaleX="129447" custRadScaleRad="104330" custRadScaleInc="11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7FEF4-9BE3-4453-B01E-559420D59FB5}" type="pres">
      <dgm:prSet presAssocID="{869AC91D-7C52-4053-AF92-A387391FA85A}" presName="node" presStyleLbl="vennNode1" presStyleIdx="5" presStyleCnt="7" custScaleX="124729" custRadScaleRad="112060" custRadScaleInc="8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930DA-9FC9-452B-ADE8-B3F25B7EBC9D}" type="pres">
      <dgm:prSet presAssocID="{050E089F-D3B3-4776-97BF-549093B6FB1C}" presName="node" presStyleLbl="vennNode1" presStyleIdx="6" presStyleCnt="7" custScaleX="115611" custRadScaleRad="113145" custRadScaleInc="-6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3AF47F-F5C4-478C-AC03-4EC5E44844AD}" type="presOf" srcId="{588FEF75-78BC-47FB-A56A-D3C680510C89}" destId="{D0EBF244-E6C6-4D5A-B6A9-F39339BC78FD}" srcOrd="0" destOrd="0" presId="urn:microsoft.com/office/officeart/2005/8/layout/radial3"/>
    <dgm:cxn modelId="{7C83C4DD-F8FF-4E3D-AF47-110E9D6F1B7D}" type="presOf" srcId="{A654A8AF-A75C-41C3-9837-EF2F47A26E2E}" destId="{F82EAE02-9920-44C1-8F98-7DB579B5384E}" srcOrd="0" destOrd="0" presId="urn:microsoft.com/office/officeart/2005/8/layout/radial3"/>
    <dgm:cxn modelId="{0FE9E189-F0C0-430E-A947-D81F3B61F941}" type="presOf" srcId="{22764B6F-3060-4BD9-B8DD-D77E4573A648}" destId="{2A482C46-CC24-4135-87F2-E2FFA48D0BFE}" srcOrd="0" destOrd="0" presId="urn:microsoft.com/office/officeart/2005/8/layout/radial3"/>
    <dgm:cxn modelId="{1C1F0766-B4F0-4D6D-A885-9EC5E80B372B}" srcId="{588FEF75-78BC-47FB-A56A-D3C680510C89}" destId="{A654A8AF-A75C-41C3-9837-EF2F47A26E2E}" srcOrd="2" destOrd="0" parTransId="{47315665-70A3-44A7-9508-2585339356B6}" sibTransId="{10282FB0-63CD-4A98-AD35-BBFBD25D4D9D}"/>
    <dgm:cxn modelId="{DFAC6D18-FE2A-44B5-917E-10A07ED60D75}" srcId="{BAE33B98-B1A7-4DF8-9A08-84542C35040B}" destId="{588FEF75-78BC-47FB-A56A-D3C680510C89}" srcOrd="0" destOrd="0" parTransId="{EFA5D203-C287-40E1-B7F8-CB2129478D2D}" sibTransId="{9045A5C7-1C80-4D5C-914C-D2EE42D535A4}"/>
    <dgm:cxn modelId="{1E6D4621-92A7-4AAC-87A3-405883CFC514}" srcId="{588FEF75-78BC-47FB-A56A-D3C680510C89}" destId="{22764B6F-3060-4BD9-B8DD-D77E4573A648}" srcOrd="1" destOrd="0" parTransId="{D65BF2CD-FE45-4306-970F-5931A2363585}" sibTransId="{9A703F72-BE65-46CC-A403-819F7B8691E5}"/>
    <dgm:cxn modelId="{C424E15A-7F71-46C2-9311-8F9823D1C0E3}" type="presOf" srcId="{D90D20AD-92EA-4517-B09C-6B5F31875B21}" destId="{1A2B0A7D-BDDB-4B5B-B1E8-9788CF835D86}" srcOrd="0" destOrd="0" presId="urn:microsoft.com/office/officeart/2005/8/layout/radial3"/>
    <dgm:cxn modelId="{74979BCE-89DF-4EE3-A011-66B0048D166C}" type="presOf" srcId="{7DDE1F8F-1CC1-4359-9CA9-3267639717D6}" destId="{AC91A442-136D-4C6A-9B4C-51B5B7D86089}" srcOrd="0" destOrd="0" presId="urn:microsoft.com/office/officeart/2005/8/layout/radial3"/>
    <dgm:cxn modelId="{2F6E7224-08FE-4317-9B73-F875179A76D2}" type="presOf" srcId="{BAE33B98-B1A7-4DF8-9A08-84542C35040B}" destId="{FFCE0528-2784-45A2-93F3-98961F0232E3}" srcOrd="0" destOrd="0" presId="urn:microsoft.com/office/officeart/2005/8/layout/radial3"/>
    <dgm:cxn modelId="{9674EFD0-B891-4C9F-A7A7-E4E47608C7C3}" srcId="{588FEF75-78BC-47FB-A56A-D3C680510C89}" destId="{869AC91D-7C52-4053-AF92-A387391FA85A}" srcOrd="4" destOrd="0" parTransId="{3074BF60-4124-4379-BB0E-C62317BA741F}" sibTransId="{6A8B76EF-4C56-4F02-A7F0-104B7AC31AA7}"/>
    <dgm:cxn modelId="{AE2DEE9D-DD1D-441A-939A-6DD7BF40A8A3}" srcId="{588FEF75-78BC-47FB-A56A-D3C680510C89}" destId="{050E089F-D3B3-4776-97BF-549093B6FB1C}" srcOrd="5" destOrd="0" parTransId="{98D1145A-D2CB-457A-B6BF-654B2B5DBEFF}" sibTransId="{4B265EE4-1E38-48C4-8FE9-B11F83B89D5D}"/>
    <dgm:cxn modelId="{75F24556-D26A-418F-96BB-2F9050911188}" srcId="{588FEF75-78BC-47FB-A56A-D3C680510C89}" destId="{7DDE1F8F-1CC1-4359-9CA9-3267639717D6}" srcOrd="3" destOrd="0" parTransId="{7F33FCB7-EDBB-481D-8A5C-1666D240EC80}" sibTransId="{25678089-15B3-4D41-BCC3-93DC55A4A1F7}"/>
    <dgm:cxn modelId="{826BB2E8-AFE8-48E8-B44E-45D4B4C694D7}" srcId="{588FEF75-78BC-47FB-A56A-D3C680510C89}" destId="{D90D20AD-92EA-4517-B09C-6B5F31875B21}" srcOrd="0" destOrd="0" parTransId="{E9F5913A-1F0B-4037-86F7-9F44A39210EA}" sibTransId="{CD0890EE-3460-40F5-80CC-6E5D78BC6BF4}"/>
    <dgm:cxn modelId="{020A5499-68CF-4261-BEDD-AF561F65AC7C}" type="presOf" srcId="{869AC91D-7C52-4053-AF92-A387391FA85A}" destId="{3987FEF4-9BE3-4453-B01E-559420D59FB5}" srcOrd="0" destOrd="0" presId="urn:microsoft.com/office/officeart/2005/8/layout/radial3"/>
    <dgm:cxn modelId="{BBC6C1B1-3209-42FE-9A1B-661ABCA66EB5}" type="presOf" srcId="{050E089F-D3B3-4776-97BF-549093B6FB1C}" destId="{DA9930DA-9FC9-452B-ADE8-B3F25B7EBC9D}" srcOrd="0" destOrd="0" presId="urn:microsoft.com/office/officeart/2005/8/layout/radial3"/>
    <dgm:cxn modelId="{DE521B01-5A42-4158-92E7-59B98A0AF886}" type="presParOf" srcId="{FFCE0528-2784-45A2-93F3-98961F0232E3}" destId="{62463F0F-CD3F-4989-872A-5BB23EC71771}" srcOrd="0" destOrd="0" presId="urn:microsoft.com/office/officeart/2005/8/layout/radial3"/>
    <dgm:cxn modelId="{52E50A97-EFF9-43B6-A60B-FB854CFDCD1A}" type="presParOf" srcId="{62463F0F-CD3F-4989-872A-5BB23EC71771}" destId="{D0EBF244-E6C6-4D5A-B6A9-F39339BC78FD}" srcOrd="0" destOrd="0" presId="urn:microsoft.com/office/officeart/2005/8/layout/radial3"/>
    <dgm:cxn modelId="{FF6C5BC8-E5AA-458F-940C-AD81762696F1}" type="presParOf" srcId="{62463F0F-CD3F-4989-872A-5BB23EC71771}" destId="{1A2B0A7D-BDDB-4B5B-B1E8-9788CF835D86}" srcOrd="1" destOrd="0" presId="urn:microsoft.com/office/officeart/2005/8/layout/radial3"/>
    <dgm:cxn modelId="{A943A482-591E-4F05-BC57-D82B4D2E5292}" type="presParOf" srcId="{62463F0F-CD3F-4989-872A-5BB23EC71771}" destId="{2A482C46-CC24-4135-87F2-E2FFA48D0BFE}" srcOrd="2" destOrd="0" presId="urn:microsoft.com/office/officeart/2005/8/layout/radial3"/>
    <dgm:cxn modelId="{DDFD5846-23C0-4CB2-82B2-D0D147DD0EFC}" type="presParOf" srcId="{62463F0F-CD3F-4989-872A-5BB23EC71771}" destId="{F82EAE02-9920-44C1-8F98-7DB579B5384E}" srcOrd="3" destOrd="0" presId="urn:microsoft.com/office/officeart/2005/8/layout/radial3"/>
    <dgm:cxn modelId="{63C3F038-6CFC-4B19-82B7-E96400135317}" type="presParOf" srcId="{62463F0F-CD3F-4989-872A-5BB23EC71771}" destId="{AC91A442-136D-4C6A-9B4C-51B5B7D86089}" srcOrd="4" destOrd="0" presId="urn:microsoft.com/office/officeart/2005/8/layout/radial3"/>
    <dgm:cxn modelId="{07A9B288-9527-49ED-9BF7-A04EE94D78D7}" type="presParOf" srcId="{62463F0F-CD3F-4989-872A-5BB23EC71771}" destId="{3987FEF4-9BE3-4453-B01E-559420D59FB5}" srcOrd="5" destOrd="0" presId="urn:microsoft.com/office/officeart/2005/8/layout/radial3"/>
    <dgm:cxn modelId="{638F39B2-92A0-441D-AAC1-B1790DB5AD34}" type="presParOf" srcId="{62463F0F-CD3F-4989-872A-5BB23EC71771}" destId="{DA9930DA-9FC9-452B-ADE8-B3F25B7EBC9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EBF244-E6C6-4D5A-B6A9-F39339BC78FD}">
      <dsp:nvSpPr>
        <dsp:cNvPr id="0" name=""/>
        <dsp:cNvSpPr/>
      </dsp:nvSpPr>
      <dsp:spPr>
        <a:xfrm>
          <a:off x="1205233" y="949047"/>
          <a:ext cx="2352873" cy="2352873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ছোটদের </a:t>
          </a:r>
          <a:r>
            <a:rPr lang="bn-BD" sz="28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গ্রন্থ</a:t>
          </a:r>
          <a:endParaRPr lang="en-US" sz="2800" kern="1200" dirty="0">
            <a:solidFill>
              <a:srgbClr val="002060"/>
            </a:solidFill>
          </a:endParaRPr>
        </a:p>
      </dsp:txBody>
      <dsp:txXfrm>
        <a:off x="1205233" y="949047"/>
        <a:ext cx="2352873" cy="2352873"/>
      </dsp:txXfrm>
    </dsp:sp>
    <dsp:sp modelId="{1A2B0A7D-BDDB-4B5B-B1E8-9788CF835D86}">
      <dsp:nvSpPr>
        <dsp:cNvPr id="0" name=""/>
        <dsp:cNvSpPr/>
      </dsp:nvSpPr>
      <dsp:spPr>
        <a:xfrm>
          <a:off x="1729515" y="-2292"/>
          <a:ext cx="1361454" cy="1247481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ওটন সাহেবের বাংলো </a:t>
          </a:r>
          <a:endParaRPr lang="en-US" sz="1800" b="1" kern="1200" dirty="0"/>
        </a:p>
      </dsp:txBody>
      <dsp:txXfrm>
        <a:off x="1729515" y="-2292"/>
        <a:ext cx="1361454" cy="1247481"/>
      </dsp:txXfrm>
    </dsp:sp>
    <dsp:sp modelId="{2A482C46-CC24-4135-87F2-E2FFA48D0BFE}">
      <dsp:nvSpPr>
        <dsp:cNvPr id="0" name=""/>
        <dsp:cNvSpPr/>
      </dsp:nvSpPr>
      <dsp:spPr>
        <a:xfrm>
          <a:off x="3032466" y="2402783"/>
          <a:ext cx="1489168" cy="1176436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মসকুইটো ফোন </a:t>
          </a:r>
          <a:endParaRPr lang="en-US" sz="2400" b="1" kern="1200" dirty="0"/>
        </a:p>
      </dsp:txBody>
      <dsp:txXfrm>
        <a:off x="3032466" y="2402783"/>
        <a:ext cx="1489168" cy="1176436"/>
      </dsp:txXfrm>
    </dsp:sp>
    <dsp:sp modelId="{F82EAE02-9920-44C1-8F98-7DB579B5384E}">
      <dsp:nvSpPr>
        <dsp:cNvPr id="0" name=""/>
        <dsp:cNvSpPr/>
      </dsp:nvSpPr>
      <dsp:spPr>
        <a:xfrm>
          <a:off x="3067134" y="797255"/>
          <a:ext cx="1313103" cy="1176436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ডিগবাজি </a:t>
          </a:r>
          <a:endParaRPr lang="en-US" sz="2400" b="1" kern="1200" dirty="0"/>
        </a:p>
      </dsp:txBody>
      <dsp:txXfrm>
        <a:off x="3067134" y="797255"/>
        <a:ext cx="1313103" cy="1176436"/>
      </dsp:txXfrm>
    </dsp:sp>
    <dsp:sp modelId="{AC91A442-136D-4C6A-9B4C-51B5B7D86089}">
      <dsp:nvSpPr>
        <dsp:cNvPr id="0" name=""/>
        <dsp:cNvSpPr/>
      </dsp:nvSpPr>
      <dsp:spPr>
        <a:xfrm>
          <a:off x="1444389" y="3082704"/>
          <a:ext cx="1522862" cy="1176436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তারা দুই জন  </a:t>
          </a:r>
          <a:endParaRPr lang="en-US" sz="2800" b="1" kern="1200" dirty="0"/>
        </a:p>
      </dsp:txBody>
      <dsp:txXfrm>
        <a:off x="1444389" y="3082704"/>
        <a:ext cx="1522862" cy="1176436"/>
      </dsp:txXfrm>
    </dsp:sp>
    <dsp:sp modelId="{3987FEF4-9BE3-4453-B01E-559420D59FB5}">
      <dsp:nvSpPr>
        <dsp:cNvPr id="0" name=""/>
        <dsp:cNvSpPr/>
      </dsp:nvSpPr>
      <dsp:spPr>
        <a:xfrm>
          <a:off x="105959" y="2278175"/>
          <a:ext cx="1467357" cy="1176436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ক্ষুদে সোশালিস্ট </a:t>
          </a:r>
          <a:endParaRPr lang="bn-BD" sz="24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5959" y="2278175"/>
        <a:ext cx="1467357" cy="1176436"/>
      </dsp:txXfrm>
    </dsp:sp>
    <dsp:sp modelId="{DA9930DA-9FC9-452B-ADE8-B3F25B7EBC9D}">
      <dsp:nvSpPr>
        <dsp:cNvPr id="0" name=""/>
        <dsp:cNvSpPr/>
      </dsp:nvSpPr>
      <dsp:spPr>
        <a:xfrm>
          <a:off x="159592" y="784308"/>
          <a:ext cx="1360090" cy="1176436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পঞ্চসঙ্গী </a:t>
          </a:r>
          <a:endParaRPr lang="bn-BD" sz="24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59592" y="784308"/>
        <a:ext cx="1360090" cy="1176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DA3EB-A733-4BBD-B294-3EB091A46D03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2E0A-7771-479D-A9DB-53E63D422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90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r>
              <a:rPr lang="bn-BD" baseline="0" dirty="0" smtClean="0">
                <a:latin typeface="+mn-lt"/>
                <a:cs typeface="+mn-cs"/>
              </a:rPr>
              <a:t>উল্লেখ্য, স্বাগতম স্লাইডেই পাঠের বিষয় ফুটে ওঠে এমন চিত্রে ব্যবহার করা যেতে পারে।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372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১৪ ও ১৫ নং</a:t>
            </a:r>
            <a:r>
              <a:rPr lang="bn-BD" baseline="0" dirty="0" smtClean="0"/>
              <a:t> স্লাইডটি দেখানোর পর দলীয় কাজ দেয়া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644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দলীয়</a:t>
            </a:r>
            <a:r>
              <a:rPr lang="bn-IN" baseline="0" dirty="0" smtClean="0"/>
              <a:t> কাজ দিয়ে শিক্ষার্থীরা তা খাতায় লিখছে কিনা তা তদারকি করলে ভাল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15FB1-71D5-4F60-A29A-5741C31A91A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4147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/>
              <a:t>শেখ</a:t>
            </a:r>
            <a:r>
              <a:rPr lang="bn-BD" baseline="0" dirty="0" smtClean="0"/>
              <a:t> আজিজুর রহমান, জৈতুন বিবি , মানুষ মারার কথা শুনে , পঞ্চাশ মাইল ,  পঁচিশে মার্চের রাত্রে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341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973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</a:t>
            </a:r>
            <a:r>
              <a:rPr lang="bn-BD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73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শিক্ষার্থীদেরকে পাঠ শিরোনাম খাতায় লিখে নিতে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07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দেখানোর পূর্বে লেখক পরিচিতি শিক্ষার্থীদের পড়তে বলব । একক কাজের পরেও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দেয়া তথ্যের উপর ফলাবর্তন হিসেবে এই স্লাইডটি প্রদর্শন করব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55448-EC2A-4812-867F-1E537D1F66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19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একক</a:t>
            </a:r>
            <a:r>
              <a:rPr lang="bn-IN" baseline="0" dirty="0" smtClean="0"/>
              <a:t> কাজ দিয়ে শিক্ষার্থীরা তা খাতায় লিখছে কিনা তা তদারকি করলে ভাল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15FB1-71D5-4F60-A29A-5741C31A91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5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নিজেরা সরবে পাঠ করবেন</a:t>
            </a:r>
            <a:r>
              <a:rPr lang="bn-BD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49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নিজেরা সরবে পাঠ করবেন</a:t>
            </a:r>
            <a:r>
              <a:rPr lang="bn-BD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415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286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এই স্লাইডটি দেখিয়ে পাঠ বিশ্লেষণ কর</a:t>
            </a:r>
            <a:r>
              <a:rPr lang="en-US" baseline="0" dirty="0" smtClean="0"/>
              <a:t>া </a:t>
            </a:r>
            <a:r>
              <a:rPr lang="en-US" baseline="0" dirty="0" err="1" smtClean="0"/>
              <a:t>যে</a:t>
            </a:r>
            <a:r>
              <a:rPr lang="bn-BD" baseline="0" dirty="0" smtClean="0"/>
              <a:t>তে পার</a:t>
            </a:r>
            <a:r>
              <a:rPr lang="en-US" baseline="0" dirty="0" smtClean="0"/>
              <a:t>ে </a:t>
            </a:r>
            <a:r>
              <a:rPr lang="bn-BD" baseline="0" dirty="0" smtClean="0"/>
              <a:t> </a:t>
            </a:r>
            <a:r>
              <a:rPr lang="bn-IN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921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জোড়ায় কাজটি</a:t>
            </a:r>
            <a:r>
              <a:rPr lang="bn-BD" baseline="0" dirty="0" smtClean="0"/>
              <a:t> দেয়ার পূর্বে ক্লিক করুন  এ ক্লিক করে সংশ্লিষ্ট ভিডিওটি আবার দেখানো যেতে পারে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15FB1-71D5-4F60-A29A-5741C31A91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80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39C5-21E4-4529-B775-E7092918F215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10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DB69-6268-4C68-9394-B9496BA42CBC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90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33D4-EC76-4834-926E-CD42B4D7BDDB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05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880-2F29-42D5-9D0A-9728A5595E80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03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184-50D3-42FE-B3AF-9FF524DED735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05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EB27-F6A6-4991-9B35-733E4B2D9CC1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22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4EF-4D85-41F8-A4F6-BD974E2C11BF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71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69D0-B6C6-44A2-9F69-49BCBCD20D5F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3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75FC-11CE-4542-A9DC-62F2B8704A0B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89" t="13656" r="8337" b="5678"/>
          <a:stretch/>
        </p:blipFill>
        <p:spPr>
          <a:xfrm>
            <a:off x="0" y="0"/>
            <a:ext cx="12242802" cy="6870700"/>
          </a:xfrm>
          <a:prstGeom prst="frame">
            <a:avLst>
              <a:gd name="adj1" fmla="val 1615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53359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251-AE65-4DCF-891A-1346086CA440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30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B04A-1B41-4111-8ED6-31B5C3F33D19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1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9FD6-C4EA-4DBD-8EA1-9CDFA346D799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33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2.mp4"/><Relationship Id="rId5" Type="http://schemas.openxmlformats.org/officeDocument/2006/relationships/image" Target="../media/image11.png"/><Relationship Id="rId4" Type="http://schemas.microsoft.com/office/2007/relationships/media" Target="../media/media2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4.mp4"/><Relationship Id="rId5" Type="http://schemas.openxmlformats.org/officeDocument/2006/relationships/image" Target="../media/image12.png"/><Relationship Id="rId4" Type="http://schemas.microsoft.com/office/2007/relationships/media" Target="../media/media4.mp4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217"/>
          <a:stretch/>
        </p:blipFill>
        <p:spPr>
          <a:xfrm>
            <a:off x="838200" y="204716"/>
            <a:ext cx="10606586" cy="6334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75FC-11CE-4542-A9DC-62F2B8704A0B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0502" y="6168973"/>
            <a:ext cx="2743200" cy="365125"/>
          </a:xfrm>
        </p:spPr>
        <p:txBody>
          <a:bodyPr/>
          <a:lstStyle/>
          <a:p>
            <a:fld id="{6078AE66-CFF7-44C3-973C-CDFFC65EAC5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8269" y="1665440"/>
            <a:ext cx="9657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8800" b="1" dirty="0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800" b="1" dirty="0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800" b="1" dirty="0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800" b="1" dirty="0">
              <a:ln w="28575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6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75FC-11CE-4542-A9DC-62F2B8704A0B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sirona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04341" y="115957"/>
            <a:ext cx="11069378" cy="6115960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064302" y="1244184"/>
            <a:ext cx="103235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বিকেলে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হন্তদন্ত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সাবু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চিৎকার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ঢুকল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জৈতুন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হকচকিয়ে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রান্নাঘরে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করছিল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তাড়াতাড়ি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বেরিয়ে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শুধায়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চিক্কর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পাড়স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কইরা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মারছে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মারছে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04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598B-7D3B-47A3-8C38-37AD213A06E2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2245" y="457590"/>
            <a:ext cx="5378355" cy="1015663"/>
          </a:xfrm>
          <a:prstGeom prst="rect">
            <a:avLst/>
          </a:prstGeom>
          <a:solidFill>
            <a:srgbClr val="92D050">
              <a:alpha val="32000"/>
            </a:srgbClr>
          </a:solidFill>
          <a:ln w="571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116" y="3613448"/>
            <a:ext cx="10366612" cy="1938992"/>
          </a:xfrm>
          <a:prstGeom prst="rect">
            <a:avLst/>
          </a:prstGeom>
          <a:solidFill>
            <a:srgbClr val="0070C0">
              <a:alpha val="9000"/>
            </a:srgb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পঁচিশে মার্চ সম্পর্কে ৫ টি বাক্য লেখ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7305" y="2398426"/>
            <a:ext cx="31629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u="sng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ক্লিক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করুন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1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75FC-11CE-4542-A9DC-62F2B8704A0B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ani kauy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9007" y="0"/>
            <a:ext cx="12072993" cy="638581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548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598B-7D3B-47A3-8C38-37AD213A06E2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372041"/>
            <a:ext cx="4334301" cy="1015663"/>
          </a:xfrm>
          <a:prstGeom prst="rect">
            <a:avLst/>
          </a:prstGeom>
          <a:solidFill>
            <a:srgbClr val="92D050">
              <a:alpha val="32000"/>
            </a:srgbClr>
          </a:solidFill>
          <a:ln w="571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301" y="2793255"/>
            <a:ext cx="11496349" cy="2862322"/>
          </a:xfrm>
          <a:prstGeom prst="rect">
            <a:avLst/>
          </a:prstGeom>
          <a:solidFill>
            <a:srgbClr val="0070C0">
              <a:alpha val="9000"/>
            </a:srgb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সময় যে সব মানুষ উদ্বাস্তু হয়েছিল তাদের দুঃখ দুর্দশার চিত্র ব্যাখ্যা কর।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9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517" y="1525820"/>
            <a:ext cx="750077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শওকত ওসমানের প্রকৃত নাম কী 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490" y="3049962"/>
            <a:ext cx="603723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সাবু চিৎকার করছিল কেন?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9453" y="4628772"/>
            <a:ext cx="827966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পাঞ্জাবি মিলিটারিরা কত তারিখে বাঙ্গালীদের </a:t>
            </a:r>
          </a:p>
          <a:p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উপর ঝাপিয়ে পড়ে?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962" y="191488"/>
            <a:ext cx="251062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54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411" y="3823750"/>
            <a:ext cx="841854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 শহর থেকে গাবতলি গ্রামের দুরত্ব কত 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61" y="2242672"/>
            <a:ext cx="527716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সাবুর মায়ের নাম কী?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54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3" grpId="0" animBg="1"/>
      <p:bldP spid="5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08" y="3035734"/>
            <a:ext cx="10665494" cy="2862322"/>
          </a:xfrm>
          <a:prstGeom prst="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উপর ১০ লাইনের একটি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0989" y="477652"/>
            <a:ext cx="432634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DoubleWave1">
              <a:avLst>
                <a:gd name="adj1" fmla="val 10375"/>
                <a:gd name="adj2" fmla="val -51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8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45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167"/>
            <a:ext cx="12192000" cy="6617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2860" y="1692735"/>
            <a:ext cx="9657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BD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31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598B-7D3B-47A3-8C38-37AD213A06E2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69823" y="419726"/>
            <a:ext cx="7937527" cy="5704750"/>
            <a:chOff x="449476" y="419726"/>
            <a:chExt cx="7548921" cy="5704750"/>
          </a:xfrm>
        </p:grpSpPr>
        <p:sp>
          <p:nvSpPr>
            <p:cNvPr id="8" name="Rectangle 7"/>
            <p:cNvSpPr/>
            <p:nvPr/>
          </p:nvSpPr>
          <p:spPr>
            <a:xfrm>
              <a:off x="449476" y="4062373"/>
              <a:ext cx="540844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জাহারুল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IN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</a:t>
              </a:r>
              <a:r>
                <a:rPr lang="bn-BD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IN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  <a:r>
                <a:rPr lang="bn-BD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en-US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সারাঙ্গাই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পলাশবাড়ী</a:t>
              </a:r>
              <a:r>
                <a:rPr lang="bn-BD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উচ্চ  বিদ্যালয়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বিরল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</a:t>
              </a:r>
              <a:r>
                <a:rPr lang="bn-BD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BD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মুঠোফোন- 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০১৭২৯৭৩৫৪৭৩</a:t>
              </a:r>
              <a:endPara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Down Ribbon 5"/>
            <p:cNvSpPr/>
            <p:nvPr/>
          </p:nvSpPr>
          <p:spPr>
            <a:xfrm>
              <a:off x="3888804" y="419726"/>
              <a:ext cx="4109593" cy="941652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u="sng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5400" b="1" u="sng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19310" y="569626"/>
            <a:ext cx="3713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36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69993" y="480597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413868" y="1698499"/>
            <a:ext cx="44082" cy="430225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2" idx="4"/>
          </p:cNvCxnSpPr>
          <p:nvPr/>
        </p:nvCxnSpPr>
        <p:spPr>
          <a:xfrm>
            <a:off x="6698340" y="1994434"/>
            <a:ext cx="49235" cy="33509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00211" y="2159553"/>
            <a:ext cx="71208" cy="336166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320999" y="1590104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65081" y="5978462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05471" y="1994434"/>
            <a:ext cx="185737" cy="12687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54706" y="5218530"/>
            <a:ext cx="185737" cy="1268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88828" y="5515007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03131" y="2071395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34925" y="4004694"/>
            <a:ext cx="400534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 </a:t>
            </a:r>
            <a:endParaRPr lang="bn-IN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তোলপাড়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৬ষ্ঠ 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bn-I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Screenshot_20250112-191819~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4138" y="1454046"/>
            <a:ext cx="2468807" cy="2308485"/>
          </a:xfrm>
          <a:prstGeom prst="rect">
            <a:avLst/>
          </a:prstGeom>
        </p:spPr>
      </p:pic>
      <p:pic>
        <p:nvPicPr>
          <p:cNvPr id="25" name="Picture 24" descr="pic n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957" y="1484026"/>
            <a:ext cx="2758189" cy="24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76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4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75FC-11CE-4542-A9DC-62F2B8704A0B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955" y="218364"/>
            <a:ext cx="11778018" cy="6421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9705" y="446883"/>
            <a:ext cx="77001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 smtClean="0">
              <a:ln w="28575">
                <a:solidFill>
                  <a:srgbClr val="0070C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 smtClean="0">
                <a:ln w="28575">
                  <a:solidFill>
                    <a:srgbClr val="0070C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তোলপা</a:t>
            </a:r>
            <a:r>
              <a:rPr lang="bn-BD" sz="9600" dirty="0" smtClean="0">
                <a:ln w="28575">
                  <a:solidFill>
                    <a:srgbClr val="0070C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9600" dirty="0" smtClean="0">
              <a:ln w="28575">
                <a:solidFill>
                  <a:srgbClr val="0070C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ln w="28575">
                  <a:noFill/>
                </a:ln>
                <a:solidFill>
                  <a:srgbClr val="AE12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28575">
                <a:noFill/>
              </a:ln>
              <a:solidFill>
                <a:srgbClr val="AE128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5670" y="4258839"/>
            <a:ext cx="4989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শওকত ওসমান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0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D878-3423-4B2F-817E-441AE8F13819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09E-7E35-43F0-AEBB-CFDD66A07BD6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6934" y="1978702"/>
            <a:ext cx="11464121" cy="4049032"/>
            <a:chOff x="522641" y="1852224"/>
            <a:chExt cx="11464121" cy="4049032"/>
          </a:xfrm>
        </p:grpSpPr>
        <p:sp>
          <p:nvSpPr>
            <p:cNvPr id="5" name="Rounded Rectangle 4"/>
            <p:cNvSpPr/>
            <p:nvPr/>
          </p:nvSpPr>
          <p:spPr>
            <a:xfrm>
              <a:off x="575490" y="1852224"/>
              <a:ext cx="11201409" cy="4049032"/>
            </a:xfrm>
            <a:prstGeom prst="roundRect">
              <a:avLst>
                <a:gd name="adj" fmla="val 14278"/>
              </a:avLst>
            </a:prstGeom>
            <a:solidFill>
              <a:schemeClr val="accent4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2641" y="2379048"/>
              <a:ext cx="11464121" cy="323165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লেখক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শওকত ওসমান এর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উল্লেখ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নির্বাচিত অংশটুকু (একদিন সকালে -------- সাহস হয় না) </a:t>
              </a:r>
              <a:endPara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শুদ্ধ উচ্চারণে পড়তে পারবে। </a:t>
              </a:r>
              <a:endPara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শব্দগুলো প্রয়োগ </a:t>
              </a:r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অনুচ্ছেদ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রচনা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পঁচিশে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মার্চ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রাত্রে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পাঞ্জাবি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মিলিটারিরা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তান্ডব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চালিয়েছিল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মুক্তিযুদ্ধের সময় যে সব মানুষ উদ্বাস্তু হয়েছিল তাদের দুঃখ দুর্দশার চিত্র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04666" y="229094"/>
            <a:ext cx="3309944" cy="790237"/>
            <a:chOff x="4926843" y="270037"/>
            <a:chExt cx="3309944" cy="790237"/>
          </a:xfrm>
        </p:grpSpPr>
        <p:sp>
          <p:nvSpPr>
            <p:cNvPr id="8" name="Rounded Rectangle 7"/>
            <p:cNvSpPr/>
            <p:nvPr/>
          </p:nvSpPr>
          <p:spPr>
            <a:xfrm>
              <a:off x="4926843" y="313342"/>
              <a:ext cx="3309944" cy="7469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4723" y="270037"/>
              <a:ext cx="3102143" cy="76944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0233" y="967320"/>
            <a:ext cx="5640685" cy="801519"/>
            <a:chOff x="838199" y="1236733"/>
            <a:chExt cx="5640685" cy="801519"/>
          </a:xfrm>
        </p:grpSpPr>
        <p:sp>
          <p:nvSpPr>
            <p:cNvPr id="12" name="Rounded Rectangle 11"/>
            <p:cNvSpPr/>
            <p:nvPr/>
          </p:nvSpPr>
          <p:spPr>
            <a:xfrm>
              <a:off x="838199" y="1236733"/>
              <a:ext cx="5640685" cy="801519"/>
            </a:xfrm>
            <a:prstGeom prst="roundRect">
              <a:avLst>
                <a:gd name="adj" fmla="val 1346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6631" y="1330522"/>
              <a:ext cx="4837755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পাঠ শেষে শিক্ষার্থীরা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7725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Cloud 15"/>
          <p:cNvSpPr/>
          <p:nvPr/>
        </p:nvSpPr>
        <p:spPr>
          <a:xfrm>
            <a:off x="3100101" y="346023"/>
            <a:ext cx="2025487" cy="1485638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n-IN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১৯১৭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২রা  জানুয়ারি  </a:t>
            </a:r>
            <a:endParaRPr lang="en-US" sz="2000" dirty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n-IN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30" name="Cloud 29"/>
          <p:cNvSpPr/>
          <p:nvPr/>
        </p:nvSpPr>
        <p:spPr>
          <a:xfrm>
            <a:off x="272801" y="506503"/>
            <a:ext cx="2218442" cy="1325158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৯৮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১৪ই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 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7" name="Cloud 6"/>
          <p:cNvSpPr/>
          <p:nvPr/>
        </p:nvSpPr>
        <p:spPr>
          <a:xfrm>
            <a:off x="1391252" y="4921421"/>
            <a:ext cx="2767034" cy="1437428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আদমজী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IN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bn-IN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একুশে </a:t>
            </a:r>
            <a:r>
              <a:rPr lang="bn-IN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পদক</a:t>
            </a:r>
            <a:r>
              <a:rPr lang="bn-IN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নাসির </a:t>
            </a:r>
            <a:r>
              <a:rPr lang="bn-IN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উদ্দীন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9" name="Cloud 8"/>
          <p:cNvSpPr/>
          <p:nvPr/>
        </p:nvSpPr>
        <p:spPr>
          <a:xfrm>
            <a:off x="4511081" y="2906550"/>
            <a:ext cx="2309444" cy="1743100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 </a:t>
            </a:r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আজিজুর</a:t>
            </a:r>
            <a:endPara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476102" y="2907698"/>
            <a:ext cx="2194520" cy="1755262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প্রকৃতনাম</a:t>
            </a:r>
            <a:endParaRPr lang="en-US" sz="3200" dirty="0"/>
          </a:p>
        </p:txBody>
      </p:sp>
      <p:sp useBgFill="1">
        <p:nvSpPr>
          <p:cNvPr id="12" name="Cloud 11"/>
          <p:cNvSpPr/>
          <p:nvPr/>
        </p:nvSpPr>
        <p:spPr>
          <a:xfrm>
            <a:off x="294822" y="2652653"/>
            <a:ext cx="1962168" cy="1806008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সাহিত্যের অধ্যাপক 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077524" y="328259"/>
            <a:ext cx="2070640" cy="1472274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BD" sz="5400" b="1" dirty="0" smtClean="0">
                <a:solidFill>
                  <a:srgbClr val="FFFF00"/>
                </a:solidFill>
              </a:rPr>
              <a:t>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53251" y="2577369"/>
            <a:ext cx="1937820" cy="1828963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422702" y="389744"/>
            <a:ext cx="2218442" cy="1588958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bn-IN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406714" y="4921421"/>
            <a:ext cx="2676150" cy="1524492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1677" y="1929440"/>
            <a:ext cx="1846998" cy="276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xmlns="" val="3060137512"/>
              </p:ext>
            </p:extLst>
          </p:nvPr>
        </p:nvGraphicFramePr>
        <p:xfrm>
          <a:off x="7268570" y="1588804"/>
          <a:ext cx="48006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80499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0EBF244-E6C6-4D5A-B6A9-F39339BC7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20">
                                            <p:graphicEl>
                                              <a:dgm id="{D0EBF244-E6C6-4D5A-B6A9-F39339BC7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A2B0A7D-BDDB-4B5B-B1E8-9788CF835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2000"/>
                                        <p:tgtEl>
                                          <p:spTgt spid="20">
                                            <p:graphicEl>
                                              <a:dgm id="{1A2B0A7D-BDDB-4B5B-B1E8-9788CF835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A482C46-CC24-4135-87F2-E2FFA48D0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20">
                                            <p:graphicEl>
                                              <a:dgm id="{2A482C46-CC24-4135-87F2-E2FFA48D0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2EAE02-9920-44C1-8F98-7DB579B53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20">
                                            <p:graphicEl>
                                              <a:dgm id="{F82EAE02-9920-44C1-8F98-7DB579B53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C91A442-136D-4C6A-9B4C-51B5B7D86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20">
                                            <p:graphicEl>
                                              <a:dgm id="{AC91A442-136D-4C6A-9B4C-51B5B7D86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987FEF4-9BE3-4453-B01E-559420D59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2000"/>
                                        <p:tgtEl>
                                          <p:spTgt spid="20">
                                            <p:graphicEl>
                                              <a:dgm id="{3987FEF4-9BE3-4453-B01E-559420D59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A9930DA-9FC9-452B-ADE8-B3F25B7EB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20">
                                            <p:graphicEl>
                                              <a:dgm id="{DA9930DA-9FC9-452B-ADE8-B3F25B7EB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 animBg="1"/>
      <p:bldP spid="7" grpId="0" animBg="1"/>
      <p:bldP spid="9" grpId="0" animBg="1"/>
      <p:bldP spid="11" grpId="0" animBg="1"/>
      <p:bldP spid="11" grpId="1" animBg="1"/>
      <p:bldP spid="12" grpId="0" animBg="1"/>
      <p:bldP spid="5" grpId="0" animBg="1"/>
      <p:bldP spid="5" grpId="1" animBg="1"/>
      <p:bldP spid="8" grpId="0" animBg="1"/>
      <p:bldP spid="8" grpId="1" animBg="1"/>
      <p:bldP spid="29" grpId="0" animBg="1"/>
      <p:bldP spid="29" grpId="1" animBg="1"/>
      <p:bldP spid="6" grpId="0" animBg="1"/>
      <p:bldP spid="6" grpId="1" animBg="1"/>
      <p:bldGraphic spid="2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598B-7D3B-47A3-8C38-37AD213A06E2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2245" y="457590"/>
            <a:ext cx="5378355" cy="1107996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 w="571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6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772" y="2055377"/>
            <a:ext cx="10366612" cy="1938992"/>
          </a:xfrm>
          <a:prstGeom prst="rect">
            <a:avLst/>
          </a:prstGeom>
          <a:solidFill>
            <a:srgbClr val="92D050">
              <a:alpha val="47000"/>
            </a:srgb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 জন্মসাল,</a:t>
            </a:r>
            <a:r>
              <a:rPr lang="en-AU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সমূহের নাম ও মৃত্যুসাল ল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81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151" y="211016"/>
            <a:ext cx="11788726" cy="6510460"/>
          </a:xfrm>
          <a:prstGeom prst="roundRect">
            <a:avLst>
              <a:gd name="adj" fmla="val 1191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D878-3423-4B2F-817E-441AE8F13819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09E-7E35-43F0-AEBB-CFDD66A07BD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06837" y="2045409"/>
            <a:ext cx="4853354" cy="2841673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r>
              <a:rPr lang="bn-IN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05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872" y="211016"/>
            <a:ext cx="11833005" cy="6534914"/>
          </a:xfrm>
          <a:prstGeom prst="roundRect">
            <a:avLst>
              <a:gd name="adj" fmla="val 1191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D878-3423-4B2F-817E-441AE8F13819}" type="datetime1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09E-7E35-43F0-AEBB-CFDD66A07BD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62754" y="2045409"/>
            <a:ext cx="4290646" cy="284167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1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02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D878-3423-4B2F-817E-441AE8F13819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09E-7E35-43F0-AEBB-CFDD66A07BD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436921" y="895970"/>
            <a:ext cx="3016156" cy="1241947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পাঞ্জাবি মিলিটারি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36921" y="3057180"/>
            <a:ext cx="3016156" cy="1241947"/>
          </a:xfrm>
          <a:prstGeom prst="homePlate">
            <a:avLst>
              <a:gd name="adj" fmla="val 38673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পঁচিশে মার্চ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436921" y="4950066"/>
            <a:ext cx="3016156" cy="1241948"/>
          </a:xfrm>
          <a:prstGeom prst="homePlate">
            <a:avLst>
              <a:gd name="adj" fmla="val 37540"/>
            </a:avLst>
          </a:prstGeom>
          <a:solidFill>
            <a:srgbClr val="92D050">
              <a:alpha val="6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পাহাড়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65577" y="895970"/>
            <a:ext cx="3713328" cy="1597162"/>
            <a:chOff x="8153400" y="979967"/>
            <a:chExt cx="3657600" cy="1597162"/>
          </a:xfrm>
        </p:grpSpPr>
        <p:sp>
          <p:nvSpPr>
            <p:cNvPr id="14" name="Pentagon 13"/>
            <p:cNvSpPr/>
            <p:nvPr/>
          </p:nvSpPr>
          <p:spPr>
            <a:xfrm rot="10800000">
              <a:off x="8153400" y="979967"/>
              <a:ext cx="3657600" cy="1597162"/>
            </a:xfrm>
            <a:prstGeom prst="homePlate">
              <a:avLst>
                <a:gd name="adj" fmla="val 37912"/>
              </a:avLst>
            </a:prstGeom>
            <a:gradFill>
              <a:gsLst>
                <a:gs pos="22000">
                  <a:schemeClr val="accent2">
                    <a:lumMod val="110000"/>
                    <a:satMod val="105000"/>
                    <a:tint val="67000"/>
                  </a:schemeClr>
                </a:gs>
                <a:gs pos="45000">
                  <a:schemeClr val="accent2">
                    <a:lumMod val="105000"/>
                    <a:satMod val="103000"/>
                    <a:tint val="73000"/>
                  </a:schemeClr>
                </a:gs>
                <a:gs pos="81000">
                  <a:schemeClr val="accent2">
                    <a:lumMod val="105000"/>
                    <a:satMod val="109000"/>
                    <a:tint val="81000"/>
                  </a:schemeClr>
                </a:gs>
              </a:gsLst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10600" y="1187833"/>
              <a:ext cx="320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পাকিস্তানের পাঞ্জাব রেজিমেন্টের সৈনিক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65577" y="2939768"/>
            <a:ext cx="3788957" cy="1476770"/>
            <a:chOff x="7765577" y="3041945"/>
            <a:chExt cx="3788957" cy="1476770"/>
          </a:xfrm>
        </p:grpSpPr>
        <p:sp>
          <p:nvSpPr>
            <p:cNvPr id="18" name="Pentagon 17"/>
            <p:cNvSpPr/>
            <p:nvPr/>
          </p:nvSpPr>
          <p:spPr>
            <a:xfrm rot="10800000">
              <a:off x="7765577" y="3041945"/>
              <a:ext cx="3713328" cy="1476770"/>
            </a:xfrm>
            <a:prstGeom prst="homePlate">
              <a:avLst>
                <a:gd name="adj" fmla="val 37912"/>
              </a:avLst>
            </a:prstGeom>
            <a:gradFill flip="none" rotWithShape="1">
              <a:gsLst>
                <a:gs pos="29000">
                  <a:schemeClr val="accent4">
                    <a:lumMod val="110000"/>
                    <a:satMod val="105000"/>
                    <a:tint val="67000"/>
                  </a:schemeClr>
                </a:gs>
                <a:gs pos="83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14162" y="3101302"/>
              <a:ext cx="34403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১৯৭১ সালের </a:t>
              </a:r>
            </a:p>
            <a:p>
              <a:pPr algn="ctr"/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২৫ শে মার্চ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41206" y="4828556"/>
            <a:ext cx="3713328" cy="1527794"/>
            <a:chOff x="7765577" y="4828556"/>
            <a:chExt cx="3713328" cy="1521652"/>
          </a:xfrm>
          <a:solidFill>
            <a:srgbClr val="92D050">
              <a:alpha val="57000"/>
            </a:srgbClr>
          </a:solidFill>
        </p:grpSpPr>
        <p:sp>
          <p:nvSpPr>
            <p:cNvPr id="20" name="Pentagon 19"/>
            <p:cNvSpPr/>
            <p:nvPr/>
          </p:nvSpPr>
          <p:spPr>
            <a:xfrm rot="10800000">
              <a:off x="7765577" y="4828556"/>
              <a:ext cx="3713328" cy="1521652"/>
            </a:xfrm>
            <a:prstGeom prst="homePlate">
              <a:avLst>
                <a:gd name="adj" fmla="val 3754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79725" y="4950065"/>
              <a:ext cx="3059372" cy="950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ময়মনসিংহ অঞ্চলে অবস্থিত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245660"/>
            <a:ext cx="4000500" cy="2037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chemeClr val="tx1">
                <a:lumMod val="95000"/>
                <a:lumOff val="5000"/>
                <a:alpha val="57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27"/>
          <a:stretch/>
        </p:blipFill>
        <p:spPr>
          <a:xfrm>
            <a:off x="3641022" y="2506862"/>
            <a:ext cx="3936610" cy="20315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73"/>
          <a:stretch/>
        </p:blipFill>
        <p:spPr>
          <a:xfrm>
            <a:off x="3641022" y="4780222"/>
            <a:ext cx="3936610" cy="1851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3198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588</Words>
  <Application>Microsoft Office PowerPoint</Application>
  <PresentationFormat>Custom</PresentationFormat>
  <Paragraphs>135</Paragraphs>
  <Slides>16</Slides>
  <Notes>14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315</cp:revision>
  <dcterms:created xsi:type="dcterms:W3CDTF">2015-03-29T03:48:14Z</dcterms:created>
  <dcterms:modified xsi:type="dcterms:W3CDTF">2025-01-15T12:42:17Z</dcterms:modified>
</cp:coreProperties>
</file>