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sldIdLst>
    <p:sldId id="277" r:id="rId2"/>
    <p:sldId id="284" r:id="rId3"/>
    <p:sldId id="263" r:id="rId4"/>
    <p:sldId id="257" r:id="rId5"/>
    <p:sldId id="276" r:id="rId6"/>
    <p:sldId id="285" r:id="rId7"/>
    <p:sldId id="262" r:id="rId8"/>
    <p:sldId id="269" r:id="rId9"/>
    <p:sldId id="270" r:id="rId10"/>
    <p:sldId id="261" r:id="rId11"/>
    <p:sldId id="286" r:id="rId12"/>
    <p:sldId id="287" r:id="rId13"/>
    <p:sldId id="266" r:id="rId14"/>
    <p:sldId id="267" r:id="rId15"/>
    <p:sldId id="264" r:id="rId16"/>
    <p:sldId id="283" r:id="rId17"/>
    <p:sldId id="282" r:id="rId18"/>
    <p:sldId id="281" r:id="rId19"/>
    <p:sldId id="272" r:id="rId20"/>
    <p:sldId id="279" r:id="rId21"/>
    <p:sldId id="280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E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3223D-884B-4D5C-80CC-FDF503886A89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876BF-F1F9-44B9-BA3B-FD22F6A4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8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876BF-F1F9-44B9-BA3B-FD22F6A408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5.svg"/><Relationship Id="rId7" Type="http://schemas.openxmlformats.org/officeDocument/2006/relationships/image" Target="../../theme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../theme/media/image17.sv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1">
            <a:extLst>
              <a:ext uri="{FF2B5EF4-FFF2-40B4-BE49-F238E27FC236}">
                <a16:creationId xmlns:a16="http://schemas.microsoft.com/office/drawing/2014/main" xmlns="" id="{CE9F19BC-2188-71E9-3241-50DED1DBB8F1}"/>
              </a:ext>
            </a:extLst>
          </p:cNvPr>
          <p:cNvSpPr/>
          <p:nvPr/>
        </p:nvSpPr>
        <p:spPr>
          <a:xfrm rot="21249330">
            <a:off x="2528902" y="5734789"/>
            <a:ext cx="2466206" cy="1106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19">
            <a:extLst>
              <a:ext uri="{FF2B5EF4-FFF2-40B4-BE49-F238E27FC236}">
                <a16:creationId xmlns:a16="http://schemas.microsoft.com/office/drawing/2014/main" xmlns="" id="{8CA8504B-7109-BE75-DDCD-4AA701AE3C9A}"/>
              </a:ext>
            </a:extLst>
          </p:cNvPr>
          <p:cNvSpPr/>
          <p:nvPr/>
        </p:nvSpPr>
        <p:spPr>
          <a:xfrm rot="21249330" flipV="1">
            <a:off x="1055592" y="1728553"/>
            <a:ext cx="3339573" cy="49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5">
            <a:extLst>
              <a:ext uri="{FF2B5EF4-FFF2-40B4-BE49-F238E27FC236}">
                <a16:creationId xmlns:a16="http://schemas.microsoft.com/office/drawing/2014/main" xmlns="" id="{F9553C68-19C1-E1AE-4BBF-181762A387EC}"/>
              </a:ext>
            </a:extLst>
          </p:cNvPr>
          <p:cNvSpPr/>
          <p:nvPr/>
        </p:nvSpPr>
        <p:spPr>
          <a:xfrm rot="21249330">
            <a:off x="1044321" y="1902076"/>
            <a:ext cx="10078450" cy="507242"/>
          </a:xfrm>
          <a:custGeom>
            <a:avLst/>
            <a:gdLst>
              <a:gd name="connsiteX0" fmla="*/ 0 w 12595990"/>
              <a:gd name="connsiteY0" fmla="*/ 0 h 441960"/>
              <a:gd name="connsiteX1" fmla="*/ 12595990 w 12595990"/>
              <a:gd name="connsiteY1" fmla="*/ 0 h 441960"/>
              <a:gd name="connsiteX2" fmla="*/ 12595990 w 12595990"/>
              <a:gd name="connsiteY2" fmla="*/ 441960 h 441960"/>
              <a:gd name="connsiteX3" fmla="*/ 0 w 12595990"/>
              <a:gd name="connsiteY3" fmla="*/ 441960 h 441960"/>
              <a:gd name="connsiteX4" fmla="*/ 0 w 12595990"/>
              <a:gd name="connsiteY4" fmla="*/ 0 h 441960"/>
              <a:gd name="connsiteX0-1" fmla="*/ 0 w 12595990"/>
              <a:gd name="connsiteY0-2" fmla="*/ 0 h 441960"/>
              <a:gd name="connsiteX1-3" fmla="*/ 12595990 w 12595990"/>
              <a:gd name="connsiteY1-4" fmla="*/ 0 h 441960"/>
              <a:gd name="connsiteX2-5" fmla="*/ 12425431 w 12595990"/>
              <a:gd name="connsiteY2-6" fmla="*/ 424501 h 441960"/>
              <a:gd name="connsiteX3-7" fmla="*/ 0 w 12595990"/>
              <a:gd name="connsiteY3-8" fmla="*/ 441960 h 441960"/>
              <a:gd name="connsiteX4-9" fmla="*/ 0 w 12595990"/>
              <a:gd name="connsiteY4-10" fmla="*/ 0 h 441960"/>
              <a:gd name="connsiteX0-11" fmla="*/ 0 w 12482284"/>
              <a:gd name="connsiteY0-12" fmla="*/ 11639 h 453599"/>
              <a:gd name="connsiteX1-13" fmla="*/ 12482284 w 12482284"/>
              <a:gd name="connsiteY1-14" fmla="*/ 0 h 453599"/>
              <a:gd name="connsiteX2-15" fmla="*/ 12425431 w 12482284"/>
              <a:gd name="connsiteY2-16" fmla="*/ 436140 h 453599"/>
              <a:gd name="connsiteX3-17" fmla="*/ 0 w 12482284"/>
              <a:gd name="connsiteY3-18" fmla="*/ 453599 h 453599"/>
              <a:gd name="connsiteX4-19" fmla="*/ 0 w 12482284"/>
              <a:gd name="connsiteY4-20" fmla="*/ 11639 h 453599"/>
              <a:gd name="connsiteX0-21" fmla="*/ 0 w 12482284"/>
              <a:gd name="connsiteY0-22" fmla="*/ 11639 h 453599"/>
              <a:gd name="connsiteX1-23" fmla="*/ 12482284 w 12482284"/>
              <a:gd name="connsiteY1-24" fmla="*/ 0 h 453599"/>
              <a:gd name="connsiteX2-25" fmla="*/ 12385589 w 12482284"/>
              <a:gd name="connsiteY2-26" fmla="*/ 451211 h 453599"/>
              <a:gd name="connsiteX3-27" fmla="*/ 0 w 12482284"/>
              <a:gd name="connsiteY3-28" fmla="*/ 453599 h 453599"/>
              <a:gd name="connsiteX4-29" fmla="*/ 0 w 12482284"/>
              <a:gd name="connsiteY4-30" fmla="*/ 11639 h 453599"/>
              <a:gd name="connsiteX0-31" fmla="*/ 0 w 12482284"/>
              <a:gd name="connsiteY0-32" fmla="*/ 11639 h 453599"/>
              <a:gd name="connsiteX1-33" fmla="*/ 12482284 w 12482284"/>
              <a:gd name="connsiteY1-34" fmla="*/ 0 h 453599"/>
              <a:gd name="connsiteX2-35" fmla="*/ 12385589 w 12482284"/>
              <a:gd name="connsiteY2-36" fmla="*/ 451211 h 453599"/>
              <a:gd name="connsiteX3-37" fmla="*/ 0 w 12482284"/>
              <a:gd name="connsiteY3-38" fmla="*/ 453599 h 453599"/>
              <a:gd name="connsiteX4-39" fmla="*/ 0 w 12482284"/>
              <a:gd name="connsiteY4-40" fmla="*/ 11639 h 453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482284" h="453599">
                <a:moveTo>
                  <a:pt x="0" y="11639"/>
                </a:moveTo>
                <a:lnTo>
                  <a:pt x="12482284" y="0"/>
                </a:lnTo>
                <a:lnTo>
                  <a:pt x="12385589" y="451211"/>
                </a:lnTo>
                <a:lnTo>
                  <a:pt x="0" y="453599"/>
                </a:lnTo>
                <a:lnTo>
                  <a:pt x="0" y="116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4">
            <a:extLst>
              <a:ext uri="{FF2B5EF4-FFF2-40B4-BE49-F238E27FC236}">
                <a16:creationId xmlns:a16="http://schemas.microsoft.com/office/drawing/2014/main" xmlns="" id="{B43BAC34-3CFF-4784-EDDE-D2407AABD5DC}"/>
              </a:ext>
            </a:extLst>
          </p:cNvPr>
          <p:cNvSpPr/>
          <p:nvPr/>
        </p:nvSpPr>
        <p:spPr>
          <a:xfrm rot="21249330">
            <a:off x="483238" y="1713403"/>
            <a:ext cx="7000709" cy="396579"/>
          </a:xfrm>
          <a:prstGeom prst="rect">
            <a:avLst/>
          </a:prstGeom>
          <a:solidFill>
            <a:srgbClr val="7A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xmlns="" id="{32B40858-0B8D-CCAA-F99A-A366A62DA099}"/>
              </a:ext>
            </a:extLst>
          </p:cNvPr>
          <p:cNvSpPr/>
          <p:nvPr/>
        </p:nvSpPr>
        <p:spPr>
          <a:xfrm rot="21249330">
            <a:off x="1028040" y="2545206"/>
            <a:ext cx="8730037" cy="118633"/>
          </a:xfrm>
          <a:prstGeom prst="rect">
            <a:avLst/>
          </a:prstGeom>
          <a:solidFill>
            <a:srgbClr val="024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xmlns="" id="{927FE858-62A7-E3DB-5A9E-FAEBE2EBCF52}"/>
              </a:ext>
            </a:extLst>
          </p:cNvPr>
          <p:cNvSpPr/>
          <p:nvPr/>
        </p:nvSpPr>
        <p:spPr>
          <a:xfrm rot="21249330">
            <a:off x="7181501" y="1281865"/>
            <a:ext cx="2821974" cy="326143"/>
          </a:xfrm>
          <a:prstGeom prst="rect">
            <a:avLst/>
          </a:prstGeom>
          <a:solidFill>
            <a:srgbClr val="7A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xmlns="" id="{D6AB5132-EFB4-0043-7E70-F812FBAE4233}"/>
              </a:ext>
            </a:extLst>
          </p:cNvPr>
          <p:cNvSpPr/>
          <p:nvPr/>
        </p:nvSpPr>
        <p:spPr>
          <a:xfrm rot="21113439">
            <a:off x="1045835" y="4914054"/>
            <a:ext cx="6007495" cy="30972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xmlns="" id="{F036AC0A-4D5B-E74D-C3AE-7D63138B17D0}"/>
              </a:ext>
            </a:extLst>
          </p:cNvPr>
          <p:cNvSpPr/>
          <p:nvPr/>
        </p:nvSpPr>
        <p:spPr>
          <a:xfrm rot="21193431">
            <a:off x="5350325" y="4585336"/>
            <a:ext cx="5254955" cy="114074"/>
          </a:xfrm>
          <a:prstGeom prst="rect">
            <a:avLst/>
          </a:prstGeom>
          <a:solidFill>
            <a:srgbClr val="024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3">
            <a:extLst>
              <a:ext uri="{FF2B5EF4-FFF2-40B4-BE49-F238E27FC236}">
                <a16:creationId xmlns:a16="http://schemas.microsoft.com/office/drawing/2014/main" xmlns="" id="{950ABD43-8E2A-7344-D8A9-552B999F6AF2}"/>
              </a:ext>
            </a:extLst>
          </p:cNvPr>
          <p:cNvSpPr/>
          <p:nvPr/>
        </p:nvSpPr>
        <p:spPr>
          <a:xfrm>
            <a:off x="3281580" y="845772"/>
            <a:ext cx="5421718" cy="50592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4">
            <a:extLst>
              <a:ext uri="{FF2B5EF4-FFF2-40B4-BE49-F238E27FC236}">
                <a16:creationId xmlns:a16="http://schemas.microsoft.com/office/drawing/2014/main" xmlns="" id="{56216B7C-AF21-C627-C8DB-842D3641BBCD}"/>
              </a:ext>
            </a:extLst>
          </p:cNvPr>
          <p:cNvSpPr/>
          <p:nvPr/>
        </p:nvSpPr>
        <p:spPr>
          <a:xfrm>
            <a:off x="3600199" y="1096169"/>
            <a:ext cx="4811930" cy="4595830"/>
          </a:xfrm>
          <a:prstGeom prst="ellipse">
            <a:avLst/>
          </a:prstGeom>
          <a:noFill/>
          <a:ln w="28575">
            <a:solidFill>
              <a:srgbClr val="024639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21">
            <a:extLst>
              <a:ext uri="{FF2B5EF4-FFF2-40B4-BE49-F238E27FC236}">
                <a16:creationId xmlns:a16="http://schemas.microsoft.com/office/drawing/2014/main" xmlns="" id="{4DD2704C-70F7-0A00-63D7-385A4B9C9159}"/>
              </a:ext>
            </a:extLst>
          </p:cNvPr>
          <p:cNvSpPr/>
          <p:nvPr/>
        </p:nvSpPr>
        <p:spPr>
          <a:xfrm rot="21068806">
            <a:off x="1287451" y="5024833"/>
            <a:ext cx="2466206" cy="49744"/>
          </a:xfrm>
          <a:prstGeom prst="rect">
            <a:avLst/>
          </a:prstGeom>
          <a:solidFill>
            <a:srgbClr val="7A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3">
            <a:extLst>
              <a:ext uri="{FF2B5EF4-FFF2-40B4-BE49-F238E27FC236}">
                <a16:creationId xmlns:a16="http://schemas.microsoft.com/office/drawing/2014/main" xmlns="" id="{ACEB8DF1-9F0C-CDEA-2979-C8CA5478FE6B}"/>
              </a:ext>
            </a:extLst>
          </p:cNvPr>
          <p:cNvSpPr/>
          <p:nvPr/>
        </p:nvSpPr>
        <p:spPr>
          <a:xfrm>
            <a:off x="552433" y="484168"/>
            <a:ext cx="206444" cy="206444"/>
          </a:xfrm>
          <a:prstGeom prst="ellipse">
            <a:avLst/>
          </a:prstGeom>
          <a:solidFill>
            <a:srgbClr val="00989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9" name="椭圆 14">
            <a:extLst>
              <a:ext uri="{FF2B5EF4-FFF2-40B4-BE49-F238E27FC236}">
                <a16:creationId xmlns:a16="http://schemas.microsoft.com/office/drawing/2014/main" xmlns="" id="{FEE381E1-7724-FF61-E7E2-5F255366B9E6}"/>
              </a:ext>
            </a:extLst>
          </p:cNvPr>
          <p:cNvSpPr/>
          <p:nvPr/>
        </p:nvSpPr>
        <p:spPr>
          <a:xfrm>
            <a:off x="325236" y="642950"/>
            <a:ext cx="103222" cy="103222"/>
          </a:xfrm>
          <a:prstGeom prst="ellipse">
            <a:avLst/>
          </a:prstGeom>
          <a:solidFill>
            <a:srgbClr val="00989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0" name="椭圆 15">
            <a:extLst>
              <a:ext uri="{FF2B5EF4-FFF2-40B4-BE49-F238E27FC236}">
                <a16:creationId xmlns:a16="http://schemas.microsoft.com/office/drawing/2014/main" xmlns="" id="{7FFA1971-135F-00DF-1640-91E96A3D309E}"/>
              </a:ext>
            </a:extLst>
          </p:cNvPr>
          <p:cNvSpPr/>
          <p:nvPr/>
        </p:nvSpPr>
        <p:spPr>
          <a:xfrm>
            <a:off x="873071" y="41403"/>
            <a:ext cx="103222" cy="103222"/>
          </a:xfrm>
          <a:prstGeom prst="ellipse">
            <a:avLst/>
          </a:prstGeom>
          <a:solidFill>
            <a:srgbClr val="00989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1" name="椭圆 16">
            <a:extLst>
              <a:ext uri="{FF2B5EF4-FFF2-40B4-BE49-F238E27FC236}">
                <a16:creationId xmlns:a16="http://schemas.microsoft.com/office/drawing/2014/main" xmlns="" id="{BEE3D82B-0EDA-4976-5A9B-DAC207DD4385}"/>
              </a:ext>
            </a:extLst>
          </p:cNvPr>
          <p:cNvSpPr/>
          <p:nvPr/>
        </p:nvSpPr>
        <p:spPr>
          <a:xfrm>
            <a:off x="237013" y="474209"/>
            <a:ext cx="103222" cy="103222"/>
          </a:xfrm>
          <a:prstGeom prst="ellipse">
            <a:avLst/>
          </a:prstGeom>
          <a:solidFill>
            <a:srgbClr val="00989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2" name="椭圆 17">
            <a:extLst>
              <a:ext uri="{FF2B5EF4-FFF2-40B4-BE49-F238E27FC236}">
                <a16:creationId xmlns:a16="http://schemas.microsoft.com/office/drawing/2014/main" xmlns="" id="{46C9CC22-D311-1DCB-2D95-DF8C1F384CF2}"/>
              </a:ext>
            </a:extLst>
          </p:cNvPr>
          <p:cNvSpPr/>
          <p:nvPr/>
        </p:nvSpPr>
        <p:spPr>
          <a:xfrm>
            <a:off x="-103222" y="311907"/>
            <a:ext cx="206444" cy="206444"/>
          </a:xfrm>
          <a:prstGeom prst="ellipse">
            <a:avLst/>
          </a:prstGeom>
          <a:solidFill>
            <a:srgbClr val="00989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3" name="椭圆 18">
            <a:extLst>
              <a:ext uri="{FF2B5EF4-FFF2-40B4-BE49-F238E27FC236}">
                <a16:creationId xmlns:a16="http://schemas.microsoft.com/office/drawing/2014/main" xmlns="" id="{215E708F-D778-C164-7252-90C49CB6C2D1}"/>
              </a:ext>
            </a:extLst>
          </p:cNvPr>
          <p:cNvSpPr/>
          <p:nvPr/>
        </p:nvSpPr>
        <p:spPr>
          <a:xfrm>
            <a:off x="-95763" y="149605"/>
            <a:ext cx="103222" cy="103222"/>
          </a:xfrm>
          <a:prstGeom prst="ellipse">
            <a:avLst/>
          </a:prstGeom>
          <a:solidFill>
            <a:srgbClr val="00989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4" name="椭圆 19">
            <a:extLst>
              <a:ext uri="{FF2B5EF4-FFF2-40B4-BE49-F238E27FC236}">
                <a16:creationId xmlns:a16="http://schemas.microsoft.com/office/drawing/2014/main" xmlns="" id="{D7D999BF-35A7-C34E-FDA5-A86C35CA9396}"/>
              </a:ext>
            </a:extLst>
          </p:cNvPr>
          <p:cNvSpPr/>
          <p:nvPr/>
        </p:nvSpPr>
        <p:spPr>
          <a:xfrm>
            <a:off x="720727" y="267765"/>
            <a:ext cx="206444" cy="206444"/>
          </a:xfrm>
          <a:prstGeom prst="ellipse">
            <a:avLst/>
          </a:prstGeom>
          <a:solidFill>
            <a:srgbClr val="00989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5" name="椭圆 20">
            <a:extLst>
              <a:ext uri="{FF2B5EF4-FFF2-40B4-BE49-F238E27FC236}">
                <a16:creationId xmlns:a16="http://schemas.microsoft.com/office/drawing/2014/main" xmlns="" id="{5A9AE90E-ACBE-8129-6F57-14C487E61875}"/>
              </a:ext>
            </a:extLst>
          </p:cNvPr>
          <p:cNvSpPr/>
          <p:nvPr/>
        </p:nvSpPr>
        <p:spPr>
          <a:xfrm>
            <a:off x="120640" y="587389"/>
            <a:ext cx="103222" cy="103222"/>
          </a:xfrm>
          <a:prstGeom prst="ellipse">
            <a:avLst/>
          </a:prstGeom>
          <a:solidFill>
            <a:srgbClr val="00989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03DBFA3-1F2D-DF20-1D9A-0F08A284F2E9}"/>
              </a:ext>
            </a:extLst>
          </p:cNvPr>
          <p:cNvSpPr/>
          <p:nvPr/>
        </p:nvSpPr>
        <p:spPr>
          <a:xfrm flipH="1">
            <a:off x="410109" y="892076"/>
            <a:ext cx="280889" cy="5143501"/>
          </a:xfrm>
          <a:prstGeom prst="rect">
            <a:avLst/>
          </a:prstGeom>
          <a:solidFill>
            <a:schemeClr val="accent5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8CEF256-AAF4-4891-478C-D746DDADAF65}"/>
              </a:ext>
            </a:extLst>
          </p:cNvPr>
          <p:cNvSpPr/>
          <p:nvPr/>
        </p:nvSpPr>
        <p:spPr>
          <a:xfrm flipH="1">
            <a:off x="0" y="870879"/>
            <a:ext cx="280889" cy="5143501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5761C03-6F69-993B-D4FD-819F94BF5567}"/>
              </a:ext>
            </a:extLst>
          </p:cNvPr>
          <p:cNvSpPr/>
          <p:nvPr/>
        </p:nvSpPr>
        <p:spPr>
          <a:xfrm flipH="1">
            <a:off x="11841371" y="794806"/>
            <a:ext cx="280889" cy="5143501"/>
          </a:xfrm>
          <a:prstGeom prst="rect">
            <a:avLst/>
          </a:prstGeom>
          <a:solidFill>
            <a:schemeClr val="bg2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79125CB-B722-4F2F-5A1D-846D83203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1011" r="2720" b="10720"/>
          <a:stretch>
            <a:fillRect/>
          </a:stretch>
        </p:blipFill>
        <p:spPr>
          <a:xfrm>
            <a:off x="3801559" y="1296328"/>
            <a:ext cx="4325871" cy="4171417"/>
          </a:xfrm>
          <a:custGeom>
            <a:avLst/>
            <a:gdLst>
              <a:gd name="connsiteX0" fmla="*/ 2398439 w 4796878"/>
              <a:gd name="connsiteY0" fmla="*/ 0 h 4591276"/>
              <a:gd name="connsiteX1" fmla="*/ 4796878 w 4796878"/>
              <a:gd name="connsiteY1" fmla="*/ 2295638 h 4591276"/>
              <a:gd name="connsiteX2" fmla="*/ 2398439 w 4796878"/>
              <a:gd name="connsiteY2" fmla="*/ 4591276 h 4591276"/>
              <a:gd name="connsiteX3" fmla="*/ 0 w 4796878"/>
              <a:gd name="connsiteY3" fmla="*/ 2295638 h 4591276"/>
              <a:gd name="connsiteX4" fmla="*/ 2398439 w 4796878"/>
              <a:gd name="connsiteY4" fmla="*/ 0 h 459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6878" h="4591276">
                <a:moveTo>
                  <a:pt x="2398439" y="0"/>
                </a:moveTo>
                <a:cubicBezTo>
                  <a:pt x="3723060" y="0"/>
                  <a:pt x="4796878" y="1027792"/>
                  <a:pt x="4796878" y="2295638"/>
                </a:cubicBezTo>
                <a:cubicBezTo>
                  <a:pt x="4796878" y="3563484"/>
                  <a:pt x="3723060" y="4591276"/>
                  <a:pt x="2398439" y="4591276"/>
                </a:cubicBezTo>
                <a:cubicBezTo>
                  <a:pt x="1073818" y="4591276"/>
                  <a:pt x="0" y="3563484"/>
                  <a:pt x="0" y="2295638"/>
                </a:cubicBezTo>
                <a:cubicBezTo>
                  <a:pt x="0" y="1027792"/>
                  <a:pt x="1073818" y="0"/>
                  <a:pt x="2398439" y="0"/>
                </a:cubicBez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D648304-A3BA-7FAE-4D78-B8941E1FF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77" y="730347"/>
            <a:ext cx="2456613" cy="225030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C1C04F4-24FF-0FE0-1034-633CE34F7BFC}"/>
              </a:ext>
            </a:extLst>
          </p:cNvPr>
          <p:cNvSpPr/>
          <p:nvPr/>
        </p:nvSpPr>
        <p:spPr>
          <a:xfrm flipH="1">
            <a:off x="11371010" y="820068"/>
            <a:ext cx="280889" cy="5143501"/>
          </a:xfrm>
          <a:prstGeom prst="rect">
            <a:avLst/>
          </a:prstGeom>
          <a:solidFill>
            <a:schemeClr val="accent3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矩形 10">
            <a:extLst>
              <a:ext uri="{FF2B5EF4-FFF2-40B4-BE49-F238E27FC236}">
                <a16:creationId xmlns:a16="http://schemas.microsoft.com/office/drawing/2014/main" xmlns="" id="{0F1F311D-113C-588E-DCB3-5FE14505840D}"/>
              </a:ext>
            </a:extLst>
          </p:cNvPr>
          <p:cNvSpPr/>
          <p:nvPr/>
        </p:nvSpPr>
        <p:spPr>
          <a:xfrm rot="21291321">
            <a:off x="1385425" y="4751421"/>
            <a:ext cx="9720535" cy="501847"/>
          </a:xfrm>
          <a:custGeom>
            <a:avLst/>
            <a:gdLst>
              <a:gd name="connsiteX0" fmla="*/ 0 w 12562148"/>
              <a:gd name="connsiteY0" fmla="*/ 0 h 500126"/>
              <a:gd name="connsiteX1" fmla="*/ 12562148 w 12562148"/>
              <a:gd name="connsiteY1" fmla="*/ 0 h 500126"/>
              <a:gd name="connsiteX2" fmla="*/ 12562148 w 12562148"/>
              <a:gd name="connsiteY2" fmla="*/ 500126 h 500126"/>
              <a:gd name="connsiteX3" fmla="*/ 0 w 12562148"/>
              <a:gd name="connsiteY3" fmla="*/ 500126 h 500126"/>
              <a:gd name="connsiteX4" fmla="*/ 0 w 12562148"/>
              <a:gd name="connsiteY4" fmla="*/ 0 h 500126"/>
              <a:gd name="connsiteX0-1" fmla="*/ 267699 w 12562148"/>
              <a:gd name="connsiteY0-2" fmla="*/ 425770 h 500126"/>
              <a:gd name="connsiteX1-3" fmla="*/ 12562148 w 12562148"/>
              <a:gd name="connsiteY1-4" fmla="*/ 0 h 500126"/>
              <a:gd name="connsiteX2-5" fmla="*/ 12562148 w 12562148"/>
              <a:gd name="connsiteY2-6" fmla="*/ 500126 h 500126"/>
              <a:gd name="connsiteX3-7" fmla="*/ 0 w 12562148"/>
              <a:gd name="connsiteY3-8" fmla="*/ 500126 h 500126"/>
              <a:gd name="connsiteX4-9" fmla="*/ 267699 w 12562148"/>
              <a:gd name="connsiteY4-10" fmla="*/ 425770 h 5001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562148" h="500126">
                <a:moveTo>
                  <a:pt x="267699" y="425770"/>
                </a:moveTo>
                <a:lnTo>
                  <a:pt x="12562148" y="0"/>
                </a:lnTo>
                <a:lnTo>
                  <a:pt x="12562148" y="500126"/>
                </a:lnTo>
                <a:lnTo>
                  <a:pt x="0" y="500126"/>
                </a:lnTo>
                <a:lnTo>
                  <a:pt x="267699" y="425770"/>
                </a:lnTo>
                <a:close/>
              </a:path>
            </a:pathLst>
          </a:custGeom>
          <a:solidFill>
            <a:srgbClr val="7A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2">
            <a:extLst>
              <a:ext uri="{FF2B5EF4-FFF2-40B4-BE49-F238E27FC236}">
                <a16:creationId xmlns:a16="http://schemas.microsoft.com/office/drawing/2014/main" xmlns="" id="{43542BD6-637B-78C1-23CF-6B51EA33247C}"/>
              </a:ext>
            </a:extLst>
          </p:cNvPr>
          <p:cNvSpPr/>
          <p:nvPr/>
        </p:nvSpPr>
        <p:spPr>
          <a:xfrm rot="21249330">
            <a:off x="1626761" y="5261436"/>
            <a:ext cx="9237862" cy="247181"/>
          </a:xfrm>
          <a:prstGeom prst="rect">
            <a:avLst/>
          </a:prstGeom>
          <a:solidFill>
            <a:srgbClr val="024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6091E44-1D7C-96BD-F0F0-7381A6036A2D}"/>
              </a:ext>
            </a:extLst>
          </p:cNvPr>
          <p:cNvSpPr txBox="1"/>
          <p:nvPr/>
        </p:nvSpPr>
        <p:spPr>
          <a:xfrm>
            <a:off x="5029438" y="3627417"/>
            <a:ext cx="1799689" cy="42077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WELCOME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2824D68-BC74-29D1-A14B-E04706532630}"/>
              </a:ext>
            </a:extLst>
          </p:cNvPr>
          <p:cNvSpPr txBox="1"/>
          <p:nvPr/>
        </p:nvSpPr>
        <p:spPr>
          <a:xfrm>
            <a:off x="5408289" y="4143049"/>
            <a:ext cx="1054799" cy="67710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</a:rPr>
              <a:t>     </a:t>
            </a:r>
            <a:r>
              <a:rPr lang="en-US" sz="1400" dirty="0">
                <a:solidFill>
                  <a:schemeClr val="accent2"/>
                </a:solidFill>
                <a:latin typeface="Arial Black" panose="020B0A04020102020204" pitchFamily="34" charset="0"/>
              </a:rPr>
              <a:t>TO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ALL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D634EFF-A2A3-67AA-5F76-877D12F051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6" y="-288332"/>
            <a:ext cx="870801" cy="8342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BB31145-92B0-7175-A744-FA720631A3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927" b="54319" l="23804" r="72040">
                        <a14:foregroundMark x1="55668" y1="27243" x2="55668" y2="27243"/>
                        <a14:foregroundMark x1="41058" y1="23256" x2="41058" y2="23256"/>
                        <a14:foregroundMark x1="41184" y1="23920" x2="41184" y2="23920"/>
                        <a14:foregroundMark x1="54156" y1="31894" x2="54156" y2="31894"/>
                        <a14:foregroundMark x1="54282" y1="33721" x2="54282" y2="33721"/>
                        <a14:foregroundMark x1="63728" y1="30897" x2="63728" y2="30897"/>
                        <a14:foregroundMark x1="66373" y1="40532" x2="66373" y2="40532"/>
                        <a14:foregroundMark x1="67632" y1="40365" x2="67632" y2="40365"/>
                        <a14:foregroundMark x1="66877" y1="50997" x2="66877" y2="50997"/>
                        <a14:foregroundMark x1="61209" y1="53488" x2="61209" y2="53488"/>
                        <a14:foregroundMark x1="58942" y1="44020" x2="58942" y2="44020"/>
                        <a14:foregroundMark x1="55793" y1="41694" x2="55793" y2="41694"/>
                        <a14:foregroundMark x1="52015" y1="50664" x2="52015" y2="50664"/>
                        <a14:foregroundMark x1="47733" y1="49668" x2="47733" y2="49668"/>
                        <a14:foregroundMark x1="51889" y1="48671" x2="51889" y2="48671"/>
                        <a14:foregroundMark x1="38917" y1="49336" x2="38917" y2="49336"/>
                        <a14:foregroundMark x1="37783" y1="40864" x2="37783" y2="40864"/>
                        <a14:foregroundMark x1="30227" y1="44850" x2="30227" y2="44850"/>
                        <a14:foregroundMark x1="31486" y1="45349" x2="31486" y2="45349"/>
                        <a14:foregroundMark x1="28589" y1="50332" x2="28589" y2="50332"/>
                        <a14:foregroundMark x1="31990" y1="50000" x2="31990" y2="50000"/>
                        <a14:foregroundMark x1="33753" y1="53821" x2="33753" y2="53821"/>
                        <a14:foregroundMark x1="36146" y1="51661" x2="36146" y2="51661"/>
                        <a14:foregroundMark x1="39421" y1="44186" x2="39421" y2="44186"/>
                        <a14:foregroundMark x1="38161" y1="45515" x2="38161" y2="45515"/>
                        <a14:foregroundMark x1="37657" y1="45515" x2="37657" y2="45515"/>
                        <a14:foregroundMark x1="60327" y1="54319" x2="60327" y2="54319"/>
                        <a14:foregroundMark x1="66247" y1="51661" x2="66247" y2="51661"/>
                        <a14:foregroundMark x1="66751" y1="52326" x2="66751" y2="52326"/>
                        <a14:foregroundMark x1="71677" y1="39013" x2="71914" y2="38372"/>
                        <a14:foregroundMark x1="70131" y1="43189" x2="70500" y2="42193"/>
                        <a14:foregroundMark x1="66751" y1="52326" x2="68103" y2="48671"/>
                        <a14:foregroundMark x1="71914" y1="38372" x2="71914" y2="39369"/>
                        <a14:foregroundMark x1="39043" y1="49502" x2="39043" y2="49502"/>
                        <a14:foregroundMark x1="40554" y1="48339" x2="40554" y2="48339"/>
                        <a14:foregroundMark x1="40554" y1="48339" x2="40554" y2="48339"/>
                        <a14:foregroundMark x1="70907" y1="38206" x2="70907" y2="38206"/>
                        <a14:foregroundMark x1="70529" y1="37542" x2="70529" y2="37542"/>
                        <a14:foregroundMark x1="70655" y1="37375" x2="70655" y2="37375"/>
                        <a14:foregroundMark x1="70907" y1="37043" x2="70907" y2="37043"/>
                        <a14:foregroundMark x1="72040" y1="37708" x2="72040" y2="37708"/>
                        <a14:foregroundMark x1="68892" y1="40033" x2="68892" y2="40033"/>
                        <a14:foregroundMark x1="69647" y1="40698" x2="69647" y2="40698"/>
                        <a14:foregroundMark x1="52645" y1="52159" x2="52645" y2="52159"/>
                        <a14:foregroundMark x1="47481" y1="52824" x2="47481" y2="52824"/>
                        <a14:backgroundMark x1="67254" y1="44020" x2="67254" y2="44020"/>
                        <a14:backgroundMark x1="69773" y1="42193" x2="69773" y2="42193"/>
                        <a14:backgroundMark x1="69773" y1="44020" x2="69773" y2="44020"/>
                        <a14:backgroundMark x1="68514" y1="47176" x2="68514" y2="47176"/>
                        <a14:backgroundMark x1="67884" y1="48671" x2="67884" y2="48671"/>
                        <a14:backgroundMark x1="70781" y1="42193" x2="70781" y2="42193"/>
                        <a14:backgroundMark x1="70403" y1="42359" x2="70403" y2="42359"/>
                        <a14:backgroundMark x1="70151" y1="43189" x2="70151" y2="43189"/>
                        <a14:backgroundMark x1="69270" y1="45681" x2="69270" y2="45681"/>
                        <a14:backgroundMark x1="69144" y1="46179" x2="69144" y2="46179"/>
                        <a14:backgroundMark x1="70277" y1="43355" x2="68388" y2="48671"/>
                        <a14:backgroundMark x1="70365" y1="40698" x2="69647" y2="41196"/>
                        <a14:backgroundMark x1="71323" y1="40033" x2="70365" y2="40698"/>
                        <a14:backgroundMark x1="72040" y1="39535" x2="71323" y2="40033"/>
                        <a14:backgroundMark x1="41184" y1="44186" x2="40554" y2="44850"/>
                        <a14:backgroundMark x1="46348" y1="43189" x2="45466" y2="43522"/>
                        <a14:backgroundMark x1="46348" y1="40199" x2="45340" y2="39203"/>
                        <a14:backgroundMark x1="45340" y1="39203" x2="45340" y2="39203"/>
                        <a14:backgroundMark x1="45340" y1="39203" x2="44962" y2="3920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5" t="18471" r="21921" b="44810"/>
          <a:stretch/>
        </p:blipFill>
        <p:spPr>
          <a:xfrm>
            <a:off x="-244465" y="5748827"/>
            <a:ext cx="2129218" cy="10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3912 L 0.6793 0.8974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90" y="468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1.20365 0.0196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82" y="9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1.20364 0.0196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82" y="9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6" grpId="0" animBg="1"/>
      <p:bldP spid="27" grpId="0" animBg="1"/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03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CF07EC4-B08B-3A9D-33D7-A20BFCFA7180}"/>
              </a:ext>
            </a:extLst>
          </p:cNvPr>
          <p:cNvSpPr/>
          <p:nvPr/>
        </p:nvSpPr>
        <p:spPr>
          <a:xfrm>
            <a:off x="1247294" y="5500314"/>
            <a:ext cx="9601200" cy="19267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MH_Other_10">
            <a:extLst>
              <a:ext uri="{FF2B5EF4-FFF2-40B4-BE49-F238E27FC236}">
                <a16:creationId xmlns:a16="http://schemas.microsoft.com/office/drawing/2014/main" xmlns="" id="{A4850F2D-F380-CB8A-08E9-23DCC6CF1DF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879070" y="3240701"/>
            <a:ext cx="377359" cy="377359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MH_Other_1">
            <a:extLst>
              <a:ext uri="{FF2B5EF4-FFF2-40B4-BE49-F238E27FC236}">
                <a16:creationId xmlns:a16="http://schemas.microsoft.com/office/drawing/2014/main" xmlns="" id="{720B887B-2D04-87B3-D527-AD922B2C722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629768" y="2701875"/>
            <a:ext cx="218726" cy="21081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905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75000"/>
                  </a:srgbClr>
                </a:gs>
              </a:gsLst>
              <a:lin ang="2700000" scaled="1"/>
            </a:gradFill>
            <a:prstDash val="solid"/>
            <a:miter lim="800000"/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xmlns="" id="{B3AC7E48-D9E4-7A50-B27C-C2884243A329}"/>
              </a:ext>
            </a:extLst>
          </p:cNvPr>
          <p:cNvSpPr/>
          <p:nvPr/>
        </p:nvSpPr>
        <p:spPr>
          <a:xfrm>
            <a:off x="4691689" y="606434"/>
            <a:ext cx="3074565" cy="738416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2">
                  <a:lumMod val="2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xmlns="" id="{88FF6B7E-BA86-3BD3-E6F5-E731E8381BA6}"/>
              </a:ext>
            </a:extLst>
          </p:cNvPr>
          <p:cNvSpPr/>
          <p:nvPr/>
        </p:nvSpPr>
        <p:spPr>
          <a:xfrm>
            <a:off x="4824815" y="672634"/>
            <a:ext cx="2808312" cy="6060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Bauhaus 93" panose="04030905020B02020C02" pitchFamily="82" charset="0"/>
              </a:rPr>
              <a:t>   IDENTITY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84E4107-6E05-CB98-B797-92540557D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27" b="54319" l="23804" r="72040">
                        <a14:foregroundMark x1="55668" y1="27243" x2="55668" y2="27243"/>
                        <a14:foregroundMark x1="41058" y1="23256" x2="41058" y2="23256"/>
                        <a14:foregroundMark x1="41184" y1="23920" x2="41184" y2="23920"/>
                        <a14:foregroundMark x1="54156" y1="31894" x2="54156" y2="31894"/>
                        <a14:foregroundMark x1="54282" y1="33721" x2="54282" y2="33721"/>
                        <a14:foregroundMark x1="63728" y1="30897" x2="63728" y2="30897"/>
                        <a14:foregroundMark x1="66373" y1="40532" x2="66373" y2="40532"/>
                        <a14:foregroundMark x1="67632" y1="40365" x2="67632" y2="40365"/>
                        <a14:foregroundMark x1="66877" y1="50997" x2="66877" y2="50997"/>
                        <a14:foregroundMark x1="61209" y1="53488" x2="61209" y2="53488"/>
                        <a14:foregroundMark x1="58942" y1="44020" x2="58942" y2="44020"/>
                        <a14:foregroundMark x1="55793" y1="41694" x2="55793" y2="41694"/>
                        <a14:foregroundMark x1="52015" y1="50664" x2="52015" y2="50664"/>
                        <a14:foregroundMark x1="47733" y1="49668" x2="47733" y2="49668"/>
                        <a14:foregroundMark x1="51889" y1="48671" x2="51889" y2="48671"/>
                        <a14:foregroundMark x1="38917" y1="49336" x2="38917" y2="49336"/>
                        <a14:foregroundMark x1="37783" y1="40864" x2="37783" y2="40864"/>
                        <a14:foregroundMark x1="30227" y1="44850" x2="30227" y2="44850"/>
                        <a14:foregroundMark x1="31486" y1="45349" x2="31486" y2="45349"/>
                        <a14:foregroundMark x1="28589" y1="50332" x2="28589" y2="50332"/>
                        <a14:foregroundMark x1="31990" y1="50000" x2="31990" y2="50000"/>
                        <a14:foregroundMark x1="33753" y1="53821" x2="33753" y2="53821"/>
                        <a14:foregroundMark x1="36146" y1="51661" x2="36146" y2="51661"/>
                        <a14:foregroundMark x1="39421" y1="44186" x2="39421" y2="44186"/>
                        <a14:foregroundMark x1="38161" y1="45515" x2="38161" y2="45515"/>
                        <a14:foregroundMark x1="37657" y1="45515" x2="37657" y2="45515"/>
                        <a14:foregroundMark x1="60327" y1="54319" x2="60327" y2="54319"/>
                        <a14:foregroundMark x1="66247" y1="51661" x2="66247" y2="51661"/>
                        <a14:foregroundMark x1="66751" y1="52326" x2="66751" y2="52326"/>
                        <a14:foregroundMark x1="71677" y1="39013" x2="71914" y2="38372"/>
                        <a14:foregroundMark x1="70131" y1="43189" x2="70500" y2="42193"/>
                        <a14:foregroundMark x1="66751" y1="52326" x2="68103" y2="48671"/>
                        <a14:foregroundMark x1="71914" y1="38372" x2="71914" y2="39369"/>
                        <a14:foregroundMark x1="39043" y1="49502" x2="39043" y2="49502"/>
                        <a14:foregroundMark x1="40554" y1="48339" x2="40554" y2="48339"/>
                        <a14:foregroundMark x1="40554" y1="48339" x2="40554" y2="48339"/>
                        <a14:foregroundMark x1="70907" y1="38206" x2="70907" y2="38206"/>
                        <a14:foregroundMark x1="70529" y1="37542" x2="70529" y2="37542"/>
                        <a14:foregroundMark x1="70655" y1="37375" x2="70655" y2="37375"/>
                        <a14:foregroundMark x1="70907" y1="37043" x2="70907" y2="37043"/>
                        <a14:foregroundMark x1="72040" y1="37708" x2="72040" y2="37708"/>
                        <a14:foregroundMark x1="68892" y1="40033" x2="68892" y2="40033"/>
                        <a14:foregroundMark x1="69647" y1="40698" x2="69647" y2="40698"/>
                        <a14:foregroundMark x1="52645" y1="52159" x2="52645" y2="52159"/>
                        <a14:foregroundMark x1="47481" y1="52824" x2="47481" y2="52824"/>
                        <a14:backgroundMark x1="67254" y1="44020" x2="67254" y2="44020"/>
                        <a14:backgroundMark x1="69773" y1="42193" x2="69773" y2="42193"/>
                        <a14:backgroundMark x1="69773" y1="44020" x2="69773" y2="44020"/>
                        <a14:backgroundMark x1="68514" y1="47176" x2="68514" y2="47176"/>
                        <a14:backgroundMark x1="67884" y1="48671" x2="67884" y2="48671"/>
                        <a14:backgroundMark x1="70781" y1="42193" x2="70781" y2="42193"/>
                        <a14:backgroundMark x1="70403" y1="42359" x2="70403" y2="42359"/>
                        <a14:backgroundMark x1="70151" y1="43189" x2="70151" y2="43189"/>
                        <a14:backgroundMark x1="69270" y1="45681" x2="69270" y2="45681"/>
                        <a14:backgroundMark x1="69144" y1="46179" x2="69144" y2="46179"/>
                        <a14:backgroundMark x1="70277" y1="43355" x2="68388" y2="48671"/>
                        <a14:backgroundMark x1="70365" y1="40698" x2="69647" y2="41196"/>
                        <a14:backgroundMark x1="71323" y1="40033" x2="70365" y2="40698"/>
                        <a14:backgroundMark x1="72040" y1="39535" x2="71323" y2="40033"/>
                        <a14:backgroundMark x1="41184" y1="44186" x2="40554" y2="44850"/>
                        <a14:backgroundMark x1="46348" y1="43189" x2="45466" y2="43522"/>
                        <a14:backgroundMark x1="46348" y1="40199" x2="45340" y2="39203"/>
                        <a14:backgroundMark x1="45340" y1="39203" x2="45340" y2="39203"/>
                        <a14:backgroundMark x1="45340" y1="39203" x2="44962" y2="3920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5" t="18471" r="21921" b="44810"/>
          <a:stretch/>
        </p:blipFill>
        <p:spPr>
          <a:xfrm>
            <a:off x="-249043" y="5678657"/>
            <a:ext cx="2129218" cy="1013418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xmlns="" id="{5B063DAF-2308-5550-BBB7-6C484A7D2F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580" y="2029309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xmlns="" id="{D6DEE61E-3C54-87BE-7EF3-09269607BF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7616" y="2029309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491AF9-D182-204B-BE16-3F5FD314057B}"/>
              </a:ext>
            </a:extLst>
          </p:cNvPr>
          <p:cNvSpPr txBox="1"/>
          <p:nvPr/>
        </p:nvSpPr>
        <p:spPr>
          <a:xfrm>
            <a:off x="2016217" y="1553012"/>
            <a:ext cx="267547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Teacher Identity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18FF84-D777-1CD3-E4AB-D5532F4006CB}"/>
              </a:ext>
            </a:extLst>
          </p:cNvPr>
          <p:cNvSpPr txBox="1"/>
          <p:nvPr/>
        </p:nvSpPr>
        <p:spPr>
          <a:xfrm>
            <a:off x="7929702" y="1553012"/>
            <a:ext cx="224608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Lesson Identity</a:t>
            </a:r>
          </a:p>
        </p:txBody>
      </p:sp>
    </p:spTree>
    <p:extLst>
      <p:ext uri="{BB962C8B-B14F-4D97-AF65-F5344CB8AC3E}">
        <p14:creationId xmlns:p14="http://schemas.microsoft.com/office/powerpoint/2010/main" val="7766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25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B8E027-CAD1-07D2-FA6D-3EBCE3109C17}"/>
              </a:ext>
            </a:extLst>
          </p:cNvPr>
          <p:cNvSpPr/>
          <p:nvPr/>
        </p:nvSpPr>
        <p:spPr>
          <a:xfrm flipV="1">
            <a:off x="3465736" y="1758542"/>
            <a:ext cx="773519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EAC51C-FE2C-EFF7-EB5F-9A0BDC70BE6C}"/>
              </a:ext>
            </a:extLst>
          </p:cNvPr>
          <p:cNvSpPr/>
          <p:nvPr/>
        </p:nvSpPr>
        <p:spPr>
          <a:xfrm flipV="1">
            <a:off x="866999" y="1659484"/>
            <a:ext cx="585216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52">
            <a:extLst>
              <a:ext uri="{FF2B5EF4-FFF2-40B4-BE49-F238E27FC236}">
                <a16:creationId xmlns:a16="http://schemas.microsoft.com/office/drawing/2014/main" xmlns="" id="{81B6769B-0E3D-B941-14B1-C5D9EB754584}"/>
              </a:ext>
            </a:extLst>
          </p:cNvPr>
          <p:cNvSpPr/>
          <p:nvPr/>
        </p:nvSpPr>
        <p:spPr>
          <a:xfrm>
            <a:off x="6070140" y="870855"/>
            <a:ext cx="3683425" cy="67422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Group work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65B8AA-1FA4-791A-00A3-FD447F7280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4039197" y="386610"/>
            <a:ext cx="1802335" cy="1295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D06B27-4153-70EE-EA52-BD4AF6560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2091334" y="384176"/>
            <a:ext cx="1802335" cy="1295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690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B8E027-CAD1-07D2-FA6D-3EBCE3109C17}"/>
              </a:ext>
            </a:extLst>
          </p:cNvPr>
          <p:cNvSpPr/>
          <p:nvPr/>
        </p:nvSpPr>
        <p:spPr>
          <a:xfrm flipV="1">
            <a:off x="3465736" y="1758542"/>
            <a:ext cx="773519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EAC51C-FE2C-EFF7-EB5F-9A0BDC70BE6C}"/>
              </a:ext>
            </a:extLst>
          </p:cNvPr>
          <p:cNvSpPr/>
          <p:nvPr/>
        </p:nvSpPr>
        <p:spPr>
          <a:xfrm flipV="1">
            <a:off x="866999" y="1659484"/>
            <a:ext cx="585216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52">
            <a:extLst>
              <a:ext uri="{FF2B5EF4-FFF2-40B4-BE49-F238E27FC236}">
                <a16:creationId xmlns:a16="http://schemas.microsoft.com/office/drawing/2014/main" xmlns="" id="{81B6769B-0E3D-B941-14B1-C5D9EB754584}"/>
              </a:ext>
            </a:extLst>
          </p:cNvPr>
          <p:cNvSpPr/>
          <p:nvPr/>
        </p:nvSpPr>
        <p:spPr>
          <a:xfrm>
            <a:off x="6975114" y="985264"/>
            <a:ext cx="3683425" cy="67422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Pair work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60780E99-9863-6B70-3DA2-FC4D20216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0151" y="599525"/>
            <a:ext cx="1006620" cy="100662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9A8403B4-7F5F-6739-E624-DED2DAA64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10564" y="599424"/>
            <a:ext cx="1006620" cy="100662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AE7BEF0F-324A-D3E9-DD55-58F95510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42839" y="599424"/>
            <a:ext cx="1006620" cy="100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0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B8E027-CAD1-07D2-FA6D-3EBCE3109C17}"/>
              </a:ext>
            </a:extLst>
          </p:cNvPr>
          <p:cNvSpPr/>
          <p:nvPr/>
        </p:nvSpPr>
        <p:spPr>
          <a:xfrm flipV="1">
            <a:off x="3465736" y="1758542"/>
            <a:ext cx="773519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EAC51C-FE2C-EFF7-EB5F-9A0BDC70BE6C}"/>
              </a:ext>
            </a:extLst>
          </p:cNvPr>
          <p:cNvSpPr/>
          <p:nvPr/>
        </p:nvSpPr>
        <p:spPr>
          <a:xfrm flipV="1">
            <a:off x="866999" y="1678338"/>
            <a:ext cx="585216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52">
            <a:extLst>
              <a:ext uri="{FF2B5EF4-FFF2-40B4-BE49-F238E27FC236}">
                <a16:creationId xmlns:a16="http://schemas.microsoft.com/office/drawing/2014/main" xmlns="" id="{81B6769B-0E3D-B941-14B1-C5D9EB754584}"/>
              </a:ext>
            </a:extLst>
          </p:cNvPr>
          <p:cNvSpPr/>
          <p:nvPr/>
        </p:nvSpPr>
        <p:spPr>
          <a:xfrm>
            <a:off x="6975114" y="985264"/>
            <a:ext cx="3902697" cy="67422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Individual work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E12840C0-BFDE-BC7B-3CD2-682F2D03F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65357" y="444606"/>
            <a:ext cx="1161539" cy="116153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6AFC5864-8C83-64D3-5CB6-CDB717A8B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1797" y="526337"/>
            <a:ext cx="1079808" cy="107980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C1CF92D5-AC68-A1C2-9AED-B5CEC5B17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16886" y="292231"/>
            <a:ext cx="1460909" cy="14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021B85-B54B-F3EF-3636-4C0ACB5D7035}"/>
              </a:ext>
            </a:extLst>
          </p:cNvPr>
          <p:cNvSpPr/>
          <p:nvPr/>
        </p:nvSpPr>
        <p:spPr>
          <a:xfrm flipV="1">
            <a:off x="3612438" y="1489030"/>
            <a:ext cx="773519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DF1572-13CD-C952-F3D4-D33FB2DD6D4A}"/>
              </a:ext>
            </a:extLst>
          </p:cNvPr>
          <p:cNvSpPr/>
          <p:nvPr/>
        </p:nvSpPr>
        <p:spPr>
          <a:xfrm flipV="1">
            <a:off x="723175" y="1404760"/>
            <a:ext cx="932688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8BA642-09D9-BD49-A54F-D7ED661EA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05" b="71901" l="25660" r="74717">
                        <a14:foregroundMark x1="46038" y1="36364" x2="46038" y2="36364"/>
                        <a14:foregroundMark x1="56981" y1="37190" x2="56981" y2="37190"/>
                        <a14:foregroundMark x1="50189" y1="33884" x2="50189" y2="33884"/>
                        <a14:foregroundMark x1="75094" y1="57851" x2="75094" y2="57851"/>
                        <a14:foregroundMark x1="49057" y1="72314" x2="49057" y2="72314"/>
                        <a14:foregroundMark x1="25660" y1="54959" x2="25660" y2="54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27614" r="22897" b="23032"/>
          <a:stretch/>
        </p:blipFill>
        <p:spPr>
          <a:xfrm>
            <a:off x="4765771" y="512796"/>
            <a:ext cx="1012656" cy="825534"/>
          </a:xfrm>
          <a:prstGeom prst="rect">
            <a:avLst/>
          </a:prstGeom>
        </p:spPr>
      </p:pic>
      <p:sp>
        <p:nvSpPr>
          <p:cNvPr id="9" name="Rounded Rectangle 52">
            <a:extLst>
              <a:ext uri="{FF2B5EF4-FFF2-40B4-BE49-F238E27FC236}">
                <a16:creationId xmlns:a16="http://schemas.microsoft.com/office/drawing/2014/main" xmlns="" id="{B81D8247-BECE-23A2-5BC6-7F450EF7CF9F}"/>
              </a:ext>
            </a:extLst>
          </p:cNvPr>
          <p:cNvSpPr/>
          <p:nvPr/>
        </p:nvSpPr>
        <p:spPr>
          <a:xfrm>
            <a:off x="6096000" y="606905"/>
            <a:ext cx="3612124" cy="67422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B960912-FA9C-BEC5-89D9-79E730653D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18" b="71901" l="25283" r="73585">
                        <a14:foregroundMark x1="25660" y1="57025" x2="25660" y2="57025"/>
                        <a14:foregroundMark x1="51698" y1="70661" x2="51698" y2="70661"/>
                        <a14:foregroundMark x1="48679" y1="71901" x2="48679" y2="71901"/>
                        <a14:foregroundMark x1="73585" y1="57851" x2="73585" y2="57851"/>
                        <a14:foregroundMark x1="53962" y1="36777" x2="53962" y2="36777"/>
                        <a14:foregroundMark x1="33585" y1="39256" x2="33585" y2="39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27614" r="22897" b="23032"/>
          <a:stretch/>
        </p:blipFill>
        <p:spPr>
          <a:xfrm>
            <a:off x="2464293" y="521052"/>
            <a:ext cx="1012656" cy="825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FCA88A8-1B3D-5674-A2B2-C3D5F90D12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05" b="72314" l="23396" r="73585">
                        <a14:foregroundMark x1="25660" y1="54959" x2="25660" y2="54959"/>
                        <a14:foregroundMark x1="47547" y1="71901" x2="47547" y2="71901"/>
                        <a14:foregroundMark x1="73962" y1="59091" x2="73962" y2="59091"/>
                        <a14:foregroundMark x1="52075" y1="72727" x2="52075" y2="72727"/>
                        <a14:foregroundMark x1="49811" y1="31818" x2="49811" y2="31818"/>
                        <a14:foregroundMark x1="56981" y1="40496" x2="56981" y2="40496"/>
                        <a14:foregroundMark x1="54340" y1="35124" x2="54340" y2="35124"/>
                        <a14:foregroundMark x1="34340" y1="39669" x2="34340" y2="39669"/>
                        <a14:foregroundMark x1="23396" y1="56612" x2="23396" y2="56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27614" r="22897" b="23032"/>
          <a:stretch/>
        </p:blipFill>
        <p:spPr>
          <a:xfrm>
            <a:off x="3612438" y="531248"/>
            <a:ext cx="1012656" cy="8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021B85-B54B-F3EF-3636-4C0ACB5D7035}"/>
              </a:ext>
            </a:extLst>
          </p:cNvPr>
          <p:cNvSpPr/>
          <p:nvPr/>
        </p:nvSpPr>
        <p:spPr>
          <a:xfrm flipV="1">
            <a:off x="3612438" y="1479603"/>
            <a:ext cx="773519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DF1572-13CD-C952-F3D4-D33FB2DD6D4A}"/>
              </a:ext>
            </a:extLst>
          </p:cNvPr>
          <p:cNvSpPr/>
          <p:nvPr/>
        </p:nvSpPr>
        <p:spPr>
          <a:xfrm flipV="1">
            <a:off x="723175" y="1404760"/>
            <a:ext cx="932688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52">
            <a:extLst>
              <a:ext uri="{FF2B5EF4-FFF2-40B4-BE49-F238E27FC236}">
                <a16:creationId xmlns:a16="http://schemas.microsoft.com/office/drawing/2014/main" xmlns="" id="{B81D8247-BECE-23A2-5BC6-7F450EF7CF9F}"/>
              </a:ext>
            </a:extLst>
          </p:cNvPr>
          <p:cNvSpPr/>
          <p:nvPr/>
        </p:nvSpPr>
        <p:spPr>
          <a:xfrm>
            <a:off x="6096000" y="606905"/>
            <a:ext cx="3612124" cy="67422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Evaluation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15CB74CA-1B6B-ABCA-40DA-38120F67F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39292" y="460287"/>
            <a:ext cx="967456" cy="9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58396D3-E752-DA8A-9BF6-96461ED509A5}"/>
              </a:ext>
            </a:extLst>
          </p:cNvPr>
          <p:cNvCxnSpPr>
            <a:cxnSpLocks/>
          </p:cNvCxnSpPr>
          <p:nvPr/>
        </p:nvCxnSpPr>
        <p:spPr>
          <a:xfrm>
            <a:off x="15825229" y="6110120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2A14A0A-824B-9E15-D45C-C183AD213D48}"/>
              </a:ext>
            </a:extLst>
          </p:cNvPr>
          <p:cNvCxnSpPr>
            <a:cxnSpLocks/>
          </p:cNvCxnSpPr>
          <p:nvPr/>
        </p:nvCxnSpPr>
        <p:spPr>
          <a:xfrm>
            <a:off x="6998971" y="-232991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9312547-B5B5-B73A-2E75-703FE242A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03598"/>
            <a:ext cx="3054124" cy="4154215"/>
          </a:xfrm>
          <a:prstGeom prst="rect">
            <a:avLst/>
          </a:prstGeom>
          <a:ln>
            <a:solidFill>
              <a:srgbClr val="009897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047E043-DE1A-6189-BAED-6EB74AD66EF0}"/>
              </a:ext>
            </a:extLst>
          </p:cNvPr>
          <p:cNvGrpSpPr/>
          <p:nvPr/>
        </p:nvGrpSpPr>
        <p:grpSpPr>
          <a:xfrm>
            <a:off x="1431387" y="959566"/>
            <a:ext cx="2217591" cy="999050"/>
            <a:chOff x="-1977467" y="1395562"/>
            <a:chExt cx="1497013" cy="744140"/>
          </a:xfrm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xmlns="" id="{0CE74A94-6DB4-D941-65C1-73E26BCE602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-1977467" y="1395562"/>
              <a:ext cx="1497013" cy="155972"/>
            </a:xfrm>
            <a:prstGeom prst="trapezoid">
              <a:avLst>
                <a:gd name="adj" fmla="val 67927"/>
              </a:avLst>
            </a:prstGeom>
            <a:solidFill>
              <a:srgbClr val="009897"/>
            </a:solidFill>
            <a:ln w="15875">
              <a:noFill/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方正正中黑简体" pitchFamily="2" charset="-122"/>
                <a:ea typeface="方正正中黑简体" pitchFamily="2" charset="-122"/>
              </a:endParaRPr>
            </a:p>
          </p:txBody>
        </p:sp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xmlns="" id="{FD383C68-8958-E714-039C-436A2D6F8B6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1837767" y="1395562"/>
              <a:ext cx="1217613" cy="744140"/>
            </a:xfrm>
            <a:custGeom>
              <a:avLst/>
              <a:gdLst>
                <a:gd name="connsiteX0" fmla="*/ 0 w 1217613"/>
                <a:gd name="connsiteY0" fmla="*/ 0 h 992188"/>
                <a:gd name="connsiteX1" fmla="*/ 1217613 w 1217613"/>
                <a:gd name="connsiteY1" fmla="*/ 0 h 992188"/>
                <a:gd name="connsiteX2" fmla="*/ 1217613 w 1217613"/>
                <a:gd name="connsiteY2" fmla="*/ 677466 h 992188"/>
                <a:gd name="connsiteX3" fmla="*/ 608806 w 1217613"/>
                <a:gd name="connsiteY3" fmla="*/ 992188 h 992188"/>
                <a:gd name="connsiteX4" fmla="*/ 0 w 1217613"/>
                <a:gd name="connsiteY4" fmla="*/ 677466 h 99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613" h="992188">
                  <a:moveTo>
                    <a:pt x="0" y="0"/>
                  </a:moveTo>
                  <a:lnTo>
                    <a:pt x="1217613" y="0"/>
                  </a:lnTo>
                  <a:lnTo>
                    <a:pt x="1217613" y="677466"/>
                  </a:lnTo>
                  <a:lnTo>
                    <a:pt x="608806" y="992188"/>
                  </a:lnTo>
                  <a:lnTo>
                    <a:pt x="0" y="677466"/>
                  </a:lnTo>
                  <a:close/>
                </a:path>
              </a:pathLst>
            </a:custGeom>
            <a:solidFill>
              <a:srgbClr val="009897"/>
            </a:solidFill>
            <a:ln w="15875">
              <a:noFill/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方正正中黑简体" pitchFamily="2" charset="-122"/>
                  <a:ea typeface="方正正中黑简体" pitchFamily="2" charset="-122"/>
                </a:rPr>
                <a:t>BYE! </a:t>
              </a:r>
              <a:endParaRPr lang="zh-CN" altLang="en-US" sz="1600" dirty="0">
                <a:solidFill>
                  <a:schemeClr val="bg1"/>
                </a:solidFill>
                <a:latin typeface="方正正中黑简体" pitchFamily="2" charset="-122"/>
                <a:ea typeface="方正正中黑简体" pitchFamily="2" charset="-122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518CDBC-D711-2180-475F-DC33664A2E06}"/>
              </a:ext>
            </a:extLst>
          </p:cNvPr>
          <p:cNvSpPr/>
          <p:nvPr/>
        </p:nvSpPr>
        <p:spPr>
          <a:xfrm>
            <a:off x="4886325" y="2445796"/>
            <a:ext cx="6100763" cy="2912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DC3389-9164-DE31-6318-B37F76551F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308" b="83413" l="4327" r="89183">
                        <a14:foregroundMark x1="8654" y1="21635" x2="8654" y2="21635"/>
                        <a14:foregroundMark x1="14904" y1="25240" x2="14904" y2="25240"/>
                        <a14:foregroundMark x1="8413" y1="18750" x2="8413" y2="18750"/>
                        <a14:foregroundMark x1="8413" y1="20433" x2="8413" y2="20433"/>
                        <a14:foregroundMark x1="8413" y1="20433" x2="8413" y2="20433"/>
                        <a14:foregroundMark x1="87500" y1="39423" x2="87500" y2="39423"/>
                        <a14:foregroundMark x1="82212" y1="18029" x2="82212" y2="18029"/>
                        <a14:foregroundMark x1="39183" y1="20913" x2="39183" y2="20913"/>
                        <a14:foregroundMark x1="4327" y1="24519" x2="4327" y2="24519"/>
                        <a14:foregroundMark x1="8894" y1="17548" x2="8894" y2="17548"/>
                        <a14:foregroundMark x1="83894" y1="83413" x2="83894" y2="83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82" t="15425" r="482" b="13442"/>
          <a:stretch/>
        </p:blipFill>
        <p:spPr>
          <a:xfrm>
            <a:off x="4779936" y="959566"/>
            <a:ext cx="6330634" cy="4398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B3C77F8-3EDF-E7F8-0C53-BB045C544A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0" b="19075"/>
          <a:stretch/>
        </p:blipFill>
        <p:spPr>
          <a:xfrm>
            <a:off x="5363624" y="2341948"/>
            <a:ext cx="5258379" cy="25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6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peakpx.com/19235/water-droplet/1440x900-wallpaper" TargetMode="Externa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B8E7872C-1867-4538-1453-42919C14AC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1">
              <a:alphaModFix amt="40000"/>
              <a:extLst>
                <a:ext uri="{837473B0-CC2E-450A-ABE3-18F120FF3D39}">
                  <a1611:picAttrSrcUrl xmlns:a1611="http://schemas.microsoft.com/office/drawing/2016/11/main" xmlns="" r:id="rId12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C652502-BDE4-BA65-26DC-BEC12F4AA654}"/>
              </a:ext>
            </a:extLst>
          </p:cNvPr>
          <p:cNvGrpSpPr/>
          <p:nvPr/>
        </p:nvGrpSpPr>
        <p:grpSpPr>
          <a:xfrm>
            <a:off x="8194492" y="6206748"/>
            <a:ext cx="1842586" cy="595015"/>
            <a:chOff x="8269280" y="6224725"/>
            <a:chExt cx="1842586" cy="5950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B16A78A-EA18-E617-0A76-DA7172081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114" y="6238903"/>
              <a:ext cx="522752" cy="5808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D30957F-B3D2-4D4A-1714-C38C6CF4A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0459" y="6224725"/>
              <a:ext cx="595015" cy="59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FC80D3FD-A2E2-F0DB-A320-58291830F329}"/>
                </a:ext>
              </a:extLst>
            </p:cNvPr>
            <p:cNvGrpSpPr/>
            <p:nvPr/>
          </p:nvGrpSpPr>
          <p:grpSpPr>
            <a:xfrm>
              <a:off x="8269280" y="6242202"/>
              <a:ext cx="577540" cy="577538"/>
              <a:chOff x="8269280" y="6239279"/>
              <a:chExt cx="577540" cy="57753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517114CF-B802-7A34-EF8F-1CEAA95A6ABC}"/>
                  </a:ext>
                </a:extLst>
              </p:cNvPr>
              <p:cNvSpPr/>
              <p:nvPr/>
            </p:nvSpPr>
            <p:spPr>
              <a:xfrm>
                <a:off x="8269280" y="6239279"/>
                <a:ext cx="577540" cy="577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28EF164A-EA98-57D6-95AF-1273357AB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1241" y="6251239"/>
                <a:ext cx="553618" cy="553618"/>
              </a:xfrm>
              <a:prstGeom prst="rect">
                <a:avLst/>
              </a:prstGeom>
            </p:spPr>
          </p:pic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2EDD8F4-D43D-4157-A86C-14AC0BEEE63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59" y="6469508"/>
            <a:ext cx="1983546" cy="44313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D2FD2E6-2287-01ED-2011-2E5593D915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73" y="5446644"/>
            <a:ext cx="1662332" cy="16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1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image" Target="../media/image27.png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openxmlformats.org/officeDocument/2006/relationships/image" Target="../media/image26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notesSlide" Target="../notesSlides/notesSlide1.xml"/><Relationship Id="rId5" Type="http://schemas.microsoft.com/office/2007/relationships/media" Target="../media/media4.m4a"/><Relationship Id="rId10" Type="http://schemas.openxmlformats.org/officeDocument/2006/relationships/slideLayout" Target="../slideLayouts/slideLayout2.xml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1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6" t="9398" r="3212" b="1455"/>
          <a:stretch/>
        </p:blipFill>
        <p:spPr>
          <a:xfrm>
            <a:off x="1281570" y="1420943"/>
            <a:ext cx="7878088" cy="43784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602F59-FD55-401A-BDE8-4CB6D6277152}"/>
              </a:ext>
            </a:extLst>
          </p:cNvPr>
          <p:cNvSpPr txBox="1"/>
          <p:nvPr/>
        </p:nvSpPr>
        <p:spPr>
          <a:xfrm>
            <a:off x="1736795" y="251653"/>
            <a:ext cx="10115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E4683D7-907A-4375-9D43-84D2D19876DD}"/>
              </a:ext>
            </a:extLst>
          </p:cNvPr>
          <p:cNvSpPr txBox="1"/>
          <p:nvPr/>
        </p:nvSpPr>
        <p:spPr>
          <a:xfrm>
            <a:off x="2200662" y="5799433"/>
            <a:ext cx="953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9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pegon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10 hens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6776767" y="2960600"/>
            <a:ext cx="285750" cy="3857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6532193" y="3532826"/>
            <a:ext cx="285750" cy="3857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5757592" y="3089893"/>
            <a:ext cx="285750" cy="3857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6043072" y="3078692"/>
            <a:ext cx="285750" cy="3857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7056617" y="3532826"/>
            <a:ext cx="285750" cy="3857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7715846" y="3412610"/>
            <a:ext cx="285750" cy="3857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6508922" y="4105052"/>
            <a:ext cx="285750" cy="3857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8263263" y="5145148"/>
            <a:ext cx="285750" cy="3857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8073034" y="4053301"/>
            <a:ext cx="285750" cy="3857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/>
          <p:cNvSpPr/>
          <p:nvPr/>
        </p:nvSpPr>
        <p:spPr>
          <a:xfrm flipH="1">
            <a:off x="5487235" y="4692384"/>
            <a:ext cx="357188" cy="32271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/>
          <p:cNvSpPr/>
          <p:nvPr/>
        </p:nvSpPr>
        <p:spPr>
          <a:xfrm flipH="1">
            <a:off x="5130047" y="3242293"/>
            <a:ext cx="357188" cy="32271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5-Point Star 67"/>
          <p:cNvSpPr/>
          <p:nvPr/>
        </p:nvSpPr>
        <p:spPr>
          <a:xfrm flipH="1">
            <a:off x="4163995" y="3923465"/>
            <a:ext cx="357188" cy="32271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/>
          <p:cNvSpPr/>
          <p:nvPr/>
        </p:nvSpPr>
        <p:spPr>
          <a:xfrm flipH="1">
            <a:off x="4960723" y="3775063"/>
            <a:ext cx="357188" cy="32271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5-Point Star 69"/>
          <p:cNvSpPr/>
          <p:nvPr/>
        </p:nvSpPr>
        <p:spPr>
          <a:xfrm flipH="1">
            <a:off x="5033408" y="4250180"/>
            <a:ext cx="357188" cy="32271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5-Point Star 70"/>
          <p:cNvSpPr/>
          <p:nvPr/>
        </p:nvSpPr>
        <p:spPr>
          <a:xfrm flipH="1">
            <a:off x="5877074" y="3811850"/>
            <a:ext cx="357188" cy="32271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5-Point Star 71"/>
          <p:cNvSpPr/>
          <p:nvPr/>
        </p:nvSpPr>
        <p:spPr>
          <a:xfrm flipH="1">
            <a:off x="6185947" y="4913631"/>
            <a:ext cx="357188" cy="32271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5-Point Star 72"/>
          <p:cNvSpPr/>
          <p:nvPr/>
        </p:nvSpPr>
        <p:spPr>
          <a:xfrm flipH="1">
            <a:off x="3872826" y="4673263"/>
            <a:ext cx="357188" cy="32271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5-Point Star 75"/>
          <p:cNvSpPr/>
          <p:nvPr/>
        </p:nvSpPr>
        <p:spPr>
          <a:xfrm flipH="1">
            <a:off x="4448577" y="4853742"/>
            <a:ext cx="357188" cy="32271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5-Point Star 76"/>
          <p:cNvSpPr/>
          <p:nvPr/>
        </p:nvSpPr>
        <p:spPr>
          <a:xfrm flipH="1">
            <a:off x="4456555" y="4314827"/>
            <a:ext cx="357188" cy="32271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399" y="952500"/>
            <a:ext cx="957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we are going to learn how to write 9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Writing the Number 9 - Maths with Mu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814513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7FE7F3F-895B-4C41-AA80-F9AF79DF42A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1" end="1288.88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7775" y="5284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399" y="952500"/>
            <a:ext cx="957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we are going to learn how to write 10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earn and Practise Writing the Numbers to 10 - Maths with Mu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8288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EF383C1-886F-4FD9-B070-47F634A31E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27" end="1360.56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65313" y="6168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5150" y="4023301"/>
            <a:ext cx="7394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this, dear students?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6685" y="4740610"/>
            <a:ext cx="575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this is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pigon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9745" y="5457919"/>
            <a:ext cx="714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pigons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363" y="269315"/>
            <a:ext cx="463276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22080" y="518160"/>
            <a:ext cx="2362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21" b="59891"/>
          <a:stretch/>
        </p:blipFill>
        <p:spPr>
          <a:xfrm>
            <a:off x="2156635" y="1681047"/>
            <a:ext cx="6030103" cy="1588581"/>
          </a:xfrm>
          <a:prstGeom prst="rect">
            <a:avLst/>
          </a:prstGeom>
        </p:spPr>
      </p:pic>
      <p:pic>
        <p:nvPicPr>
          <p:cNvPr id="8" name="i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7FE7F3F-895B-4C41-AA80-F9AF79DF42A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1" end="1288.88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7775" y="5284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4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4505" y="3955957"/>
            <a:ext cx="710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this, dear students?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5106" y="4642241"/>
            <a:ext cx="617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this is hen.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9581" y="5328525"/>
            <a:ext cx="757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hens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123" y="254075"/>
            <a:ext cx="463276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</a:t>
            </a:r>
            <a:r>
              <a:rPr lang="en-GB" sz="4000" b="1" dirty="0">
                <a:solidFill>
                  <a:prstClr val="black"/>
                </a:solidFill>
                <a:latin typeface="Adobe Caslon Pro" panose="0205050205050A020403" pitchFamily="18" charset="0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0764" y="512618"/>
            <a:ext cx="31726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GB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44705" r="30558" b="14259"/>
          <a:stretch/>
        </p:blipFill>
        <p:spPr>
          <a:xfrm>
            <a:off x="1599897" y="1439492"/>
            <a:ext cx="7154866" cy="1790228"/>
          </a:xfrm>
          <a:prstGeom prst="rect">
            <a:avLst/>
          </a:prstGeom>
        </p:spPr>
      </p:pic>
      <p:pic>
        <p:nvPicPr>
          <p:cNvPr id="9" name="j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EF383C1-886F-4FD9-B070-47F634A31E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27" end="1360.56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65313" y="5974856"/>
            <a:ext cx="609600" cy="8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47A4FE-A0CC-4B80-9B08-FECA27C96B3C}"/>
              </a:ext>
            </a:extLst>
          </p:cNvPr>
          <p:cNvSpPr txBox="1"/>
          <p:nvPr/>
        </p:nvSpPr>
        <p:spPr>
          <a:xfrm>
            <a:off x="3169436" y="123486"/>
            <a:ext cx="6523204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</a:t>
            </a:r>
            <a:r>
              <a:rPr lang="en-US" sz="5400" b="1" dirty="0" smtClean="0">
                <a:ln w="2222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Flourish clipart flower decoration, Flourish flower decoration ...">
            <a:extLst>
              <a:ext uri="{FF2B5EF4-FFF2-40B4-BE49-F238E27FC236}">
                <a16:creationId xmlns="" xmlns:a16="http://schemas.microsoft.com/office/drawing/2014/main" id="{AFD1259A-5F59-E3CE-3D16-40AD27EB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985656" y="2571819"/>
            <a:ext cx="6051756" cy="18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886" y="1046816"/>
            <a:ext cx="8766808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7" y="1826652"/>
            <a:ext cx="10168437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</a:t>
            </a:r>
            <a:r>
              <a:rPr lang="en-GB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Read the numbers.</a:t>
            </a:r>
            <a:endParaRPr lang="en-GB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69" y="2534538"/>
            <a:ext cx="7047587" cy="3657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1756" y="3040057"/>
            <a:ext cx="922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4199" y="4207574"/>
            <a:ext cx="317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GB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3530" y="1912582"/>
            <a:ext cx="794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3147" y="4938339"/>
            <a:ext cx="2362853" cy="1446550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5257" y="5076078"/>
            <a:ext cx="2362853" cy="1446550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977" y="2655072"/>
            <a:ext cx="1017738" cy="1017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091" y="2621632"/>
            <a:ext cx="1017738" cy="1017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20" y="2621632"/>
            <a:ext cx="1017738" cy="1017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272" y="2588192"/>
            <a:ext cx="1017738" cy="1017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446" y="2607959"/>
            <a:ext cx="1017738" cy="1017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292" y="2453569"/>
            <a:ext cx="1597708" cy="15977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744" y="2547323"/>
            <a:ext cx="1597708" cy="1597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466" y="2588192"/>
            <a:ext cx="1597708" cy="15977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996" y="2566775"/>
            <a:ext cx="1597708" cy="15977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334" y="2588192"/>
            <a:ext cx="1597708" cy="15977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768" y="2492550"/>
            <a:ext cx="1597708" cy="15977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680" y="3522641"/>
            <a:ext cx="1017738" cy="10177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75" y="3542408"/>
            <a:ext cx="1017738" cy="10177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672" y="3560935"/>
            <a:ext cx="1017738" cy="10177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641" y="3563263"/>
            <a:ext cx="1017738" cy="1017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848" y="3816093"/>
            <a:ext cx="1597708" cy="15977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975" y="3901281"/>
            <a:ext cx="1597708" cy="15977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676" y="3741525"/>
            <a:ext cx="1597708" cy="15977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5DAF4ED-F274-F7F4-C719-BA9D14087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545" y="3822814"/>
            <a:ext cx="1597708" cy="15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867EF26-F120-E16A-AEF9-2EC4D4839561}"/>
              </a:ext>
            </a:extLst>
          </p:cNvPr>
          <p:cNvSpPr txBox="1"/>
          <p:nvPr/>
        </p:nvSpPr>
        <p:spPr>
          <a:xfrm>
            <a:off x="2693889" y="1613654"/>
            <a:ext cx="692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01" y="2564175"/>
            <a:ext cx="6450112" cy="3879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1063" y="2857500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1" y="3191291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1063" y="3561800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1" y="3946281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70107" y="4209149"/>
            <a:ext cx="57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01063" y="4536905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0107" y="4923859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58201" y="5259451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86776" y="5560798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32019" y="5915044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52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97BDA65-CCB6-C4E7-E997-A329A12A7D76}"/>
              </a:ext>
            </a:extLst>
          </p:cNvPr>
          <p:cNvSpPr txBox="1"/>
          <p:nvPr/>
        </p:nvSpPr>
        <p:spPr>
          <a:xfrm>
            <a:off x="592221" y="248361"/>
            <a:ext cx="291297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Evaluation</a:t>
            </a:r>
            <a:endParaRPr lang="en-US" sz="3200" b="1" dirty="0">
              <a:ln w="22225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4646082-5527-4F4D-B239-BA09D26C65B7}"/>
              </a:ext>
            </a:extLst>
          </p:cNvPr>
          <p:cNvSpPr txBox="1"/>
          <p:nvPr/>
        </p:nvSpPr>
        <p:spPr>
          <a:xfrm>
            <a:off x="1557459" y="1522287"/>
            <a:ext cx="1108486" cy="2215991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 w="749300" h="1098550" prst="relaxedInset"/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29D1BDF-BF7E-4AC0-8A09-AC66EC14CBAB}"/>
              </a:ext>
            </a:extLst>
          </p:cNvPr>
          <p:cNvCxnSpPr>
            <a:cxnSpLocks/>
          </p:cNvCxnSpPr>
          <p:nvPr/>
        </p:nvCxnSpPr>
        <p:spPr>
          <a:xfrm>
            <a:off x="3605244" y="3113732"/>
            <a:ext cx="4028242" cy="2012862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47DA05-EFF0-4D70-9231-FD0EA61ABFA2}"/>
              </a:ext>
            </a:extLst>
          </p:cNvPr>
          <p:cNvSpPr txBox="1"/>
          <p:nvPr/>
        </p:nvSpPr>
        <p:spPr>
          <a:xfrm>
            <a:off x="1164392" y="3974166"/>
            <a:ext cx="265415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3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AFD135C-EF39-47AD-8240-49D4C14B4154}"/>
              </a:ext>
            </a:extLst>
          </p:cNvPr>
          <p:cNvCxnSpPr>
            <a:cxnSpLocks/>
          </p:cNvCxnSpPr>
          <p:nvPr/>
        </p:nvCxnSpPr>
        <p:spPr>
          <a:xfrm flipV="1">
            <a:off x="3537117" y="3104821"/>
            <a:ext cx="3447040" cy="2174078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18322" y="1137567"/>
            <a:ext cx="714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picture.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6214" y="1687764"/>
            <a:ext cx="2021263" cy="1417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4736" y="1765274"/>
            <a:ext cx="2112870" cy="14812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8869" y="1869002"/>
            <a:ext cx="1938992" cy="13593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0119" y="2034163"/>
            <a:ext cx="2062333" cy="1445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197" y="4782750"/>
            <a:ext cx="1002268" cy="9882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673" y="4588054"/>
            <a:ext cx="1002268" cy="9882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172" y="4518450"/>
            <a:ext cx="1002268" cy="9882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8224" y="1869002"/>
            <a:ext cx="2021263" cy="14170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8111" y="1488397"/>
            <a:ext cx="2021263" cy="14170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9732" y="4590673"/>
            <a:ext cx="1002268" cy="9882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5751" y="4803849"/>
            <a:ext cx="1002268" cy="9882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5195" y="2338761"/>
            <a:ext cx="2021263" cy="1417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071" y="5576271"/>
            <a:ext cx="1002268" cy="9882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954" y="5506667"/>
            <a:ext cx="1002268" cy="9882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5826" y="2520000"/>
            <a:ext cx="2021263" cy="14170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2717" y="2614578"/>
            <a:ext cx="2021263" cy="1417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5951" y="2678711"/>
            <a:ext cx="2021263" cy="14170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212" y="5576271"/>
            <a:ext cx="1002268" cy="9882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474" y="5638581"/>
            <a:ext cx="1002268" cy="9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1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BE35B7-FB51-E16B-25E2-ED477CFCB134}"/>
              </a:ext>
            </a:extLst>
          </p:cNvPr>
          <p:cNvSpPr txBox="1"/>
          <p:nvPr/>
        </p:nvSpPr>
        <p:spPr>
          <a:xfrm>
            <a:off x="847717" y="2568013"/>
            <a:ext cx="5053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Nahidal Arjin</a:t>
            </a:r>
            <a:endParaRPr lang="en-GB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A87BA2-A525-6546-7D4E-C6B9FAEB7917}"/>
              </a:ext>
            </a:extLst>
          </p:cNvPr>
          <p:cNvSpPr txBox="1"/>
          <p:nvPr/>
        </p:nvSpPr>
        <p:spPr>
          <a:xfrm>
            <a:off x="1091620" y="3528741"/>
            <a:ext cx="497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898F44-F4A4-2318-6FF9-136AD05FC1C2}"/>
              </a:ext>
            </a:extLst>
          </p:cNvPr>
          <p:cNvSpPr txBox="1"/>
          <p:nvPr/>
        </p:nvSpPr>
        <p:spPr>
          <a:xfrm>
            <a:off x="551486" y="4120137"/>
            <a:ext cx="6226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Boddipur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A201B4-E413-383E-02D8-10268D2EAD61}"/>
              </a:ext>
            </a:extLst>
          </p:cNvPr>
          <p:cNvSpPr txBox="1"/>
          <p:nvPr/>
        </p:nvSpPr>
        <p:spPr>
          <a:xfrm>
            <a:off x="795690" y="4656598"/>
            <a:ext cx="543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Satkhira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Satkhira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7AD609-0452-C2D0-9A7F-04C705D33970}"/>
              </a:ext>
            </a:extLst>
          </p:cNvPr>
          <p:cNvSpPr txBox="1"/>
          <p:nvPr/>
        </p:nvSpPr>
        <p:spPr>
          <a:xfrm>
            <a:off x="7117805" y="2485596"/>
            <a:ext cx="4583657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: One</a:t>
            </a:r>
          </a:p>
          <a:p>
            <a:pPr algn="just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Numbers 9 10</a:t>
            </a: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Lesson: 15</a:t>
            </a: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 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757D58-F477-027B-3AF4-C7C44171A001}"/>
              </a:ext>
            </a:extLst>
          </p:cNvPr>
          <p:cNvSpPr txBox="1"/>
          <p:nvPr/>
        </p:nvSpPr>
        <p:spPr>
          <a:xfrm>
            <a:off x="1370517" y="3672840"/>
            <a:ext cx="8969443" cy="1446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numbers </a:t>
            </a:r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8800" b="1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9,10</a:t>
            </a:r>
            <a:r>
              <a:rPr lang="en-US" sz="8800" b="1" dirty="0" smtClean="0">
                <a:ln w="0"/>
                <a:solidFill>
                  <a:srgbClr val="B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757D58-F477-027B-3AF4-C7C44171A001}"/>
              </a:ext>
            </a:extLst>
          </p:cNvPr>
          <p:cNvSpPr txBox="1"/>
          <p:nvPr/>
        </p:nvSpPr>
        <p:spPr>
          <a:xfrm>
            <a:off x="1370517" y="3672840"/>
            <a:ext cx="8969443" cy="1446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numbers </a:t>
            </a:r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8800" b="1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9,10</a:t>
            </a:r>
            <a:r>
              <a:rPr lang="en-US" sz="8800" b="1" dirty="0" smtClean="0">
                <a:ln w="0"/>
                <a:solidFill>
                  <a:srgbClr val="B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5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3342CCB-3D28-74C8-B64C-379EF16B00CE}"/>
              </a:ext>
            </a:extLst>
          </p:cNvPr>
          <p:cNvSpPr txBox="1"/>
          <p:nvPr/>
        </p:nvSpPr>
        <p:spPr>
          <a:xfrm>
            <a:off x="3608941" y="465083"/>
            <a:ext cx="6464699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21A0E94-8A3A-21A7-BAD4-F80ECFA46559}"/>
              </a:ext>
            </a:extLst>
          </p:cNvPr>
          <p:cNvSpPr txBox="1"/>
          <p:nvPr/>
        </p:nvSpPr>
        <p:spPr>
          <a:xfrm>
            <a:off x="930855" y="1901588"/>
            <a:ext cx="470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able 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B8DAD4-2CE7-F496-CCC8-1BB7C34C584E}"/>
              </a:ext>
            </a:extLst>
          </p:cNvPr>
          <p:cNvSpPr txBox="1"/>
          <p:nvPr/>
        </p:nvSpPr>
        <p:spPr>
          <a:xfrm>
            <a:off x="1330914" y="3267727"/>
            <a:ext cx="15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4.1.4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AE23C6-EBC8-F52F-94F4-7EDE9D5AB9F3}"/>
              </a:ext>
            </a:extLst>
          </p:cNvPr>
          <p:cNvSpPr txBox="1"/>
          <p:nvPr/>
        </p:nvSpPr>
        <p:spPr>
          <a:xfrm>
            <a:off x="3797073" y="3153428"/>
            <a:ext cx="923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aloud cardinal numbers in figures properly.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12">
            <a:extLst>
              <a:ext uri="{FF2B5EF4-FFF2-40B4-BE49-F238E27FC236}">
                <a16:creationId xmlns="" xmlns:a16="http://schemas.microsoft.com/office/drawing/2014/main" id="{8A807F54-6195-7DD0-039E-CD9A78704C2F}"/>
              </a:ext>
            </a:extLst>
          </p:cNvPr>
          <p:cNvSpPr/>
          <p:nvPr/>
        </p:nvSpPr>
        <p:spPr>
          <a:xfrm>
            <a:off x="2843213" y="3506683"/>
            <a:ext cx="442536" cy="407375"/>
          </a:xfrm>
          <a:prstGeom prst="rightArrow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900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68BB946-B13E-D5A9-D234-8277650A9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4" y="1171575"/>
            <a:ext cx="1803167" cy="2685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96D1B17-952D-625C-32D2-07DA508B288A}"/>
              </a:ext>
            </a:extLst>
          </p:cNvPr>
          <p:cNvSpPr txBox="1"/>
          <p:nvPr/>
        </p:nvSpPr>
        <p:spPr>
          <a:xfrm>
            <a:off x="2127872" y="3654648"/>
            <a:ext cx="9360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you, my dear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285983-BE7D-187F-61A9-0EC3C90415CF}"/>
              </a:ext>
            </a:extLst>
          </p:cNvPr>
          <p:cNvSpPr txBox="1"/>
          <p:nvPr/>
        </p:nvSpPr>
        <p:spPr>
          <a:xfrm>
            <a:off x="2398834" y="1518345"/>
            <a:ext cx="7383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students.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8ADD58-B08F-A5B3-C9E0-B0E6FEBA1926}"/>
              </a:ext>
            </a:extLst>
          </p:cNvPr>
          <p:cNvSpPr txBox="1"/>
          <p:nvPr/>
        </p:nvSpPr>
        <p:spPr>
          <a:xfrm>
            <a:off x="3232788" y="2561740"/>
            <a:ext cx="6813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teacher.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BDE021-7490-925B-2A7B-A142A30B8CAC}"/>
              </a:ext>
            </a:extLst>
          </p:cNvPr>
          <p:cNvSpPr txBox="1"/>
          <p:nvPr/>
        </p:nvSpPr>
        <p:spPr>
          <a:xfrm>
            <a:off x="3331112" y="4504529"/>
            <a:ext cx="6715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Fine, thank you, teacher.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561E7E2-09F6-3E38-DE48-23026B4EA305}"/>
              </a:ext>
            </a:extLst>
          </p:cNvPr>
          <p:cNvGrpSpPr/>
          <p:nvPr/>
        </p:nvGrpSpPr>
        <p:grpSpPr>
          <a:xfrm>
            <a:off x="4994293" y="532715"/>
            <a:ext cx="2721643" cy="1007167"/>
            <a:chOff x="1460709" y="1488030"/>
            <a:chExt cx="2216855" cy="1007167"/>
          </a:xfrm>
          <a:noFill/>
          <a:effectLst>
            <a:glow rad="139700">
              <a:srgbClr val="FF66FF">
                <a:alpha val="40000"/>
              </a:srgbClr>
            </a:glow>
          </a:effectLst>
        </p:grpSpPr>
        <p:sp>
          <p:nvSpPr>
            <p:cNvPr id="7" name="Rectangle: Top Corners Rounded 20">
              <a:extLst>
                <a:ext uri="{FF2B5EF4-FFF2-40B4-BE49-F238E27FC236}">
                  <a16:creationId xmlns="" xmlns:a16="http://schemas.microsoft.com/office/drawing/2014/main" id="{A8C25734-9B37-BED8-C2C2-C63E05E73D36}"/>
                </a:ext>
              </a:extLst>
            </p:cNvPr>
            <p:cNvSpPr/>
            <p:nvPr/>
          </p:nvSpPr>
          <p:spPr>
            <a:xfrm rot="5572151">
              <a:off x="2130024" y="947658"/>
              <a:ext cx="1007167" cy="2087912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="" xmlns:a16="http://schemas.microsoft.com/office/drawing/2014/main" id="{0D072038-952E-3796-2EFE-5E9BE6F5B3DC}"/>
                </a:ext>
              </a:extLst>
            </p:cNvPr>
            <p:cNvSpPr/>
            <p:nvPr/>
          </p:nvSpPr>
          <p:spPr>
            <a:xfrm rot="5400000">
              <a:off x="2094342" y="901601"/>
              <a:ext cx="731520" cy="1998786"/>
            </a:xfrm>
            <a:custGeom>
              <a:avLst/>
              <a:gdLst>
                <a:gd name="connsiteX0" fmla="*/ 0 w 986972"/>
                <a:gd name="connsiteY0" fmla="*/ 2496458 h 2496458"/>
                <a:gd name="connsiteX1" fmla="*/ 0 w 986972"/>
                <a:gd name="connsiteY1" fmla="*/ 0 h 2496458"/>
                <a:gd name="connsiteX2" fmla="*/ 986972 w 986972"/>
                <a:gd name="connsiteY2" fmla="*/ 0 h 2496458"/>
                <a:gd name="connsiteX3" fmla="*/ 986971 w 986972"/>
                <a:gd name="connsiteY3" fmla="*/ 2496458 h 2496458"/>
                <a:gd name="connsiteX4" fmla="*/ 0 w 986972"/>
                <a:gd name="connsiteY4" fmla="*/ 2496458 h 24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972" h="2496458">
                  <a:moveTo>
                    <a:pt x="0" y="2496458"/>
                  </a:moveTo>
                  <a:lnTo>
                    <a:pt x="0" y="0"/>
                  </a:lnTo>
                  <a:lnTo>
                    <a:pt x="986972" y="0"/>
                  </a:lnTo>
                  <a:lnTo>
                    <a:pt x="986971" y="2496458"/>
                  </a:lnTo>
                  <a:lnTo>
                    <a:pt x="0" y="24964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A9D052A-238B-D676-B99C-0F7CBDE75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90" y="1518345"/>
            <a:ext cx="2094311" cy="2355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825240" y="320040"/>
            <a:ext cx="36576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Greetings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DA86ECC-586B-464A-B2F3-7124BCC7EAA0}"/>
              </a:ext>
            </a:extLst>
          </p:cNvPr>
          <p:cNvSpPr txBox="1"/>
          <p:nvPr/>
        </p:nvSpPr>
        <p:spPr>
          <a:xfrm>
            <a:off x="3709421" y="2308607"/>
            <a:ext cx="428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a video song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4" y="109440"/>
            <a:ext cx="12095512" cy="66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a Muslim teacher teaching in clas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6" b="4873"/>
          <a:stretch/>
        </p:blipFill>
        <p:spPr bwMode="auto">
          <a:xfrm>
            <a:off x="431962" y="2558318"/>
            <a:ext cx="8373993" cy="392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602F59-FD55-401A-BDE8-4CB6D6277152}"/>
              </a:ext>
            </a:extLst>
          </p:cNvPr>
          <p:cNvSpPr txBox="1"/>
          <p:nvPr/>
        </p:nvSpPr>
        <p:spPr>
          <a:xfrm>
            <a:off x="2224907" y="1010428"/>
            <a:ext cx="9564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‘What did we learn yesterday?’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602F59-FD55-401A-BDE8-4CB6D6277152}"/>
              </a:ext>
            </a:extLst>
          </p:cNvPr>
          <p:cNvSpPr txBox="1"/>
          <p:nvPr/>
        </p:nvSpPr>
        <p:spPr>
          <a:xfrm>
            <a:off x="269945" y="171664"/>
            <a:ext cx="1011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the previous session: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410" y="3421816"/>
            <a:ext cx="2730931" cy="3302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A58E2F-F53D-4C91-A5A2-824A34406EA4}"/>
              </a:ext>
            </a:extLst>
          </p:cNvPr>
          <p:cNvSpPr txBox="1"/>
          <p:nvPr/>
        </p:nvSpPr>
        <p:spPr>
          <a:xfrm>
            <a:off x="4029147" y="1718314"/>
            <a:ext cx="297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7EEC007-273D-4A3D-93F6-45B6FCAB0203}"/>
              </a:ext>
            </a:extLst>
          </p:cNvPr>
          <p:cNvSpPr txBox="1"/>
          <p:nvPr/>
        </p:nvSpPr>
        <p:spPr>
          <a:xfrm>
            <a:off x="4282413" y="2686468"/>
            <a:ext cx="1378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8" name="a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78360764-8ABB-4964-B2D5-C568EB8967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7" end="1273.451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02975" y="298174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4A572A-A71F-4AD4-A7D5-690D72E20DD5}"/>
              </a:ext>
            </a:extLst>
          </p:cNvPr>
          <p:cNvSpPr txBox="1"/>
          <p:nvPr/>
        </p:nvSpPr>
        <p:spPr>
          <a:xfrm>
            <a:off x="4999596" y="2697361"/>
            <a:ext cx="1378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17C060-BF82-4522-AD8B-C23CB2A8B39D}"/>
              </a:ext>
            </a:extLst>
          </p:cNvPr>
          <p:cNvSpPr txBox="1"/>
          <p:nvPr/>
        </p:nvSpPr>
        <p:spPr>
          <a:xfrm>
            <a:off x="5960011" y="2646256"/>
            <a:ext cx="1378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E6A80DD-DE37-40BA-A04A-7F2E38396451}"/>
              </a:ext>
            </a:extLst>
          </p:cNvPr>
          <p:cNvSpPr txBox="1"/>
          <p:nvPr/>
        </p:nvSpPr>
        <p:spPr>
          <a:xfrm>
            <a:off x="4237205" y="3619349"/>
            <a:ext cx="75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3887352-1AE1-4F21-BB6D-F38014EA23AF}"/>
              </a:ext>
            </a:extLst>
          </p:cNvPr>
          <p:cNvSpPr txBox="1"/>
          <p:nvPr/>
        </p:nvSpPr>
        <p:spPr>
          <a:xfrm>
            <a:off x="6890428" y="2620113"/>
            <a:ext cx="1378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57E41B2-C7E2-4D15-B003-DC15913A5398}"/>
              </a:ext>
            </a:extLst>
          </p:cNvPr>
          <p:cNvSpPr txBox="1"/>
          <p:nvPr/>
        </p:nvSpPr>
        <p:spPr>
          <a:xfrm>
            <a:off x="4985561" y="3619349"/>
            <a:ext cx="689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E2FED11-1233-4D5C-A7C6-C78B0AEC45AA}"/>
              </a:ext>
            </a:extLst>
          </p:cNvPr>
          <p:cNvSpPr txBox="1"/>
          <p:nvPr/>
        </p:nvSpPr>
        <p:spPr>
          <a:xfrm>
            <a:off x="5960011" y="3619349"/>
            <a:ext cx="536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831F1-429F-47A6-8D6A-F6A423CA64BB}"/>
              </a:ext>
            </a:extLst>
          </p:cNvPr>
          <p:cNvSpPr txBox="1"/>
          <p:nvPr/>
        </p:nvSpPr>
        <p:spPr>
          <a:xfrm>
            <a:off x="6907791" y="3619349"/>
            <a:ext cx="1459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18" name="b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2FDCD9EC-C8AE-4E12-8E4C-C19BAA00591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52" end="1995.730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09600" y="907774"/>
            <a:ext cx="609600" cy="609600"/>
          </a:xfrm>
          <a:prstGeom prst="rect">
            <a:avLst/>
          </a:prstGeom>
        </p:spPr>
      </p:pic>
      <p:pic>
        <p:nvPicPr>
          <p:cNvPr id="19" name="c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500A6A27-B089-4991-8E29-F1BBDFC8D3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609" end="1350.471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08992" y="1517374"/>
            <a:ext cx="609600" cy="609600"/>
          </a:xfrm>
          <a:prstGeom prst="rect">
            <a:avLst/>
          </a:prstGeom>
        </p:spPr>
      </p:pic>
      <p:pic>
        <p:nvPicPr>
          <p:cNvPr id="20" name="d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55A39C78-B720-494E-89B4-641AAE8909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515" end="1759.285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08992" y="2064026"/>
            <a:ext cx="609600" cy="609600"/>
          </a:xfrm>
          <a:prstGeom prst="rect">
            <a:avLst/>
          </a:prstGeom>
        </p:spPr>
      </p:pic>
      <p:pic>
        <p:nvPicPr>
          <p:cNvPr id="21" name="e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FCEACA1-8BA4-46CD-8C4A-9677CB794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174" end="692.040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08992" y="2610678"/>
            <a:ext cx="609600" cy="609600"/>
          </a:xfrm>
          <a:prstGeom prst="rect">
            <a:avLst/>
          </a:prstGeom>
        </p:spPr>
      </p:pic>
      <p:pic>
        <p:nvPicPr>
          <p:cNvPr id="22" name="f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401F5F86-9525-41C4-B5E0-7208F269F3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901" end="1283.208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08992" y="3157330"/>
            <a:ext cx="609600" cy="609600"/>
          </a:xfrm>
          <a:prstGeom prst="rect">
            <a:avLst/>
          </a:prstGeom>
        </p:spPr>
      </p:pic>
      <p:pic>
        <p:nvPicPr>
          <p:cNvPr id="23" name="g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1FEE6296-04F7-4494-A023-9F6AB39BA4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821" end="1365.00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08992" y="3766930"/>
            <a:ext cx="609600" cy="609600"/>
          </a:xfrm>
          <a:prstGeom prst="rect">
            <a:avLst/>
          </a:prstGeom>
        </p:spPr>
      </p:pic>
      <p:pic>
        <p:nvPicPr>
          <p:cNvPr id="24" name="h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E4C202E9-5AC9-4FC2-B782-F7725EB974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565" end="1180.392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99053" y="4345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3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5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22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91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68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84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  <p:bldP spid="2" grpId="1"/>
      <p:bldP spid="6" grpId="0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5482" y="439671"/>
            <a:ext cx="5337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 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8267" y="2886075"/>
            <a:ext cx="4993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</a:t>
            </a:r>
            <a:r>
              <a:rPr lang="en-GB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6495" y="5992125"/>
            <a:ext cx="374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4000" b="1" dirty="0">
                <a:solidFill>
                  <a:prstClr val="black"/>
                </a:solidFill>
                <a:latin typeface="Adobe Caslon Pro" panose="0205050205050A020403" pitchFamily="18" charset="0"/>
                <a:cs typeface="Andalus" panose="02020603050405020304" pitchFamily="18" charset="-78"/>
              </a:rPr>
              <a:t>Numbers</a:t>
            </a:r>
            <a:endParaRPr lang="en-US" dirty="0">
              <a:solidFill>
                <a:prstClr val="black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BD41E0-79A1-43A6-B2E3-A86EB972DB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66" y="524716"/>
            <a:ext cx="10114854" cy="5318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4928" y="393342"/>
            <a:ext cx="5337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 </a:t>
            </a: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20" y="2004792"/>
            <a:ext cx="3942839" cy="10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63" y="1674623"/>
            <a:ext cx="6978150" cy="3350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8763" y="861481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 in the air. Trace and write</a:t>
            </a:r>
            <a:r>
              <a:rPr lang="en-GB" sz="3200" b="1" dirty="0" smtClean="0"/>
              <a:t>.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1450"/>
            <a:ext cx="607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the session: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320" y="48768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 in the air. Trace and write</a:t>
            </a:r>
            <a:r>
              <a:rPr lang="en-GB" sz="3600" b="1" dirty="0" smtClean="0"/>
              <a:t>.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630680" y="201168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3771184" y="1884449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3785109" y="1940542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Rectangle 5"/>
          <p:cNvSpPr/>
          <p:nvPr/>
        </p:nvSpPr>
        <p:spPr>
          <a:xfrm>
            <a:off x="7706001" y="2041273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638712" y="198382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570720" y="413004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52600" y="4267200"/>
            <a:ext cx="1219200" cy="83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525000" y="202692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550920" y="204216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79520" y="422148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684520" y="413004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89520" y="4191000"/>
            <a:ext cx="1158240" cy="8991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5971046" y="1905360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5989790" y="1988076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7929659" y="1961095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7978339" y="1995233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9902967" y="1961096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9917217" y="2002750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3885866" y="4042301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3919723" y="4117001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5948569" y="4104977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5989790" y="4151143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7654935" y="4070834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7685050" y="4134634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857CDDB-E8F2-4ACF-B717-0C2AFAFAFE8B}"/>
              </a:ext>
            </a:extLst>
          </p:cNvPr>
          <p:cNvSpPr txBox="1"/>
          <p:nvPr/>
        </p:nvSpPr>
        <p:spPr>
          <a:xfrm>
            <a:off x="9677766" y="3996135"/>
            <a:ext cx="13159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D9DC886-DBE8-4A86-A433-62C03F591A0A}"/>
              </a:ext>
            </a:extLst>
          </p:cNvPr>
          <p:cNvSpPr txBox="1"/>
          <p:nvPr/>
        </p:nvSpPr>
        <p:spPr>
          <a:xfrm>
            <a:off x="9745466" y="4042301"/>
            <a:ext cx="1180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867" y="1664184"/>
            <a:ext cx="1682642" cy="1609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368" y="3884606"/>
            <a:ext cx="168873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710465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7104650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English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ish Theme" id="{74326233-37A0-484B-BB00-EFB16A3C6560}" vid="{5733F542-CF50-4924-A237-319D2DB85E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 Theme</Template>
  <TotalTime>404</TotalTime>
  <Words>301</Words>
  <Application>Microsoft Office PowerPoint</Application>
  <PresentationFormat>Widescreen</PresentationFormat>
  <Paragraphs>94</Paragraphs>
  <Slides>22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微软雅黑</vt:lpstr>
      <vt:lpstr>等线</vt:lpstr>
      <vt:lpstr>Adobe Caslon Pro</vt:lpstr>
      <vt:lpstr>Andalus</vt:lpstr>
      <vt:lpstr>Arial</vt:lpstr>
      <vt:lpstr>Arial Black</vt:lpstr>
      <vt:lpstr>Bauhaus 93</vt:lpstr>
      <vt:lpstr>Calibri</vt:lpstr>
      <vt:lpstr>Century Gothic</vt:lpstr>
      <vt:lpstr>NikoshBAN</vt:lpstr>
      <vt:lpstr>Times New Roman</vt:lpstr>
      <vt:lpstr>方正正中黑简体</vt:lpstr>
      <vt:lpstr>English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75</cp:revision>
  <dcterms:created xsi:type="dcterms:W3CDTF">2023-06-05T15:00:40Z</dcterms:created>
  <dcterms:modified xsi:type="dcterms:W3CDTF">2025-07-26T14:31:19Z</dcterms:modified>
</cp:coreProperties>
</file>