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3" r:id="rId17"/>
    <p:sldId id="275" r:id="rId18"/>
    <p:sldId id="277" r:id="rId19"/>
    <p:sldId id="279" r:id="rId20"/>
    <p:sldId id="281" r:id="rId21"/>
    <p:sldId id="283" r:id="rId22"/>
    <p:sldId id="285" r:id="rId23"/>
    <p:sldId id="287" r:id="rId24"/>
    <p:sldId id="289" r:id="rId25"/>
    <p:sldId id="291" r:id="rId26"/>
    <p:sldId id="293" r:id="rId27"/>
    <p:sldId id="295" r:id="rId28"/>
    <p:sldId id="297" r:id="rId29"/>
    <p:sldId id="29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E3D74-EF34-47B5-A6CC-DC81DDFB728C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97D49-1107-426E-A76E-D817B7D0BB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7D49-1107-426E-A76E-D817B7D0BB4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4478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8800" dirty="0" smtClean="0"/>
              <a:t>Tag  question</a:t>
            </a:r>
            <a:endParaRPr lang="en-US" sz="8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1447800"/>
            <a:ext cx="9144000" cy="914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Tag  question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কি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362200"/>
            <a:ext cx="9144000" cy="12192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Tag  question: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কথা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বলার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সময়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বক্তা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শ্রোতার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সমর্থন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চেয়ে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Sentenceএর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শেষে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যে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সংক্ষিপ্ত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প্রশ্ন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জুরে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দেয়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তাকে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tag question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বলে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।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3581400"/>
            <a:ext cx="9144000" cy="32766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742950" marR="0" lvl="0" indent="-7429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4400" dirty="0" smtClean="0"/>
              <a:t>Tag  </a:t>
            </a:r>
            <a:r>
              <a:rPr lang="en-US" sz="4400" dirty="0" err="1" smtClean="0"/>
              <a:t>গুলি</a:t>
            </a:r>
            <a:r>
              <a:rPr lang="en-US" sz="4400" dirty="0" smtClean="0"/>
              <a:t> </a:t>
            </a:r>
            <a:r>
              <a:rPr lang="en-US" sz="4400" dirty="0" err="1" smtClean="0"/>
              <a:t>সর্বদাই</a:t>
            </a:r>
            <a:r>
              <a:rPr lang="en-US" sz="4400" dirty="0" smtClean="0"/>
              <a:t> statement </a:t>
            </a:r>
            <a:r>
              <a:rPr lang="en-US" sz="4400" dirty="0" err="1" smtClean="0"/>
              <a:t>এর</a:t>
            </a:r>
            <a:r>
              <a:rPr lang="en-US" sz="4400" dirty="0" smtClean="0"/>
              <a:t> </a:t>
            </a:r>
            <a:r>
              <a:rPr lang="en-US" sz="4400" dirty="0" err="1" smtClean="0"/>
              <a:t>শেষে</a:t>
            </a:r>
            <a:r>
              <a:rPr lang="en-US" sz="4400" dirty="0" smtClean="0"/>
              <a:t> </a:t>
            </a:r>
            <a:r>
              <a:rPr lang="en-US" sz="4400" dirty="0" err="1" smtClean="0"/>
              <a:t>যুক্ত</a:t>
            </a:r>
            <a:r>
              <a:rPr lang="en-US" sz="4400" dirty="0" smtClean="0"/>
              <a:t> </a:t>
            </a:r>
            <a:r>
              <a:rPr lang="en-US" sz="4400" dirty="0" err="1" smtClean="0"/>
              <a:t>হেব</a:t>
            </a:r>
            <a:r>
              <a:rPr lang="en-US" sz="4400" dirty="0" smtClean="0"/>
              <a:t>।  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4400" dirty="0" smtClean="0"/>
              <a:t>Tag question  </a:t>
            </a:r>
            <a:r>
              <a:rPr lang="en-US" sz="4400" dirty="0" err="1" smtClean="0"/>
              <a:t>এর</a:t>
            </a:r>
            <a:r>
              <a:rPr lang="en-US" sz="4400" dirty="0" smtClean="0"/>
              <a:t> </a:t>
            </a:r>
            <a:r>
              <a:rPr lang="en-US" sz="4400" dirty="0" err="1" smtClean="0"/>
              <a:t>পূর্বে</a:t>
            </a:r>
            <a:r>
              <a:rPr lang="en-US" sz="4400" dirty="0" smtClean="0"/>
              <a:t> </a:t>
            </a:r>
            <a:r>
              <a:rPr lang="en-US" sz="4400" dirty="0" err="1" smtClean="0"/>
              <a:t>কমা</a:t>
            </a:r>
            <a:r>
              <a:rPr lang="en-US" sz="4400" dirty="0" smtClean="0"/>
              <a:t> (,) </a:t>
            </a:r>
            <a:r>
              <a:rPr lang="en-US" sz="4400" dirty="0" err="1" smtClean="0"/>
              <a:t>হবে</a:t>
            </a:r>
            <a:r>
              <a:rPr lang="en-US" sz="4400" dirty="0" smtClean="0"/>
              <a:t> </a:t>
            </a:r>
            <a:r>
              <a:rPr lang="en-US" sz="4400" dirty="0" err="1" smtClean="0"/>
              <a:t>এবং</a:t>
            </a:r>
            <a:r>
              <a:rPr lang="en-US" sz="4400" dirty="0" smtClean="0"/>
              <a:t> </a:t>
            </a:r>
            <a:r>
              <a:rPr lang="en-US" sz="4400" dirty="0" err="1" smtClean="0"/>
              <a:t>পরে</a:t>
            </a:r>
            <a:r>
              <a:rPr lang="en-US" sz="4400" dirty="0" smtClean="0"/>
              <a:t> </a:t>
            </a:r>
            <a:r>
              <a:rPr lang="en-US" sz="4400" dirty="0" err="1" smtClean="0"/>
              <a:t>প্রশ্নবোধক</a:t>
            </a:r>
            <a:r>
              <a:rPr lang="en-US" sz="4400" dirty="0" smtClean="0"/>
              <a:t> </a:t>
            </a:r>
            <a:r>
              <a:rPr lang="en-US" sz="4400" dirty="0" err="1" smtClean="0"/>
              <a:t>চিহৃ</a:t>
            </a:r>
            <a:r>
              <a:rPr lang="en-US" sz="4400" dirty="0" smtClean="0"/>
              <a:t> </a:t>
            </a:r>
            <a:r>
              <a:rPr lang="en-US" sz="4400" dirty="0" err="1" smtClean="0"/>
              <a:t>হবে</a:t>
            </a:r>
            <a:r>
              <a:rPr lang="en-US" sz="4400" dirty="0" smtClean="0"/>
              <a:t>। 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Tag question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এর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Verb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তারsubject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এর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বাগে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বসে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।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4400" dirty="0" smtClean="0"/>
              <a:t>Affirmative  statement  </a:t>
            </a:r>
            <a:r>
              <a:rPr lang="en-US" sz="4400" dirty="0" err="1" smtClean="0"/>
              <a:t>এর</a:t>
            </a:r>
            <a:r>
              <a:rPr lang="en-US" sz="4400" dirty="0" smtClean="0"/>
              <a:t> tag negative </a:t>
            </a:r>
            <a:r>
              <a:rPr lang="en-US" sz="4400" dirty="0" err="1" smtClean="0"/>
              <a:t>এবং</a:t>
            </a:r>
            <a:r>
              <a:rPr lang="en-US" sz="4400" dirty="0" smtClean="0"/>
              <a:t>   negative statement </a:t>
            </a:r>
            <a:r>
              <a:rPr lang="en-US" sz="4400" dirty="0" err="1" smtClean="0"/>
              <a:t>এর</a:t>
            </a:r>
            <a:r>
              <a:rPr lang="en-US" sz="4400" dirty="0" smtClean="0"/>
              <a:t> tag Affirmative </a:t>
            </a:r>
            <a:r>
              <a:rPr lang="en-US" sz="4400" dirty="0" err="1" smtClean="0"/>
              <a:t>হবে</a:t>
            </a:r>
            <a:r>
              <a:rPr lang="en-US" sz="4400" dirty="0" smtClean="0"/>
              <a:t>। 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4400" dirty="0" smtClean="0"/>
              <a:t>Tag </a:t>
            </a:r>
            <a:r>
              <a:rPr lang="en-US" sz="4400" dirty="0" err="1" smtClean="0"/>
              <a:t>এর</a:t>
            </a:r>
            <a:r>
              <a:rPr lang="en-US" sz="4400" dirty="0" smtClean="0"/>
              <a:t> subject </a:t>
            </a:r>
            <a:r>
              <a:rPr lang="en-US" sz="4400" dirty="0" err="1" smtClean="0"/>
              <a:t>সর্বদা</a:t>
            </a:r>
            <a:r>
              <a:rPr lang="en-US" sz="4400" dirty="0" smtClean="0"/>
              <a:t> </a:t>
            </a:r>
            <a:r>
              <a:rPr lang="en-US" sz="4400" dirty="0" err="1" smtClean="0"/>
              <a:t>pronounহবে</a:t>
            </a:r>
            <a:r>
              <a:rPr lang="en-US" sz="4400" dirty="0" smtClean="0"/>
              <a:t> </a:t>
            </a:r>
            <a:r>
              <a:rPr lang="en-US" sz="4400" dirty="0" err="1" smtClean="0"/>
              <a:t>এবং</a:t>
            </a:r>
            <a:r>
              <a:rPr lang="en-US" sz="4400" dirty="0" smtClean="0"/>
              <a:t> </a:t>
            </a:r>
            <a:r>
              <a:rPr lang="en-US" sz="4400" dirty="0" err="1" smtClean="0"/>
              <a:t>এর</a:t>
            </a:r>
            <a:r>
              <a:rPr lang="en-US" sz="4400" dirty="0" smtClean="0"/>
              <a:t> number </a:t>
            </a:r>
            <a:r>
              <a:rPr lang="en-US" sz="4400" dirty="0" err="1" smtClean="0"/>
              <a:t>persom</a:t>
            </a:r>
            <a:r>
              <a:rPr lang="en-US" sz="4400" dirty="0" smtClean="0"/>
              <a:t>, gender </a:t>
            </a:r>
            <a:r>
              <a:rPr lang="en-US" sz="4400" dirty="0" err="1" smtClean="0"/>
              <a:t>সাধারনতstatement</a:t>
            </a:r>
            <a:r>
              <a:rPr lang="en-US" sz="4400" dirty="0" smtClean="0"/>
              <a:t>  </a:t>
            </a:r>
            <a:r>
              <a:rPr lang="en-US" sz="4400" dirty="0" err="1" smtClean="0"/>
              <a:t>এর</a:t>
            </a:r>
            <a:r>
              <a:rPr lang="en-US" sz="4400" dirty="0" smtClean="0"/>
              <a:t> </a:t>
            </a:r>
            <a:r>
              <a:rPr lang="en-US" sz="4400" dirty="0" err="1" smtClean="0"/>
              <a:t>person,gender</a:t>
            </a:r>
            <a:r>
              <a:rPr lang="en-US" sz="4400" dirty="0" smtClean="0"/>
              <a:t> </a:t>
            </a:r>
            <a:r>
              <a:rPr lang="en-US" sz="4400" dirty="0" err="1" smtClean="0"/>
              <a:t>অনুযায়ী</a:t>
            </a:r>
            <a:r>
              <a:rPr lang="en-US" sz="4400" dirty="0" smtClean="0"/>
              <a:t> </a:t>
            </a:r>
            <a:r>
              <a:rPr lang="en-US" sz="4400" dirty="0" err="1" smtClean="0"/>
              <a:t>হেব</a:t>
            </a:r>
            <a:r>
              <a:rPr lang="en-US" sz="4400" dirty="0" smtClean="0"/>
              <a:t>।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Tag 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এর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verb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এক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বলা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হয়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operator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বা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সাহায্যকারী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ক্রিয়া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ইংরেজী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ভঅষায়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এরুপ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সাহায্যকারী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ক্রিয়া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24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টি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।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7868"/>
            <a:ext cx="9144000" cy="28315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000" dirty="0" err="1" smtClean="0"/>
              <a:t>সংক্ষিপ্ত</a:t>
            </a:r>
            <a:r>
              <a:rPr lang="en-US" sz="4000" dirty="0" smtClean="0"/>
              <a:t> </a:t>
            </a:r>
            <a:r>
              <a:rPr lang="en-US" sz="4000" dirty="0" err="1" smtClean="0"/>
              <a:t>আকারে</a:t>
            </a:r>
            <a:r>
              <a:rPr lang="en-US" sz="4000" dirty="0" smtClean="0"/>
              <a:t> </a:t>
            </a:r>
            <a:r>
              <a:rPr lang="en-US" sz="4000" dirty="0" err="1" smtClean="0"/>
              <a:t>থাকলে</a:t>
            </a:r>
            <a:r>
              <a:rPr lang="en-US" sz="4000" dirty="0" smtClean="0"/>
              <a:t> :</a:t>
            </a:r>
          </a:p>
          <a:p>
            <a:pPr lvl="0">
              <a:spcBef>
                <a:spcPct val="0"/>
              </a:spcBef>
            </a:pPr>
            <a:r>
              <a:rPr lang="en-US" sz="4000" dirty="0" smtClean="0"/>
              <a:t>I`d go back soon (I would) ,wouldn`t I ??</a:t>
            </a:r>
          </a:p>
          <a:p>
            <a:pPr lvl="0">
              <a:spcBef>
                <a:spcPct val="0"/>
              </a:spcBef>
            </a:pPr>
            <a:r>
              <a:rPr lang="en-US" sz="4000" dirty="0" err="1" smtClean="0"/>
              <a:t>i</a:t>
            </a:r>
            <a:r>
              <a:rPr lang="en-US" sz="4000" dirty="0" smtClean="0"/>
              <a:t>` d finished my work (I had), hadn`t I ?</a:t>
            </a:r>
          </a:p>
          <a:p>
            <a:pPr lvl="0">
              <a:spcBef>
                <a:spcPct val="0"/>
              </a:spcBef>
            </a:pPr>
            <a:endParaRPr lang="en-US" sz="4000" dirty="0" smtClean="0"/>
          </a:p>
          <a:p>
            <a:pPr lvl="0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0" y="3124200"/>
            <a:ext cx="9144000" cy="255454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000" dirty="0" smtClean="0"/>
              <a:t>These /Those </a:t>
            </a:r>
            <a:r>
              <a:rPr lang="en-US" sz="4000" dirty="0" err="1" smtClean="0"/>
              <a:t>কোন</a:t>
            </a:r>
            <a:r>
              <a:rPr lang="en-US" sz="4000" dirty="0" smtClean="0"/>
              <a:t> statement </a:t>
            </a:r>
            <a:r>
              <a:rPr lang="en-US" sz="4000" dirty="0" err="1" smtClean="0"/>
              <a:t>এরsubject</a:t>
            </a:r>
            <a:r>
              <a:rPr lang="en-US" sz="4000" dirty="0" smtClean="0"/>
              <a:t> </a:t>
            </a:r>
            <a:r>
              <a:rPr lang="en-US" sz="4000" dirty="0" err="1" smtClean="0"/>
              <a:t>হলে</a:t>
            </a:r>
            <a:r>
              <a:rPr lang="en-US" sz="4000" dirty="0" smtClean="0"/>
              <a:t> tag they </a:t>
            </a:r>
            <a:r>
              <a:rPr lang="en-US" sz="4000" dirty="0" err="1" smtClean="0"/>
              <a:t>হবে</a:t>
            </a:r>
            <a:r>
              <a:rPr lang="en-US" sz="4000" dirty="0" smtClean="0"/>
              <a:t>।</a:t>
            </a:r>
          </a:p>
          <a:p>
            <a:pPr lvl="0">
              <a:spcBef>
                <a:spcPct val="0"/>
              </a:spcBef>
            </a:pPr>
            <a:r>
              <a:rPr lang="en-US" sz="4000" dirty="0" smtClean="0"/>
              <a:t>These are my brother, aren`t they?</a:t>
            </a:r>
          </a:p>
          <a:p>
            <a:pPr lvl="0">
              <a:spcBef>
                <a:spcPct val="0"/>
              </a:spcBef>
            </a:pPr>
            <a:r>
              <a:rPr lang="en-US" sz="4000" dirty="0" smtClean="0"/>
              <a:t>Those are my pen, aren`t they?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1" y="0"/>
            <a:ext cx="8839199" cy="66787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Imperative sentence এ </a:t>
            </a:r>
            <a:r>
              <a:rPr lang="en-US" sz="4000" dirty="0" err="1" smtClean="0"/>
              <a:t>আহবান</a:t>
            </a:r>
            <a:r>
              <a:rPr lang="en-US" sz="4000" dirty="0" smtClean="0"/>
              <a:t> </a:t>
            </a:r>
            <a:r>
              <a:rPr lang="en-US" sz="4000" dirty="0" err="1" smtClean="0"/>
              <a:t>বা</a:t>
            </a:r>
            <a:r>
              <a:rPr lang="en-US" sz="4000" dirty="0" smtClean="0"/>
              <a:t> </a:t>
            </a:r>
            <a:r>
              <a:rPr lang="en-US" sz="4000" dirty="0" err="1" smtClean="0"/>
              <a:t>আমন্ত্রন</a:t>
            </a:r>
            <a:r>
              <a:rPr lang="en-US" sz="4000" dirty="0" smtClean="0"/>
              <a:t> </a:t>
            </a:r>
            <a:r>
              <a:rPr lang="en-US" sz="4000" dirty="0" err="1" smtClean="0"/>
              <a:t>বুঝালে</a:t>
            </a:r>
            <a:r>
              <a:rPr lang="en-US" sz="4000" dirty="0" smtClean="0"/>
              <a:t> won`t you </a:t>
            </a:r>
            <a:r>
              <a:rPr lang="en-US" sz="4000" dirty="0" err="1" smtClean="0"/>
              <a:t>ব্যবহৃত</a:t>
            </a:r>
            <a:r>
              <a:rPr lang="en-US" sz="4000" dirty="0" smtClean="0"/>
              <a:t> </a:t>
            </a:r>
            <a:r>
              <a:rPr lang="en-US" sz="4000" dirty="0" err="1" smtClean="0"/>
              <a:t>হয়</a:t>
            </a:r>
            <a:r>
              <a:rPr lang="en-US" sz="4000" dirty="0" smtClean="0"/>
              <a:t> । </a:t>
            </a:r>
          </a:p>
          <a:p>
            <a:r>
              <a:rPr lang="en-US" sz="4000" dirty="0" smtClean="0"/>
              <a:t>Sing a song, won`t you?</a:t>
            </a:r>
          </a:p>
          <a:p>
            <a:r>
              <a:rPr lang="en-US" sz="4000" dirty="0" smtClean="0"/>
              <a:t>Say something , won`t you?</a:t>
            </a:r>
          </a:p>
          <a:p>
            <a:r>
              <a:rPr lang="en-US" sz="4000" dirty="0" smtClean="0"/>
              <a:t>Come and sit, won`t you?</a:t>
            </a:r>
          </a:p>
          <a:p>
            <a:r>
              <a:rPr lang="en-US" sz="4000" dirty="0" smtClean="0"/>
              <a:t>Eat some fruit, won`t you?</a:t>
            </a:r>
          </a:p>
          <a:p>
            <a:r>
              <a:rPr lang="en-US" sz="2800" dirty="0" err="1" smtClean="0"/>
              <a:t>এবং</a:t>
            </a:r>
            <a:r>
              <a:rPr lang="en-US" sz="2800" dirty="0" smtClean="0"/>
              <a:t> </a:t>
            </a:r>
            <a:r>
              <a:rPr lang="en-US" sz="2800" dirty="0" err="1" smtClean="0"/>
              <a:t>আদেশ</a:t>
            </a:r>
            <a:r>
              <a:rPr lang="en-US" sz="2800" dirty="0" smtClean="0"/>
              <a:t>, </a:t>
            </a:r>
            <a:r>
              <a:rPr lang="en-US" sz="2800" dirty="0" err="1" smtClean="0"/>
              <a:t>নিষেধ</a:t>
            </a:r>
            <a:r>
              <a:rPr lang="en-US" sz="2800" dirty="0" smtClean="0"/>
              <a:t>, </a:t>
            </a:r>
            <a:r>
              <a:rPr lang="en-US" sz="2800" dirty="0" err="1" smtClean="0"/>
              <a:t>উপদেশ</a:t>
            </a:r>
            <a:r>
              <a:rPr lang="en-US" sz="2800" dirty="0" smtClean="0"/>
              <a:t> </a:t>
            </a:r>
            <a:r>
              <a:rPr lang="en-US" sz="2800" dirty="0" err="1" smtClean="0"/>
              <a:t>বুঝাতে</a:t>
            </a:r>
            <a:r>
              <a:rPr lang="en-US" sz="2800" dirty="0" smtClean="0"/>
              <a:t> will you/can you/can`t you/would </a:t>
            </a:r>
            <a:r>
              <a:rPr lang="en-US" sz="4000" dirty="0" smtClean="0"/>
              <a:t>you/couldn`t </a:t>
            </a:r>
            <a:r>
              <a:rPr lang="en-US" sz="4000" dirty="0" err="1" smtClean="0"/>
              <a:t>ব্যবহৃত</a:t>
            </a:r>
            <a:r>
              <a:rPr lang="en-US" sz="4000" dirty="0" smtClean="0"/>
              <a:t> </a:t>
            </a:r>
            <a:r>
              <a:rPr lang="en-US" sz="4000" dirty="0" err="1" smtClean="0"/>
              <a:t>হয়</a:t>
            </a:r>
            <a:r>
              <a:rPr lang="en-US" sz="4000" dirty="0" smtClean="0"/>
              <a:t> । </a:t>
            </a:r>
          </a:p>
          <a:p>
            <a:r>
              <a:rPr lang="en-US" sz="4000" dirty="0" smtClean="0"/>
              <a:t>Call him aloud, can`t you?</a:t>
            </a:r>
          </a:p>
          <a:p>
            <a:r>
              <a:rPr lang="en-US" sz="4000" dirty="0" smtClean="0"/>
              <a:t>Open the door, will you?</a:t>
            </a:r>
          </a:p>
          <a:p>
            <a:r>
              <a:rPr lang="en-US" sz="4000" dirty="0" smtClean="0"/>
              <a:t>Work hard to success, can`t you?  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551795"/>
            <a:ext cx="8991600" cy="50167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err="1" smtClean="0"/>
              <a:t>যদিLet`s</a:t>
            </a:r>
            <a:r>
              <a:rPr lang="en-US" sz="4000" dirty="0" smtClean="0"/>
              <a:t> /Let us </a:t>
            </a:r>
            <a:r>
              <a:rPr lang="en-US" sz="4000" dirty="0" err="1" smtClean="0"/>
              <a:t>এর</a:t>
            </a:r>
            <a:r>
              <a:rPr lang="en-US" sz="4000" dirty="0" smtClean="0"/>
              <a:t> </a:t>
            </a:r>
            <a:r>
              <a:rPr lang="en-US" sz="4000" dirty="0" err="1" smtClean="0"/>
              <a:t>পর</a:t>
            </a:r>
            <a:r>
              <a:rPr lang="en-US" sz="4000" dirty="0" smtClean="0"/>
              <a:t> Shall we </a:t>
            </a:r>
            <a:r>
              <a:rPr lang="en-US" sz="4000" dirty="0" err="1" smtClean="0"/>
              <a:t>হবে</a:t>
            </a:r>
            <a:r>
              <a:rPr lang="en-US" sz="4000" dirty="0" smtClean="0"/>
              <a:t>,  and  Let  </a:t>
            </a:r>
            <a:r>
              <a:rPr lang="en-US" sz="4000" dirty="0" err="1" smtClean="0"/>
              <a:t>এর</a:t>
            </a:r>
            <a:r>
              <a:rPr lang="en-US" sz="4000" dirty="0" smtClean="0"/>
              <a:t> </a:t>
            </a:r>
            <a:r>
              <a:rPr lang="en-US" sz="4000" dirty="0" err="1" smtClean="0"/>
              <a:t>পর</a:t>
            </a:r>
            <a:r>
              <a:rPr lang="en-US" sz="4000" dirty="0" smtClean="0"/>
              <a:t>  him , me, them </a:t>
            </a:r>
            <a:r>
              <a:rPr lang="en-US" sz="4000" dirty="0" err="1" smtClean="0"/>
              <a:t>থাকলে</a:t>
            </a:r>
            <a:r>
              <a:rPr lang="en-US" sz="4000" dirty="0" smtClean="0"/>
              <a:t> will you </a:t>
            </a:r>
            <a:r>
              <a:rPr lang="en-US" sz="4000" dirty="0" err="1" smtClean="0"/>
              <a:t>হবে</a:t>
            </a:r>
            <a:r>
              <a:rPr lang="en-US" sz="4000" dirty="0" smtClean="0"/>
              <a:t>।</a:t>
            </a:r>
          </a:p>
          <a:p>
            <a:r>
              <a:rPr lang="en-US" sz="4000" dirty="0" smtClean="0"/>
              <a:t>Let`s go for walk, shall we?</a:t>
            </a:r>
          </a:p>
          <a:p>
            <a:r>
              <a:rPr lang="en-US" sz="4000" dirty="0" smtClean="0"/>
              <a:t>Let us discuss the matter, shall we?</a:t>
            </a:r>
          </a:p>
          <a:p>
            <a:r>
              <a:rPr lang="en-US" sz="4000" dirty="0" smtClean="0"/>
              <a:t>Let him go, will you?</a:t>
            </a:r>
          </a:p>
          <a:p>
            <a:r>
              <a:rPr lang="en-US" sz="4000" dirty="0" smtClean="0"/>
              <a:t>Let me give some money, will you?</a:t>
            </a:r>
          </a:p>
          <a:p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1" y="1295400"/>
            <a:ext cx="8762999" cy="344709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Moon, earth, </a:t>
            </a:r>
            <a:r>
              <a:rPr lang="en-US" sz="4000" dirty="0" err="1" smtClean="0"/>
              <a:t>river,motherland,country</a:t>
            </a:r>
            <a:r>
              <a:rPr lang="en-US" sz="4000" dirty="0" smtClean="0"/>
              <a:t>, </a:t>
            </a:r>
            <a:r>
              <a:rPr lang="en-US" sz="4000" dirty="0" err="1" smtClean="0"/>
              <a:t>ship,ferry,train</a:t>
            </a:r>
            <a:r>
              <a:rPr lang="en-US" sz="4000" dirty="0" smtClean="0"/>
              <a:t> </a:t>
            </a:r>
            <a:r>
              <a:rPr lang="en-US" sz="4000" dirty="0" err="1" smtClean="0"/>
              <a:t>এর</a:t>
            </a:r>
            <a:r>
              <a:rPr lang="en-US" sz="4000" dirty="0" smtClean="0"/>
              <a:t> </a:t>
            </a:r>
            <a:r>
              <a:rPr lang="en-US" sz="4000" dirty="0" err="1" smtClean="0"/>
              <a:t>পরিবর্তে</a:t>
            </a:r>
            <a:r>
              <a:rPr lang="en-US" sz="4000" dirty="0" smtClean="0"/>
              <a:t>  she </a:t>
            </a:r>
            <a:r>
              <a:rPr lang="en-US" sz="4000" dirty="0" err="1" smtClean="0"/>
              <a:t>হবে</a:t>
            </a:r>
            <a:r>
              <a:rPr lang="en-US" sz="4000" dirty="0" smtClean="0"/>
              <a:t>।</a:t>
            </a:r>
          </a:p>
          <a:p>
            <a:r>
              <a:rPr lang="en-US" sz="4000" dirty="0" smtClean="0"/>
              <a:t>Bangladesh is a </a:t>
            </a:r>
            <a:r>
              <a:rPr lang="en-US" sz="4000" dirty="0" err="1" smtClean="0"/>
              <a:t>riverine</a:t>
            </a:r>
            <a:r>
              <a:rPr lang="en-US" sz="4000" dirty="0" smtClean="0"/>
              <a:t> country, isn`t she?</a:t>
            </a:r>
          </a:p>
          <a:p>
            <a:r>
              <a:rPr lang="en-US" sz="4000" dirty="0" smtClean="0"/>
              <a:t>The moon shines at night, doesn`t she?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09800"/>
            <a:ext cx="9143999" cy="344709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err="1" smtClean="0"/>
              <a:t>Allah,God,Creator</a:t>
            </a:r>
            <a:r>
              <a:rPr lang="en-US" sz="4000" dirty="0" smtClean="0"/>
              <a:t> </a:t>
            </a:r>
            <a:r>
              <a:rPr lang="en-US" sz="4000" dirty="0" err="1" smtClean="0"/>
              <a:t>এই</a:t>
            </a:r>
            <a:r>
              <a:rPr lang="en-US" sz="4000" dirty="0" smtClean="0"/>
              <a:t> </a:t>
            </a:r>
            <a:r>
              <a:rPr lang="en-US" sz="4000" dirty="0" err="1" smtClean="0"/>
              <a:t>শব্দগুলো</a:t>
            </a:r>
            <a:r>
              <a:rPr lang="en-US" sz="4000" dirty="0" smtClean="0"/>
              <a:t> </a:t>
            </a:r>
            <a:r>
              <a:rPr lang="en-US" sz="4000" dirty="0" err="1" smtClean="0"/>
              <a:t>কো</a:t>
            </a:r>
            <a:r>
              <a:rPr lang="en-US" sz="4000" dirty="0" smtClean="0"/>
              <a:t> </a:t>
            </a:r>
            <a:r>
              <a:rPr lang="en-US" sz="4000" dirty="0" err="1" smtClean="0"/>
              <a:t>বাকে্য</a:t>
            </a:r>
            <a:r>
              <a:rPr lang="en-US" sz="4000" dirty="0" smtClean="0"/>
              <a:t> </a:t>
            </a:r>
            <a:r>
              <a:rPr lang="en-US" sz="4000" dirty="0" err="1" smtClean="0"/>
              <a:t>থাকলে</a:t>
            </a:r>
            <a:r>
              <a:rPr lang="en-US" sz="4000" dirty="0" smtClean="0"/>
              <a:t> </a:t>
            </a:r>
            <a:r>
              <a:rPr lang="en-US" sz="4000" dirty="0" err="1" smtClean="0"/>
              <a:t>তার</a:t>
            </a:r>
            <a:r>
              <a:rPr lang="en-US" sz="4000" dirty="0" smtClean="0"/>
              <a:t> </a:t>
            </a:r>
            <a:r>
              <a:rPr lang="en-US" sz="4000" dirty="0" err="1" smtClean="0"/>
              <a:t>পরিবর্তে</a:t>
            </a:r>
            <a:r>
              <a:rPr lang="en-US" sz="4000" dirty="0" smtClean="0"/>
              <a:t> He </a:t>
            </a:r>
            <a:r>
              <a:rPr lang="en-US" sz="4000" dirty="0" err="1" smtClean="0"/>
              <a:t>বসে</a:t>
            </a:r>
            <a:r>
              <a:rPr lang="en-US" sz="4000" dirty="0" smtClean="0"/>
              <a:t>।</a:t>
            </a:r>
          </a:p>
          <a:p>
            <a:r>
              <a:rPr lang="en-US" sz="4000" dirty="0" smtClean="0"/>
              <a:t>Allah is almighty, isn`t He?</a:t>
            </a:r>
          </a:p>
          <a:p>
            <a:r>
              <a:rPr lang="en-US" sz="4000" dirty="0" smtClean="0"/>
              <a:t>None but Allah can help us, Can He?</a:t>
            </a:r>
          </a:p>
          <a:p>
            <a:endParaRPr lang="en-US" sz="4000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err="1" smtClean="0"/>
              <a:t>Mr.Farmer</a:t>
            </a:r>
            <a:r>
              <a:rPr lang="en-US" sz="4000" dirty="0" smtClean="0"/>
              <a:t> has two cars, ………………………….?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" y="99060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She has a nice kitten, ………………………….?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90500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You haven`t a house, ………………………….?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289560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They have a garden, ………………………….?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381000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Julia hardly ever drinks, ………………………….?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" y="4876800"/>
            <a:ext cx="9143999" cy="92333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 err="1" smtClean="0"/>
              <a:t>Nithing</a:t>
            </a:r>
            <a:r>
              <a:rPr lang="en-US" sz="3600" dirty="0" smtClean="0"/>
              <a:t> will cure his illness, ………………………….?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" y="5920026"/>
            <a:ext cx="9143999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He never acts like a gentlemen, ………………………….?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181600" y="128826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err="1" smtClean="0"/>
              <a:t>has`t</a:t>
            </a:r>
            <a:r>
              <a:rPr lang="en-US" sz="3200" dirty="0" smtClean="0"/>
              <a:t>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572000" y="1143000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hasn`t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495800" y="1981200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have 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267200" y="2948226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haven`t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029200" y="3938826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dose she?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81600" y="4929426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will 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257800" y="5867400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does 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She is hardly the right person for the job,.?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" y="99060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It is no good,……….?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90500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Somebody entered the garden, 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289560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Everybody was upset,………….?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381000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Nobody objects to the plan ,………….?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" y="4876800"/>
            <a:ext cx="9143999" cy="92333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 smtClean="0"/>
              <a:t>This is an expensive necklace,…………….?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" y="5920026"/>
            <a:ext cx="9143999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Those are very naughty children,………….?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458200" y="128826"/>
            <a:ext cx="13716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Is she?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743200" y="1043226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is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477000" y="2057400"/>
            <a:ext cx="26670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didn`t 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572000" y="3024426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weren`t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943600" y="3938826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do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562600" y="4953000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isn`t 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486400" y="5996226"/>
            <a:ext cx="3886200" cy="8617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aren`t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That  wasn`t a big surprise,…….?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638800" y="0"/>
            <a:ext cx="3505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was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9906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These weren`t yours,……….?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4572000" y="996315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were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19812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There isn`t a hotel next to the museum,.?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305800" y="1981200"/>
            <a:ext cx="21336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is there?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9718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There won`t be any trouble,…………………...?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67400" y="29718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will  there?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9624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There weren`t any children at school ,…...?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924800" y="39624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were  there?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49530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There is a bus to Atlantic city every hour ,.?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8534400" y="48768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isn`t there?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5873115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Let`s go to the movie theater 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553200" y="58674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shall  we?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Let`s us drink tea,…….?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33800" y="0"/>
            <a:ext cx="3505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shall  we?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9906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Let`s go out for a walk,……….?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4953000" y="996315"/>
            <a:ext cx="4191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shall we?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19812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Let me do the work,………………..?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4267200" y="1981200"/>
            <a:ext cx="33528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will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9718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Your father has to wear glasses,………………?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553200" y="2977515"/>
            <a:ext cx="28956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doesn`t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9624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They don`t have to come early,…...?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477000" y="4038600"/>
            <a:ext cx="2667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5105162"/>
            <a:ext cx="9144000" cy="16004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We had to borrow some money to buy a new house ,………………?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667000" y="57912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didn`t we?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They didn`t have to read the story book….?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05800" y="0"/>
            <a:ext cx="3505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did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9906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But he has finished the task,……….?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943600" y="996315"/>
            <a:ext cx="2743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hasn`t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19812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 need a  pencil to write with,……………...?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6172200" y="2057400"/>
            <a:ext cx="29718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don`t </a:t>
            </a:r>
            <a:r>
              <a:rPr lang="en-US" sz="4000" dirty="0" err="1" smtClean="0"/>
              <a:t>i</a:t>
            </a:r>
            <a:r>
              <a:rPr lang="en-US" sz="4000" dirty="0" smtClean="0"/>
              <a:t>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9718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 need to wait for an hour,…………………...?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486400" y="2971800"/>
            <a:ext cx="36576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needn`t 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9624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But he had finished the task ,…...?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096000" y="3962400"/>
            <a:ext cx="3048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hadn`t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49530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 suppose you are not serious ,…………..?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400800" y="5029200"/>
            <a:ext cx="2743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are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5873115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 think my mom returned home 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934200" y="5867400"/>
            <a:ext cx="28194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didn`t she?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914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question-24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990600"/>
          <a:ext cx="8305800" cy="606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2900"/>
                <a:gridCol w="4152900"/>
              </a:tblGrid>
              <a:tr h="5867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DO+not</a:t>
                      </a:r>
                      <a:r>
                        <a:rPr kumimoji="0" lang="en-US" sz="28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=don`t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Does+not</a:t>
                      </a:r>
                      <a:r>
                        <a:rPr kumimoji="0" lang="en-US" sz="28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=doesn`t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Did+not</a:t>
                      </a:r>
                      <a:r>
                        <a:rPr kumimoji="0" lang="en-US" sz="28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 didn`t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Are+not</a:t>
                      </a:r>
                      <a:r>
                        <a:rPr kumimoji="0" lang="en-US" sz="28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=aren`t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+not=isn`t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Was+not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=wasn`t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Were+not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=weren`t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Have+not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=haven`t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Has+not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=hasn`t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Had+ not=hadn`t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Use+not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usen`t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l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Should+not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=shouldn`t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Would+not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=wouldn`t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Can+not</a:t>
                      </a:r>
                      <a:r>
                        <a:rPr lang="en-US" sz="2800" dirty="0" smtClean="0"/>
                        <a:t>=can`t</a:t>
                      </a:r>
                    </a:p>
                    <a:p>
                      <a:r>
                        <a:rPr lang="en-US" sz="2800" dirty="0" err="1" smtClean="0"/>
                        <a:t>Could+not</a:t>
                      </a:r>
                      <a:r>
                        <a:rPr lang="en-US" sz="2800" dirty="0" smtClean="0"/>
                        <a:t>=couldn`t</a:t>
                      </a:r>
                    </a:p>
                    <a:p>
                      <a:r>
                        <a:rPr lang="en-US" sz="2800" dirty="0" smtClean="0"/>
                        <a:t>Need+</a:t>
                      </a:r>
                      <a:r>
                        <a:rPr lang="en-US" sz="2800" baseline="0" dirty="0" smtClean="0"/>
                        <a:t> not=needn`t</a:t>
                      </a:r>
                    </a:p>
                    <a:p>
                      <a:r>
                        <a:rPr lang="en-US" sz="2800" baseline="0" dirty="0" err="1" smtClean="0"/>
                        <a:t>Ought+not</a:t>
                      </a:r>
                      <a:r>
                        <a:rPr lang="en-US" sz="2800" baseline="0" dirty="0" smtClean="0"/>
                        <a:t>=oughtn`t</a:t>
                      </a:r>
                    </a:p>
                    <a:p>
                      <a:r>
                        <a:rPr lang="en-US" sz="2800" baseline="0" dirty="0" err="1" smtClean="0"/>
                        <a:t>May+not</a:t>
                      </a:r>
                      <a:r>
                        <a:rPr lang="en-US" sz="2800" baseline="0" dirty="0" smtClean="0"/>
                        <a:t>=mayn`t</a:t>
                      </a:r>
                    </a:p>
                    <a:p>
                      <a:r>
                        <a:rPr lang="en-US" sz="2800" baseline="0" dirty="0" err="1" smtClean="0"/>
                        <a:t>Might+not</a:t>
                      </a:r>
                      <a:r>
                        <a:rPr lang="en-US" sz="2800" baseline="0" dirty="0" smtClean="0"/>
                        <a:t>=mightn`t</a:t>
                      </a:r>
                    </a:p>
                    <a:p>
                      <a:r>
                        <a:rPr lang="en-US" sz="2800" baseline="0" dirty="0" err="1" smtClean="0"/>
                        <a:t>Must+not</a:t>
                      </a:r>
                      <a:r>
                        <a:rPr lang="en-US" sz="2800" baseline="0" dirty="0" smtClean="0"/>
                        <a:t>=mustn`t</a:t>
                      </a:r>
                    </a:p>
                    <a:p>
                      <a:r>
                        <a:rPr lang="en-US" sz="2800" baseline="0" dirty="0" err="1" smtClean="0"/>
                        <a:t>Dare+not</a:t>
                      </a:r>
                      <a:r>
                        <a:rPr lang="en-US" sz="2800" baseline="0" dirty="0" smtClean="0"/>
                        <a:t>=daren`t</a:t>
                      </a:r>
                    </a:p>
                    <a:p>
                      <a:endParaRPr lang="en-US" sz="2800" baseline="0" dirty="0" smtClean="0"/>
                    </a:p>
                    <a:p>
                      <a:r>
                        <a:rPr lang="en-US" sz="2800" baseline="0" dirty="0" err="1" smtClean="0"/>
                        <a:t>তিনটি</a:t>
                      </a:r>
                      <a:r>
                        <a:rPr lang="en-US" sz="2800" baseline="0" dirty="0" smtClean="0"/>
                        <a:t>  </a:t>
                      </a:r>
                      <a:r>
                        <a:rPr lang="en-US" sz="2800" baseline="0" dirty="0" err="1" smtClean="0"/>
                        <a:t>ভিন্ন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নিয়ম</a:t>
                      </a:r>
                      <a:r>
                        <a:rPr lang="en-US" sz="2800" baseline="0" dirty="0" smtClean="0"/>
                        <a:t>:</a:t>
                      </a:r>
                    </a:p>
                    <a:p>
                      <a:r>
                        <a:rPr lang="en-US" sz="2800" baseline="0" dirty="0" err="1" smtClean="0"/>
                        <a:t>Am+not</a:t>
                      </a:r>
                      <a:r>
                        <a:rPr lang="en-US" sz="2800" baseline="0" dirty="0" smtClean="0"/>
                        <a:t>= aren`t</a:t>
                      </a:r>
                    </a:p>
                    <a:p>
                      <a:r>
                        <a:rPr lang="en-US" sz="2800" baseline="0" dirty="0" err="1" smtClean="0"/>
                        <a:t>Shall+not</a:t>
                      </a:r>
                      <a:r>
                        <a:rPr lang="en-US" sz="2800" baseline="0" dirty="0" smtClean="0"/>
                        <a:t>=shan`t</a:t>
                      </a:r>
                    </a:p>
                    <a:p>
                      <a:r>
                        <a:rPr lang="en-US" sz="2800" baseline="0" dirty="0" err="1" smtClean="0"/>
                        <a:t>Will+not</a:t>
                      </a:r>
                      <a:r>
                        <a:rPr lang="en-US" sz="2800" baseline="0" dirty="0" smtClean="0"/>
                        <a:t>=won`t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 don`t suppose you are serious, 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781800" y="81915"/>
            <a:ext cx="2362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are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9906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 don`t believe you have paid for it yet ,….?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077200" y="9906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have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19812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 don`t think anyone will volunteer,……….?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239000" y="2063115"/>
            <a:ext cx="21336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will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9718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 hope he won`t object to our plan,………...?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9624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It appears that she is enjoying herself,…...?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848600" y="3962400"/>
            <a:ext cx="2438400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isn`t she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49530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As far as I can see ,</a:t>
            </a:r>
            <a:r>
              <a:rPr lang="en-US" sz="4000" dirty="0" err="1" smtClean="0"/>
              <a:t>Hasan</a:t>
            </a:r>
            <a:r>
              <a:rPr lang="en-US" sz="4000" dirty="0" smtClean="0"/>
              <a:t> is the best,……..?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620000" y="4953000"/>
            <a:ext cx="21336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isn`t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5873115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Nothing has the end 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495800" y="5873115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has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239000" y="2895600"/>
            <a:ext cx="21336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will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Money is a must for our life ,…….?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0" y="0"/>
            <a:ext cx="3505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isn`t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9906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One can do almost nothing without it,…….?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924800" y="990600"/>
            <a:ext cx="24384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can one?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19812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But money can hardly bring happiness,.?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229600" y="1981200"/>
            <a:ext cx="21336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can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3047762"/>
            <a:ext cx="9144000" cy="16004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What you need most  to be happy is contentment,…………………...?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971800" y="36576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isn`t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48006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That`s why, few people lead a happy life ,.?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8534400" y="47244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5873115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None is none under the sum 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248400" y="58674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are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So one should work for one`s sake,…….?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391400" y="0"/>
            <a:ext cx="3505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Shouldn`t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1066562"/>
            <a:ext cx="9144000" cy="16004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Allah has given us the ability to make the world beautiful,……….?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429000" y="1605915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Hasn`t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8194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err="1" smtClean="0"/>
              <a:t>Eveybody</a:t>
            </a:r>
            <a:r>
              <a:rPr lang="en-US" sz="4000" dirty="0" smtClean="0"/>
              <a:t> should realize the truth, 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162800" y="2748915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Shouldn`t  there?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9624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But a dishonest man can hardly realize it,..?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8458200" y="40386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can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49530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 think you live in an extended family ,.?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924800" y="4958715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don`t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5873115"/>
            <a:ext cx="9144000" cy="110799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 smtClean="0"/>
              <a:t>Yes, I do but I think a small family is not favorable for our mental </a:t>
            </a:r>
            <a:r>
              <a:rPr lang="en-US" sz="2400" dirty="0" err="1" smtClean="0"/>
              <a:t>grouwth</a:t>
            </a:r>
            <a:r>
              <a:rPr lang="en-US" sz="2400" dirty="0" smtClean="0"/>
              <a:t> 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1295400" y="6286381"/>
            <a:ext cx="4572000" cy="8002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 smtClean="0"/>
              <a:t>Is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You wouldn`t tell anyone,…….?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410200" y="0"/>
            <a:ext cx="3505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would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1142762"/>
            <a:ext cx="9144000" cy="16004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No, of course not. I can`t put you to embarrassment 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505200" y="1758315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can I 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819400"/>
            <a:ext cx="9144000" cy="120032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 smtClean="0"/>
              <a:t>Thank you very much, But friend, promise me that you will give up this bad habit </a:t>
            </a:r>
            <a:r>
              <a:rPr lang="en-US" sz="2800" dirty="0" smtClean="0"/>
              <a:t>SOON</a:t>
            </a:r>
            <a:r>
              <a:rPr lang="en-US" sz="3600" dirty="0" smtClean="0"/>
              <a:t>,.…….?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543800" y="3505200"/>
            <a:ext cx="236220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 smtClean="0"/>
              <a:t>WON`TYOU?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4152781"/>
            <a:ext cx="9144000" cy="8002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 smtClean="0"/>
              <a:t>I`ll try But a drug addict can`t give up drugs easily ,…...?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391400" y="4048780"/>
            <a:ext cx="175260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 smtClean="0"/>
              <a:t>can he?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49530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Yes, I know, Drugs kill lives ,…………………….?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5715000" y="4958715"/>
            <a:ext cx="3429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don`t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5873115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Nobody phoned us 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267200" y="5873115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did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Raya and </a:t>
            </a:r>
            <a:r>
              <a:rPr lang="en-US" sz="4000" dirty="0" err="1" smtClean="0"/>
              <a:t>keya</a:t>
            </a:r>
            <a:r>
              <a:rPr lang="en-US" sz="4000" dirty="0" smtClean="0"/>
              <a:t> told me the matter,…….?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239000" y="0"/>
            <a:ext cx="3505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didn`t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9906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We must do our duty in in time,……….?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629400" y="996315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Mustn`t we?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19812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Let`s go out,……………..?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590800" y="1981200"/>
            <a:ext cx="2743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 shall we?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9718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What a pity,…………………...?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590800" y="30480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Isn`t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9624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What he says may be true  ,…...?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791200" y="39624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mayn`t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49530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One should take care of one`s health ,……?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848600" y="48768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Shouldn`t one?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5873115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Who dares to disobey the law 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477000" y="58674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 unfed ought to be fed ,…….?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638800" y="0"/>
            <a:ext cx="3505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err="1" smtClean="0"/>
              <a:t>ought`t</a:t>
            </a:r>
            <a:r>
              <a:rPr lang="en-US" sz="4000" dirty="0" smtClean="0"/>
              <a:t>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1142762"/>
            <a:ext cx="9144000" cy="16004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 story of the old man and his sons teaches us that unity is strength,……….?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858000" y="1758315"/>
            <a:ext cx="17526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Isn`t it?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819400"/>
            <a:ext cx="9144000" cy="16004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Congratulations! You have made an excellent result,…………………...?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352800" y="3429001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Haven`t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4266962"/>
            <a:ext cx="9144000" cy="16004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Thanks, But my parents and teachers also deserve the credit ,…...?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038600" y="49530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don`t your?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5873115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 smtClean="0"/>
              <a:t>Right you, we ought to remain graceful to them </a:t>
            </a:r>
            <a:r>
              <a:rPr lang="en-US" sz="4000" dirty="0" smtClean="0"/>
              <a:t>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086600" y="6027003"/>
            <a:ext cx="4572000" cy="83099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Oughtn`t we?</a:t>
            </a:r>
          </a:p>
          <a:p>
            <a:r>
              <a:rPr lang="en-US" sz="1400" dirty="0" smtClean="0"/>
              <a:t> 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May I come in, sir,…….?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86200" y="0"/>
            <a:ext cx="3505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will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9906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Yes, come in,……….?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2743200" y="10668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won`t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19812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You seem to be very sick,………………….?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257800" y="2057400"/>
            <a:ext cx="3886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don`t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9718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You need leave,…………………...?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276600" y="3053715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don`t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9624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Thank you ,…...?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2438400" y="39624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don`t you?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5105162"/>
            <a:ext cx="9144000" cy="147732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 smtClean="0"/>
              <a:t>Most of the students who fall in English do not have strong foundation on grammar ,………….?</a:t>
            </a:r>
          </a:p>
          <a:p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30" name="Rectangle 29"/>
          <p:cNvSpPr/>
          <p:nvPr/>
        </p:nvSpPr>
        <p:spPr>
          <a:xfrm>
            <a:off x="7010400" y="5706070"/>
            <a:ext cx="4572000" cy="92333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 smtClean="0"/>
              <a:t>do they?</a:t>
            </a:r>
          </a:p>
          <a:p>
            <a:r>
              <a:rPr lang="en-US" sz="1600" dirty="0" smtClean="0"/>
              <a:t> 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8002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 smtClean="0"/>
              <a:t>Very few students in our school are as good as </a:t>
            </a:r>
            <a:r>
              <a:rPr lang="en-US" sz="2800" dirty="0" err="1" smtClean="0"/>
              <a:t>jerin</a:t>
            </a:r>
            <a:r>
              <a:rPr lang="en-US" sz="2800" dirty="0" smtClean="0"/>
              <a:t>,…….?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543800" y="0"/>
            <a:ext cx="1600200" cy="8002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 smtClean="0"/>
              <a:t>are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9144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No man can avoid death,……….?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257800" y="9906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can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2057162"/>
            <a:ext cx="9144000" cy="16004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Not only </a:t>
            </a:r>
            <a:r>
              <a:rPr lang="en-US" sz="4000" dirty="0" err="1" smtClean="0"/>
              <a:t>mithila</a:t>
            </a:r>
            <a:r>
              <a:rPr lang="en-US" sz="4000" dirty="0" smtClean="0"/>
              <a:t> but also her classmates were there,………………………?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514600" y="2672715"/>
            <a:ext cx="33528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were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28600" y="3733800"/>
            <a:ext cx="9144000" cy="73866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 smtClean="0"/>
              <a:t>One but all of the students looked for me,...?</a:t>
            </a:r>
          </a:p>
          <a:p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6781800" y="3810000"/>
            <a:ext cx="2362200" cy="89255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 smtClean="0"/>
              <a:t>didn`t one?</a:t>
            </a:r>
          </a:p>
          <a:p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0" y="4953000"/>
            <a:ext cx="9144000" cy="16004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 mother rose in her to see the pathetic scene of a child ,………………..?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505200" y="56388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didn`t she?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He let me do the work,…….?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800600" y="0"/>
            <a:ext cx="35052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didn`t he?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9906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Thank you very much,……….?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4572000" y="996315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don`t I 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19812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Barking dogs seldom bite ,…………………..?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486400" y="1981200"/>
            <a:ext cx="48768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do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9718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Everybody has helped him,…………………...?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638800" y="29718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haven`t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9624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Nobody was present there,…...?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715000" y="39624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were  there?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4953000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Let`s make a garden ,………?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419600" y="50292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shall we?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5873115"/>
            <a:ext cx="9144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The water is hot, none can do it  ,……….?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086600" y="5867400"/>
            <a:ext cx="4572000" cy="9848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/>
              <a:t>Can they?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62000"/>
            <a:ext cx="8161312" cy="5430982"/>
          </a:xfrm>
          <a:prstGeom prst="rect">
            <a:avLst/>
          </a:prstGeom>
          <a:noFill/>
          <a:ln w="231775">
            <a:solidFill>
              <a:schemeClr val="accent1">
                <a:shade val="5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667000"/>
            <a:ext cx="8763000" cy="156966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b="1" smtClean="0">
                <a:solidFill>
                  <a:srgbClr val="FF0000"/>
                </a:solidFill>
              </a:rPr>
              <a:t>Thanks  To</a:t>
            </a:r>
            <a:r>
              <a:rPr lang="en-US" sz="9600" b="1" smtClean="0">
                <a:solidFill>
                  <a:srgbClr val="FF0000"/>
                </a:solidFill>
              </a:rPr>
              <a:t>  </a:t>
            </a:r>
            <a:r>
              <a:rPr lang="en-US" sz="9600" b="1" dirty="0" smtClean="0">
                <a:solidFill>
                  <a:srgbClr val="FF0000"/>
                </a:solidFill>
              </a:rPr>
              <a:t>All</a:t>
            </a:r>
            <a:endParaRPr lang="en-US" sz="9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52400"/>
            <a:ext cx="9144000" cy="914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Tense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অনুযায়ী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066800"/>
            <a:ext cx="9144000" cy="28956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/>
              <a:t>Present Indefinite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Tense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হলে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do/does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হবে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।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/>
              <a:t>Verb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সাথে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S/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থাকলে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does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হবে</a:t>
            </a:r>
            <a:endParaRPr kumimoji="0" lang="en-US" sz="3600" b="0" i="0" u="none" strike="noStrike" kern="1200" cap="none" spc="0" normalizeH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/>
              <a:t>He eats  rice, doesn`t he?</a:t>
            </a:r>
            <a:endParaRPr kumimoji="0" lang="en-US" sz="3600" b="0" i="0" u="none" strike="noStrike" kern="1200" cap="none" spc="0" normalizeH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ctr">
              <a:spcBef>
                <a:spcPct val="0"/>
              </a:spcBef>
            </a:pPr>
            <a:r>
              <a:rPr lang="en-US" sz="3600" baseline="0" dirty="0" smtClean="0"/>
              <a:t>Verb </a:t>
            </a:r>
            <a:r>
              <a:rPr lang="en-US" sz="3600" dirty="0" err="1" smtClean="0"/>
              <a:t>সাথে</a:t>
            </a:r>
            <a:r>
              <a:rPr lang="en-US" sz="3600" dirty="0" smtClean="0"/>
              <a:t> S/</a:t>
            </a:r>
            <a:r>
              <a:rPr lang="en-US" sz="3600" dirty="0" err="1" smtClean="0"/>
              <a:t>es</a:t>
            </a:r>
            <a:r>
              <a:rPr lang="en-US" sz="3600" dirty="0" smtClean="0"/>
              <a:t> </a:t>
            </a:r>
            <a:r>
              <a:rPr lang="en-US" sz="3600" baseline="0" dirty="0" err="1" smtClean="0"/>
              <a:t>না</a:t>
            </a:r>
            <a:r>
              <a:rPr lang="en-US" sz="3600" dirty="0" smtClean="0"/>
              <a:t> </a:t>
            </a:r>
            <a:r>
              <a:rPr lang="en-US" sz="3600" dirty="0" err="1" smtClean="0"/>
              <a:t>থকলে</a:t>
            </a:r>
            <a:r>
              <a:rPr lang="en-US" sz="3600" dirty="0" smtClean="0"/>
              <a:t>  do </a:t>
            </a:r>
            <a:r>
              <a:rPr lang="en-US" sz="3600" dirty="0" err="1" smtClean="0"/>
              <a:t>হবে</a:t>
            </a:r>
            <a:r>
              <a:rPr lang="en-US" sz="3600" dirty="0" smtClean="0"/>
              <a:t>।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lvl="0" algn="ctr">
              <a:spcBef>
                <a:spcPct val="0"/>
              </a:spcBef>
            </a:pPr>
            <a:r>
              <a:rPr lang="en-US" sz="4000" dirty="0" smtClean="0"/>
              <a:t>They  play  football,  don`t they?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4038600"/>
            <a:ext cx="9144000" cy="2667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lvl="0" algn="ctr">
              <a:spcBef>
                <a:spcPct val="0"/>
              </a:spcBef>
            </a:pPr>
            <a:endParaRPr lang="en-US" sz="4400" dirty="0" smtClean="0"/>
          </a:p>
          <a:p>
            <a:pPr lvl="0" algn="ctr">
              <a:spcBef>
                <a:spcPct val="0"/>
              </a:spcBef>
            </a:pPr>
            <a:r>
              <a:rPr lang="en-US" sz="6500" dirty="0" smtClean="0"/>
              <a:t>Past Indefinite Tense </a:t>
            </a:r>
            <a:r>
              <a:rPr lang="en-US" sz="6500" dirty="0" err="1" smtClean="0"/>
              <a:t>হলে</a:t>
            </a:r>
            <a:r>
              <a:rPr lang="en-US" sz="6500" dirty="0" smtClean="0"/>
              <a:t> did </a:t>
            </a:r>
            <a:r>
              <a:rPr lang="en-US" sz="6500" dirty="0" err="1" smtClean="0"/>
              <a:t>হবে</a:t>
            </a:r>
            <a:r>
              <a:rPr lang="en-US" sz="6500" dirty="0" smtClean="0"/>
              <a:t>।</a:t>
            </a:r>
          </a:p>
          <a:p>
            <a:pPr lvl="0" algn="ctr">
              <a:spcBef>
                <a:spcPct val="0"/>
              </a:spcBef>
            </a:pPr>
            <a:r>
              <a:rPr lang="en-US" sz="6500" dirty="0" smtClean="0"/>
              <a:t>He went to school, didn`t he?</a:t>
            </a:r>
          </a:p>
          <a:p>
            <a:pPr lvl="0" algn="ctr">
              <a:spcBef>
                <a:spcPct val="0"/>
              </a:spcBef>
            </a:pPr>
            <a:r>
              <a:rPr lang="en-US" sz="6500" dirty="0" smtClean="0"/>
              <a:t>Verb </a:t>
            </a:r>
            <a:r>
              <a:rPr lang="en-US" sz="6500" dirty="0" err="1" smtClean="0"/>
              <a:t>সাথে</a:t>
            </a:r>
            <a:r>
              <a:rPr lang="en-US" sz="6500" dirty="0" smtClean="0"/>
              <a:t> </a:t>
            </a:r>
            <a:r>
              <a:rPr lang="en-US" sz="6500" dirty="0" err="1" smtClean="0"/>
              <a:t>ed</a:t>
            </a:r>
            <a:r>
              <a:rPr lang="en-US" sz="6500" dirty="0" smtClean="0"/>
              <a:t> </a:t>
            </a:r>
            <a:r>
              <a:rPr lang="en-US" sz="6500" dirty="0" err="1" smtClean="0"/>
              <a:t>থকলে</a:t>
            </a:r>
            <a:r>
              <a:rPr lang="en-US" sz="6500" dirty="0" smtClean="0"/>
              <a:t>  did </a:t>
            </a:r>
            <a:r>
              <a:rPr lang="en-US" sz="6500" dirty="0" err="1" smtClean="0"/>
              <a:t>হবে</a:t>
            </a:r>
            <a:r>
              <a:rPr lang="en-US" sz="6500" dirty="0" smtClean="0"/>
              <a:t>।  </a:t>
            </a:r>
          </a:p>
          <a:p>
            <a:pPr lvl="0" algn="ctr">
              <a:spcBef>
                <a:spcPct val="0"/>
              </a:spcBef>
            </a:pPr>
            <a:r>
              <a:rPr lang="en-US" sz="6500" dirty="0" smtClean="0"/>
              <a:t>They  played  football,  didn`t they? </a:t>
            </a:r>
            <a:endParaRPr kumimoji="0" lang="en-US" sz="65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76200"/>
            <a:ext cx="9144000" cy="6781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lvl="0">
              <a:spcBef>
                <a:spcPct val="0"/>
              </a:spcBef>
            </a:pPr>
            <a:r>
              <a:rPr lang="en-US" sz="4400" dirty="0" smtClean="0"/>
              <a:t>Every body /everyone/anybody/anyone/somebody</a:t>
            </a:r>
          </a:p>
          <a:p>
            <a:pPr lvl="0">
              <a:spcBef>
                <a:spcPct val="0"/>
              </a:spcBef>
            </a:pPr>
            <a:r>
              <a:rPr lang="en-US" sz="4400" dirty="0" smtClean="0"/>
              <a:t>/someone/nobody/no one/ none/each/none of them/all of them /some of them/either/neither এ </a:t>
            </a:r>
            <a:r>
              <a:rPr lang="en-US" sz="4400" dirty="0" err="1" smtClean="0"/>
              <a:t>গুলো</a:t>
            </a:r>
            <a:r>
              <a:rPr lang="en-US" sz="4400" dirty="0" smtClean="0"/>
              <a:t> </a:t>
            </a:r>
            <a:r>
              <a:rPr lang="en-US" sz="4400" dirty="0" err="1" smtClean="0"/>
              <a:t>থাকলে</a:t>
            </a:r>
            <a:r>
              <a:rPr lang="en-US" sz="4400" dirty="0" smtClean="0"/>
              <a:t>   pronoun </a:t>
            </a:r>
            <a:r>
              <a:rPr lang="en-US" sz="4400" dirty="0" err="1" smtClean="0"/>
              <a:t>হিসেবে</a:t>
            </a:r>
            <a:r>
              <a:rPr lang="en-US" sz="4400" dirty="0" smtClean="0"/>
              <a:t>  they </a:t>
            </a:r>
            <a:r>
              <a:rPr lang="en-US" sz="4400" dirty="0" err="1" smtClean="0"/>
              <a:t>হবে</a:t>
            </a:r>
            <a:r>
              <a:rPr lang="en-US" sz="4400" dirty="0" smtClean="0"/>
              <a:t> . </a:t>
            </a:r>
          </a:p>
          <a:p>
            <a:pPr lvl="0">
              <a:spcBef>
                <a:spcPct val="0"/>
              </a:spcBef>
            </a:pPr>
            <a:r>
              <a:rPr lang="en-US" sz="4400" dirty="0" err="1" smtClean="0"/>
              <a:t>এবং</a:t>
            </a:r>
            <a:r>
              <a:rPr lang="en-US" sz="4400" dirty="0" smtClean="0"/>
              <a:t>- </a:t>
            </a:r>
            <a:r>
              <a:rPr lang="en-US" sz="4400" dirty="0" err="1" smtClean="0"/>
              <a:t>অনেক</a:t>
            </a:r>
            <a:r>
              <a:rPr lang="en-US" sz="4400" dirty="0" smtClean="0"/>
              <a:t> </a:t>
            </a:r>
            <a:r>
              <a:rPr lang="en-US" sz="4400" dirty="0" err="1" smtClean="0"/>
              <a:t>বুঝাতে</a:t>
            </a:r>
            <a:r>
              <a:rPr lang="en-US" sz="4400" dirty="0" smtClean="0"/>
              <a:t> they </a:t>
            </a:r>
            <a:r>
              <a:rPr lang="en-US" sz="4400" dirty="0" err="1" smtClean="0"/>
              <a:t>হবে</a:t>
            </a:r>
            <a:r>
              <a:rPr lang="en-US" sz="4400" dirty="0" smtClean="0"/>
              <a:t> . </a:t>
            </a:r>
          </a:p>
          <a:p>
            <a:pPr lvl="0">
              <a:spcBef>
                <a:spcPct val="0"/>
              </a:spcBef>
            </a:pPr>
            <a:endParaRPr lang="en-US" sz="4400" dirty="0" smtClean="0"/>
          </a:p>
          <a:p>
            <a:pPr lvl="0">
              <a:spcBef>
                <a:spcPct val="0"/>
              </a:spcBef>
            </a:pPr>
            <a:r>
              <a:rPr lang="en-US" sz="4400" dirty="0" smtClean="0"/>
              <a:t>NO one  knows What will happen next,  do </a:t>
            </a:r>
            <a:r>
              <a:rPr lang="en-US" sz="4400" dirty="0" err="1" smtClean="0"/>
              <a:t>thery</a:t>
            </a:r>
            <a:r>
              <a:rPr lang="en-US" sz="4400" dirty="0" smtClean="0"/>
              <a:t> ?</a:t>
            </a:r>
          </a:p>
          <a:p>
            <a:pPr lvl="0">
              <a:spcBef>
                <a:spcPct val="0"/>
              </a:spcBef>
            </a:pPr>
            <a:r>
              <a:rPr lang="en-US" sz="4400" dirty="0" smtClean="0"/>
              <a:t>Everybody  likes flower, don`t  they?</a:t>
            </a:r>
          </a:p>
          <a:p>
            <a:pPr lvl="0">
              <a:spcBef>
                <a:spcPct val="0"/>
              </a:spcBef>
            </a:pPr>
            <a:r>
              <a:rPr lang="en-US" sz="4400" dirty="0" smtClean="0"/>
              <a:t>Neither of them was responsible, were they?</a:t>
            </a:r>
          </a:p>
          <a:p>
            <a:pPr lvl="0">
              <a:spcBef>
                <a:spcPct val="0"/>
              </a:spcBef>
            </a:pPr>
            <a:r>
              <a:rPr lang="en-US" sz="4400" dirty="0" smtClean="0"/>
              <a:t>People don`t  </a:t>
            </a:r>
            <a:r>
              <a:rPr lang="en-US" sz="4400" dirty="0" err="1" smtClean="0"/>
              <a:t>honour</a:t>
            </a:r>
            <a:r>
              <a:rPr lang="en-US" sz="4400" dirty="0" smtClean="0"/>
              <a:t> him, do  they?</a:t>
            </a:r>
          </a:p>
          <a:p>
            <a:pPr lvl="0">
              <a:spcBef>
                <a:spcPct val="0"/>
              </a:spcBef>
            </a:pPr>
            <a:r>
              <a:rPr lang="en-US" sz="4400" dirty="0" smtClean="0"/>
              <a:t>Children  found sweets, don`t they?</a:t>
            </a:r>
          </a:p>
          <a:p>
            <a:pPr lvl="0">
              <a:spcBef>
                <a:spcPct val="0"/>
              </a:spcBef>
            </a:pPr>
            <a:r>
              <a:rPr lang="en-US" sz="4400" dirty="0" smtClean="0"/>
              <a:t>Birds  can fly, can`t they ?</a:t>
            </a:r>
          </a:p>
          <a:p>
            <a:pPr lvl="0">
              <a:spcBef>
                <a:spcPct val="0"/>
              </a:spcBef>
            </a:pPr>
            <a:r>
              <a:rPr lang="en-US" sz="4400" dirty="0" smtClean="0"/>
              <a:t>Fishes can`t fly, can they?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52400"/>
            <a:ext cx="9144000" cy="3962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en-US" sz="4400" dirty="0" smtClean="0"/>
              <a:t>Nothing / everything/anything/something এ </a:t>
            </a:r>
            <a:r>
              <a:rPr lang="en-US" sz="4400" dirty="0" err="1" smtClean="0"/>
              <a:t>গুলো</a:t>
            </a:r>
            <a:r>
              <a:rPr lang="en-US" sz="4400" dirty="0" smtClean="0"/>
              <a:t> </a:t>
            </a:r>
            <a:r>
              <a:rPr lang="en-US" sz="4400" dirty="0" err="1" smtClean="0"/>
              <a:t>থাকলে</a:t>
            </a:r>
            <a:r>
              <a:rPr lang="en-US" sz="4400" dirty="0" smtClean="0"/>
              <a:t>   pronoun </a:t>
            </a:r>
            <a:r>
              <a:rPr lang="en-US" sz="4400" dirty="0" err="1" smtClean="0"/>
              <a:t>হিসেবে</a:t>
            </a:r>
            <a:r>
              <a:rPr lang="en-US" sz="4400" dirty="0" smtClean="0"/>
              <a:t>  it </a:t>
            </a:r>
            <a:r>
              <a:rPr lang="en-US" sz="4400" dirty="0" err="1" smtClean="0"/>
              <a:t>হবে</a:t>
            </a:r>
            <a:r>
              <a:rPr lang="en-US" sz="4400" dirty="0" smtClean="0"/>
              <a:t>.</a:t>
            </a:r>
          </a:p>
          <a:p>
            <a:pPr lvl="0" algn="ctr">
              <a:spcBef>
                <a:spcPct val="0"/>
              </a:spcBef>
            </a:pPr>
            <a:r>
              <a:rPr lang="en-US" sz="4400" dirty="0" smtClean="0"/>
              <a:t>Nothing can happen without cause, can it?</a:t>
            </a:r>
          </a:p>
          <a:p>
            <a:pPr lvl="0" algn="ctr">
              <a:spcBef>
                <a:spcPct val="0"/>
              </a:spcBef>
            </a:pPr>
            <a:r>
              <a:rPr lang="en-US" sz="4400" dirty="0" smtClean="0"/>
              <a:t>Everything is ok, isn`t it?</a:t>
            </a:r>
          </a:p>
          <a:p>
            <a:pPr lvl="0" algn="ctr">
              <a:spcBef>
                <a:spcPct val="0"/>
              </a:spcBef>
            </a:pPr>
            <a:r>
              <a:rPr lang="en-US" sz="4400" dirty="0" err="1" smtClean="0"/>
              <a:t>এবং</a:t>
            </a:r>
            <a:r>
              <a:rPr lang="en-US" sz="4400" dirty="0" smtClean="0"/>
              <a:t>-W/H </a:t>
            </a:r>
            <a:r>
              <a:rPr lang="en-US" sz="4400" dirty="0" err="1" smtClean="0"/>
              <a:t>থাকলে</a:t>
            </a:r>
            <a:r>
              <a:rPr lang="en-US" sz="4400" dirty="0" smtClean="0"/>
              <a:t>   pronoun </a:t>
            </a:r>
            <a:r>
              <a:rPr lang="en-US" sz="4400" dirty="0" err="1" smtClean="0"/>
              <a:t>হিসেবে</a:t>
            </a:r>
            <a:r>
              <a:rPr lang="en-US" sz="4400" dirty="0" smtClean="0"/>
              <a:t>  it </a:t>
            </a:r>
            <a:r>
              <a:rPr lang="en-US" sz="4400" dirty="0" err="1" smtClean="0"/>
              <a:t>হবে</a:t>
            </a:r>
            <a:r>
              <a:rPr lang="en-US" sz="4400" dirty="0" smtClean="0"/>
              <a:t>.</a:t>
            </a:r>
          </a:p>
          <a:p>
            <a:pPr lvl="0" algn="ctr">
              <a:spcBef>
                <a:spcPct val="0"/>
              </a:spcBef>
            </a:pPr>
            <a:r>
              <a:rPr lang="en-US" sz="4400" dirty="0" smtClean="0"/>
              <a:t>What can I do,  can`t it?</a:t>
            </a:r>
          </a:p>
          <a:p>
            <a:pPr lvl="0" algn="ctr">
              <a:spcBef>
                <a:spcPct val="0"/>
              </a:spcBef>
            </a:pPr>
            <a:r>
              <a:rPr lang="en-US" sz="4400" dirty="0" err="1" smtClean="0"/>
              <a:t>এবং-বস্তু</a:t>
            </a:r>
            <a:r>
              <a:rPr lang="en-US" sz="4400" dirty="0" smtClean="0"/>
              <a:t>/</a:t>
            </a:r>
            <a:r>
              <a:rPr lang="en-US" sz="4400" dirty="0" err="1" smtClean="0"/>
              <a:t>পর্দৃথ</a:t>
            </a:r>
            <a:r>
              <a:rPr lang="en-US" sz="4400" dirty="0" smtClean="0"/>
              <a:t> </a:t>
            </a:r>
            <a:r>
              <a:rPr lang="en-US" sz="4400" dirty="0" err="1" smtClean="0"/>
              <a:t>বুঝাএত</a:t>
            </a:r>
            <a:r>
              <a:rPr lang="en-US" sz="4400" dirty="0" smtClean="0"/>
              <a:t>  pronoun </a:t>
            </a:r>
            <a:r>
              <a:rPr lang="en-US" sz="4400" dirty="0" err="1" smtClean="0"/>
              <a:t>হিসেবে</a:t>
            </a:r>
            <a:r>
              <a:rPr lang="en-US" sz="4400" dirty="0" smtClean="0"/>
              <a:t>  it </a:t>
            </a:r>
            <a:r>
              <a:rPr lang="en-US" sz="4400" dirty="0" err="1" smtClean="0"/>
              <a:t>হবে</a:t>
            </a:r>
            <a:r>
              <a:rPr lang="en-US" sz="4400" dirty="0" smtClean="0"/>
              <a:t>.</a:t>
            </a:r>
          </a:p>
          <a:p>
            <a:pPr lvl="0" algn="ctr">
              <a:spcBef>
                <a:spcPct val="0"/>
              </a:spcBef>
            </a:pPr>
            <a:r>
              <a:rPr lang="en-US" sz="4400" dirty="0" smtClean="0"/>
              <a:t>Water is liquid ,is </a:t>
            </a:r>
            <a:r>
              <a:rPr lang="en-US" sz="4400" dirty="0" err="1" smtClean="0"/>
              <a:t>n`t</a:t>
            </a:r>
            <a:r>
              <a:rPr lang="en-US" sz="4400" dirty="0" smtClean="0"/>
              <a:t> it?</a:t>
            </a:r>
          </a:p>
          <a:p>
            <a:pPr lvl="0" algn="ctr">
              <a:spcBef>
                <a:spcPct val="0"/>
              </a:spcBef>
            </a:pPr>
            <a:endParaRPr lang="en-US" sz="44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3919478"/>
            <a:ext cx="9144000" cy="286232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3600" dirty="0" err="1" smtClean="0"/>
              <a:t>এবং</a:t>
            </a:r>
            <a:r>
              <a:rPr lang="en-US" sz="3600" dirty="0" smtClean="0"/>
              <a:t> </a:t>
            </a:r>
            <a:r>
              <a:rPr lang="en-US" sz="3600" dirty="0" err="1" smtClean="0"/>
              <a:t>বিশেষ</a:t>
            </a:r>
            <a:r>
              <a:rPr lang="en-US" sz="3600" dirty="0" smtClean="0"/>
              <a:t> </a:t>
            </a:r>
            <a:r>
              <a:rPr lang="en-US" sz="3600" dirty="0" err="1" smtClean="0"/>
              <a:t>কোন</a:t>
            </a:r>
            <a:r>
              <a:rPr lang="en-US" sz="3600" dirty="0" smtClean="0"/>
              <a:t> </a:t>
            </a:r>
            <a:r>
              <a:rPr lang="en-US" sz="3600" dirty="0" err="1" smtClean="0"/>
              <a:t>শ্রেণী</a:t>
            </a:r>
            <a:r>
              <a:rPr lang="en-US" sz="3600" dirty="0" smtClean="0"/>
              <a:t> </a:t>
            </a:r>
            <a:r>
              <a:rPr lang="en-US" sz="3600" dirty="0" err="1" smtClean="0"/>
              <a:t>বুঝাতে</a:t>
            </a:r>
            <a:r>
              <a:rPr lang="en-US" sz="3600" dirty="0" smtClean="0"/>
              <a:t> </a:t>
            </a:r>
            <a:r>
              <a:rPr lang="en-US" sz="3600" dirty="0" err="1" smtClean="0"/>
              <a:t>তখন</a:t>
            </a:r>
            <a:r>
              <a:rPr lang="en-US" sz="3600" dirty="0" smtClean="0"/>
              <a:t> </a:t>
            </a:r>
            <a:r>
              <a:rPr lang="en-US" sz="3600" dirty="0" err="1" smtClean="0"/>
              <a:t>তার</a:t>
            </a:r>
            <a:r>
              <a:rPr lang="en-US" sz="3600" dirty="0" smtClean="0"/>
              <a:t> </a:t>
            </a:r>
            <a:r>
              <a:rPr lang="en-US" sz="3600" dirty="0" err="1" smtClean="0"/>
              <a:t>পূর্বে</a:t>
            </a:r>
            <a:r>
              <a:rPr lang="en-US" sz="3600" dirty="0" smtClean="0"/>
              <a:t>   pronoun </a:t>
            </a:r>
            <a:r>
              <a:rPr lang="en-US" sz="3600" dirty="0" err="1" smtClean="0"/>
              <a:t>হিসেবে</a:t>
            </a:r>
            <a:r>
              <a:rPr lang="en-US" sz="3600" dirty="0" smtClean="0"/>
              <a:t>  they </a:t>
            </a:r>
            <a:r>
              <a:rPr lang="en-US" sz="3600" dirty="0" err="1" smtClean="0"/>
              <a:t>হবে</a:t>
            </a:r>
            <a:r>
              <a:rPr lang="en-US" sz="3600" dirty="0" smtClean="0"/>
              <a:t> . 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The rich are not always happy, are they?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The poor are not always dishonest, are they?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The virtuous are happy , aren`t they?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1878"/>
            <a:ext cx="9144000" cy="563231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3600" dirty="0" err="1" smtClean="0"/>
              <a:t>Nither</a:t>
            </a:r>
            <a:r>
              <a:rPr lang="en-US" sz="3600" dirty="0" smtClean="0"/>
              <a:t> (</a:t>
            </a:r>
            <a:r>
              <a:rPr lang="en-US" sz="3600" dirty="0" err="1" smtClean="0"/>
              <a:t>দুইটির</a:t>
            </a:r>
            <a:r>
              <a:rPr lang="en-US" sz="3600" dirty="0" smtClean="0"/>
              <a:t> </a:t>
            </a:r>
            <a:r>
              <a:rPr lang="en-US" sz="3600" dirty="0" err="1" smtClean="0"/>
              <a:t>একটি</a:t>
            </a:r>
            <a:r>
              <a:rPr lang="en-US" sz="3600" dirty="0" smtClean="0"/>
              <a:t> ও </a:t>
            </a:r>
            <a:r>
              <a:rPr lang="en-US" sz="3600" dirty="0" err="1" smtClean="0"/>
              <a:t>না</a:t>
            </a:r>
            <a:r>
              <a:rPr lang="en-US" sz="3600" dirty="0" smtClean="0"/>
              <a:t>) nothing (</a:t>
            </a:r>
            <a:r>
              <a:rPr lang="en-US" sz="3600" dirty="0" err="1" smtClean="0"/>
              <a:t>কিছুই</a:t>
            </a:r>
            <a:r>
              <a:rPr lang="en-US" sz="3600" dirty="0" smtClean="0"/>
              <a:t> </a:t>
            </a:r>
            <a:r>
              <a:rPr lang="en-US" sz="3600" dirty="0" err="1" smtClean="0"/>
              <a:t>না</a:t>
            </a:r>
            <a:r>
              <a:rPr lang="en-US" sz="3600" dirty="0" smtClean="0"/>
              <a:t>) none(</a:t>
            </a:r>
            <a:r>
              <a:rPr lang="en-US" sz="3600" dirty="0" err="1" smtClean="0"/>
              <a:t>কেউ</a:t>
            </a:r>
            <a:r>
              <a:rPr lang="en-US" sz="3600" dirty="0" smtClean="0"/>
              <a:t> </a:t>
            </a:r>
            <a:r>
              <a:rPr lang="en-US" sz="3600" dirty="0" err="1" smtClean="0"/>
              <a:t>না</a:t>
            </a:r>
            <a:r>
              <a:rPr lang="en-US" sz="3600" dirty="0" smtClean="0"/>
              <a:t>) scarcely(</a:t>
            </a:r>
            <a:r>
              <a:rPr lang="en-US" sz="3600" dirty="0" err="1" smtClean="0"/>
              <a:t>না</a:t>
            </a:r>
            <a:r>
              <a:rPr lang="en-US" sz="3600" dirty="0" smtClean="0"/>
              <a:t> </a:t>
            </a:r>
            <a:r>
              <a:rPr lang="en-US" sz="3600" dirty="0" err="1" smtClean="0"/>
              <a:t>বললেই</a:t>
            </a:r>
            <a:r>
              <a:rPr lang="en-US" sz="3600" dirty="0" smtClean="0"/>
              <a:t> </a:t>
            </a:r>
            <a:r>
              <a:rPr lang="en-US" sz="3600" dirty="0" err="1" smtClean="0"/>
              <a:t>চলে</a:t>
            </a:r>
            <a:r>
              <a:rPr lang="en-US" sz="3600" dirty="0" smtClean="0"/>
              <a:t>) barely(</a:t>
            </a:r>
            <a:r>
              <a:rPr lang="en-US" sz="3600" dirty="0" err="1" smtClean="0"/>
              <a:t>নাম</a:t>
            </a:r>
            <a:r>
              <a:rPr lang="en-US" sz="3600" dirty="0" smtClean="0"/>
              <a:t> </a:t>
            </a:r>
            <a:r>
              <a:rPr lang="en-US" sz="3600" dirty="0" err="1" smtClean="0"/>
              <a:t>মাত্র</a:t>
            </a:r>
            <a:r>
              <a:rPr lang="en-US" sz="3600" dirty="0" smtClean="0"/>
              <a:t>) rarely(</a:t>
            </a:r>
            <a:r>
              <a:rPr lang="en-US" sz="3600" dirty="0" err="1" smtClean="0"/>
              <a:t>কদাচিং</a:t>
            </a:r>
            <a:r>
              <a:rPr lang="en-US" sz="3600" dirty="0" smtClean="0"/>
              <a:t>) hardly (</a:t>
            </a:r>
            <a:r>
              <a:rPr lang="en-US" sz="3600" dirty="0" err="1" smtClean="0"/>
              <a:t>কদাচিং</a:t>
            </a:r>
            <a:r>
              <a:rPr lang="en-US" sz="3600" dirty="0" smtClean="0"/>
              <a:t>) not/no/few/little/never/until/unless/t </a:t>
            </a:r>
            <a:r>
              <a:rPr lang="en-US" sz="3600" dirty="0" err="1" smtClean="0"/>
              <a:t>oo</a:t>
            </a:r>
            <a:r>
              <a:rPr lang="en-US" sz="3600" dirty="0" smtClean="0"/>
              <a:t>…to/seldom(</a:t>
            </a:r>
            <a:r>
              <a:rPr lang="en-US" sz="3600" dirty="0" err="1" smtClean="0"/>
              <a:t>কদাচিং</a:t>
            </a:r>
            <a:r>
              <a:rPr lang="en-US" sz="3600" dirty="0" smtClean="0"/>
              <a:t>)  -negative  not  </a:t>
            </a:r>
            <a:r>
              <a:rPr lang="en-US" sz="3600" dirty="0" err="1" smtClean="0"/>
              <a:t>হবে</a:t>
            </a:r>
            <a:r>
              <a:rPr lang="en-US" sz="3600" dirty="0" smtClean="0"/>
              <a:t> </a:t>
            </a:r>
            <a:r>
              <a:rPr lang="en-US" sz="3600" dirty="0" err="1" smtClean="0"/>
              <a:t>না</a:t>
            </a:r>
            <a:r>
              <a:rPr lang="en-US" sz="3600" dirty="0" smtClean="0"/>
              <a:t> । 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He hardly comes here, does he?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He seldom goes to mosque, does he?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None can do it, can they?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Neither of them did it, did they?</a:t>
            </a:r>
          </a:p>
          <a:p>
            <a:pPr lvl="0">
              <a:spcBef>
                <a:spcPct val="0"/>
              </a:spcBef>
            </a:pPr>
            <a:endParaRPr lang="en-US" sz="36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2401"/>
            <a:ext cx="9144000" cy="704808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3600" dirty="0" smtClean="0"/>
              <a:t>There and Here  </a:t>
            </a:r>
            <a:r>
              <a:rPr lang="en-US" sz="3600" dirty="0" err="1" smtClean="0"/>
              <a:t>কোন</a:t>
            </a:r>
            <a:r>
              <a:rPr lang="en-US" sz="3600" dirty="0" smtClean="0"/>
              <a:t> statement  </a:t>
            </a:r>
            <a:r>
              <a:rPr lang="en-US" sz="3600" dirty="0" err="1" smtClean="0"/>
              <a:t>এরsubjectহলে</a:t>
            </a:r>
            <a:r>
              <a:rPr lang="en-US" sz="3600" dirty="0" smtClean="0"/>
              <a:t>।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There  are many people in the meeting, aren`t there?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There may be complaint about the matter, mayn`t there?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There were not many school in our country, were there? </a:t>
            </a:r>
          </a:p>
          <a:p>
            <a:pPr lvl="0">
              <a:spcBef>
                <a:spcPct val="0"/>
              </a:spcBef>
            </a:pPr>
            <a:r>
              <a:rPr lang="en-US" sz="2800" dirty="0" err="1" smtClean="0"/>
              <a:t>কোন</a:t>
            </a:r>
            <a:r>
              <a:rPr lang="en-US" sz="2800" dirty="0" smtClean="0"/>
              <a:t> </a:t>
            </a:r>
            <a:r>
              <a:rPr lang="en-US" sz="2800" dirty="0" err="1" smtClean="0"/>
              <a:t>কিছু</a:t>
            </a:r>
            <a:r>
              <a:rPr lang="en-US" sz="2800" dirty="0" smtClean="0"/>
              <a:t>  </a:t>
            </a:r>
            <a:r>
              <a:rPr lang="en-US" sz="2800" dirty="0" err="1" smtClean="0"/>
              <a:t>সময়</a:t>
            </a:r>
            <a:r>
              <a:rPr lang="en-US" sz="2800" dirty="0" smtClean="0"/>
              <a:t>  There and Here statement </a:t>
            </a:r>
            <a:r>
              <a:rPr lang="en-US" sz="2800" dirty="0" err="1" smtClean="0"/>
              <a:t>এর</a:t>
            </a:r>
            <a:r>
              <a:rPr lang="en-US" sz="2800" dirty="0" smtClean="0"/>
              <a:t> </a:t>
            </a:r>
            <a:r>
              <a:rPr lang="en-US" sz="2800" dirty="0" err="1" smtClean="0"/>
              <a:t>শুরুতে</a:t>
            </a:r>
            <a:r>
              <a:rPr lang="en-US" sz="2800" dirty="0" smtClean="0"/>
              <a:t> </a:t>
            </a:r>
            <a:r>
              <a:rPr lang="en-US" sz="2800" dirty="0" err="1" smtClean="0"/>
              <a:t>বসলে</a:t>
            </a:r>
            <a:r>
              <a:rPr lang="en-US" sz="2800" dirty="0" smtClean="0"/>
              <a:t> ও subject  </a:t>
            </a:r>
            <a:r>
              <a:rPr lang="en-US" sz="2800" dirty="0" err="1" smtClean="0"/>
              <a:t>হিসেবে</a:t>
            </a:r>
            <a:r>
              <a:rPr lang="en-US" sz="2800" dirty="0" smtClean="0"/>
              <a:t> </a:t>
            </a:r>
            <a:r>
              <a:rPr lang="en-US" sz="2800" dirty="0" err="1" smtClean="0"/>
              <a:t>ব্যবহৃত</a:t>
            </a:r>
            <a:r>
              <a:rPr lang="en-US" sz="2800" dirty="0" smtClean="0"/>
              <a:t> </a:t>
            </a:r>
            <a:r>
              <a:rPr lang="en-US" sz="2800" dirty="0" err="1" smtClean="0"/>
              <a:t>হয়</a:t>
            </a:r>
            <a:r>
              <a:rPr lang="en-US" sz="2800" dirty="0" smtClean="0"/>
              <a:t> </a:t>
            </a:r>
            <a:r>
              <a:rPr lang="en-US" sz="2800" dirty="0" err="1" smtClean="0"/>
              <a:t>না</a:t>
            </a:r>
            <a:r>
              <a:rPr lang="en-US" sz="2800" dirty="0" smtClean="0"/>
              <a:t>। 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There goes the thief, doesn`t he?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There go the teachers, don`t they?</a:t>
            </a:r>
          </a:p>
          <a:p>
            <a:pPr lvl="0">
              <a:spcBef>
                <a:spcPct val="0"/>
              </a:spcBef>
            </a:pPr>
            <a:r>
              <a:rPr lang="en-US" sz="3600" dirty="0" smtClean="0"/>
              <a:t>Here comes the doctor, doesn`t he?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98242"/>
            <a:ext cx="9144000" cy="501675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000" dirty="0" smtClean="0"/>
              <a:t>There </a:t>
            </a:r>
            <a:r>
              <a:rPr lang="en-US" sz="4000" dirty="0" err="1" smtClean="0"/>
              <a:t>কোন</a:t>
            </a:r>
            <a:r>
              <a:rPr lang="en-US" sz="4000" dirty="0" smtClean="0"/>
              <a:t> statement </a:t>
            </a:r>
            <a:r>
              <a:rPr lang="en-US" sz="4000" dirty="0" err="1" smtClean="0"/>
              <a:t>এরsubject</a:t>
            </a:r>
            <a:r>
              <a:rPr lang="en-US" sz="4000" dirty="0" smtClean="0"/>
              <a:t> </a:t>
            </a:r>
            <a:r>
              <a:rPr lang="en-US" sz="4000" dirty="0" err="1" smtClean="0"/>
              <a:t>হলে</a:t>
            </a:r>
            <a:r>
              <a:rPr lang="en-US" sz="4000" dirty="0" smtClean="0"/>
              <a:t> </a:t>
            </a:r>
            <a:r>
              <a:rPr lang="en-US" sz="4000" dirty="0" err="1" smtClean="0"/>
              <a:t>এবংno</a:t>
            </a:r>
            <a:r>
              <a:rPr lang="en-US" sz="4000" dirty="0" smtClean="0"/>
              <a:t> </a:t>
            </a:r>
            <a:r>
              <a:rPr lang="en-US" sz="4000" dirty="0" err="1" smtClean="0"/>
              <a:t>adjectiveহিসেবে</a:t>
            </a:r>
            <a:r>
              <a:rPr lang="en-US" sz="4000" dirty="0" smtClean="0"/>
              <a:t> </a:t>
            </a:r>
            <a:r>
              <a:rPr lang="en-US" sz="4000" dirty="0" err="1" smtClean="0"/>
              <a:t>ব্যবহৃত</a:t>
            </a:r>
            <a:r>
              <a:rPr lang="en-US" sz="4000" dirty="0" smtClean="0"/>
              <a:t> </a:t>
            </a:r>
            <a:r>
              <a:rPr lang="en-US" sz="4000" dirty="0" err="1" smtClean="0"/>
              <a:t>হলে</a:t>
            </a:r>
            <a:r>
              <a:rPr lang="en-US" sz="4000" dirty="0" smtClean="0"/>
              <a:t>।</a:t>
            </a:r>
          </a:p>
          <a:p>
            <a:pPr lvl="0">
              <a:spcBef>
                <a:spcPct val="0"/>
              </a:spcBef>
            </a:pPr>
            <a:r>
              <a:rPr lang="en-US" sz="4000" dirty="0" err="1" smtClean="0"/>
              <a:t>Theres</a:t>
            </a:r>
            <a:r>
              <a:rPr lang="en-US" sz="4000" dirty="0" smtClean="0"/>
              <a:t> is no king in Bangladesh, is there any?</a:t>
            </a:r>
          </a:p>
          <a:p>
            <a:pPr lvl="0">
              <a:spcBef>
                <a:spcPct val="0"/>
              </a:spcBef>
            </a:pPr>
            <a:r>
              <a:rPr lang="en-US" sz="4000" dirty="0" smtClean="0"/>
              <a:t>There is no bed student in Bangladesh university, is there any?</a:t>
            </a:r>
          </a:p>
          <a:p>
            <a:pPr lvl="0">
              <a:spcBef>
                <a:spcPct val="0"/>
              </a:spcBef>
            </a:pPr>
            <a:r>
              <a:rPr lang="en-US" sz="4000" dirty="0" smtClean="0"/>
              <a:t>There is no beautiful girl in </a:t>
            </a:r>
            <a:r>
              <a:rPr lang="en-US" sz="4000" dirty="0" err="1" smtClean="0"/>
              <a:t>Gana</a:t>
            </a:r>
            <a:r>
              <a:rPr lang="en-US" sz="4000" dirty="0" smtClean="0"/>
              <a:t>, is there any?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09910"/>
            <a:ext cx="9144000" cy="53860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000" dirty="0" smtClean="0"/>
              <a:t>Have/ has / had- </a:t>
            </a:r>
            <a:r>
              <a:rPr lang="en-US" sz="4000" dirty="0" err="1" smtClean="0"/>
              <a:t>আছে</a:t>
            </a:r>
            <a:r>
              <a:rPr lang="en-US" sz="4000" dirty="0" smtClean="0"/>
              <a:t>/</a:t>
            </a:r>
            <a:r>
              <a:rPr lang="en-US" sz="4000" dirty="0" err="1" smtClean="0"/>
              <a:t>ছিল</a:t>
            </a:r>
            <a:r>
              <a:rPr lang="en-US" sz="4000" dirty="0" smtClean="0"/>
              <a:t> </a:t>
            </a:r>
            <a:r>
              <a:rPr lang="en-US" sz="4000" dirty="0" err="1" smtClean="0"/>
              <a:t>অর্থে</a:t>
            </a:r>
            <a:r>
              <a:rPr lang="en-US" sz="4000" dirty="0" smtClean="0"/>
              <a:t>  </a:t>
            </a:r>
            <a:r>
              <a:rPr lang="en-US" sz="4000" dirty="0" err="1" smtClean="0"/>
              <a:t>ব্যবহৃত</a:t>
            </a:r>
            <a:r>
              <a:rPr lang="en-US" sz="4000" dirty="0" smtClean="0"/>
              <a:t> </a:t>
            </a:r>
            <a:r>
              <a:rPr lang="en-US" sz="4000" dirty="0" err="1" smtClean="0"/>
              <a:t>হলে</a:t>
            </a:r>
            <a:endParaRPr lang="en-US" sz="4000" dirty="0" smtClean="0"/>
          </a:p>
          <a:p>
            <a:pPr lvl="0">
              <a:spcBef>
                <a:spcPct val="0"/>
              </a:spcBef>
            </a:pPr>
            <a:r>
              <a:rPr lang="en-US" sz="4000" dirty="0" smtClean="0"/>
              <a:t>I  have  a cow , don`t/ haven`t I ?</a:t>
            </a:r>
          </a:p>
          <a:p>
            <a:pPr lvl="0">
              <a:spcBef>
                <a:spcPct val="0"/>
              </a:spcBef>
            </a:pPr>
            <a:r>
              <a:rPr lang="en-US" sz="4000" dirty="0" err="1" smtClean="0"/>
              <a:t>Moli</a:t>
            </a:r>
            <a:r>
              <a:rPr lang="en-US" sz="4000" dirty="0" smtClean="0"/>
              <a:t> has a doll, doesn`t she?</a:t>
            </a:r>
          </a:p>
          <a:p>
            <a:pPr>
              <a:spcBef>
                <a:spcPct val="0"/>
              </a:spcBef>
            </a:pPr>
            <a:r>
              <a:rPr lang="en-US" sz="4000" dirty="0" err="1" smtClean="0"/>
              <a:t>এবং</a:t>
            </a:r>
            <a:r>
              <a:rPr lang="en-US" sz="4000" dirty="0" smtClean="0"/>
              <a:t>- Have/ has / </a:t>
            </a:r>
            <a:r>
              <a:rPr lang="en-US" sz="4000" dirty="0" err="1" smtClean="0"/>
              <a:t>had+infinitive</a:t>
            </a:r>
            <a:r>
              <a:rPr lang="en-US" sz="4000" dirty="0" smtClean="0"/>
              <a:t> </a:t>
            </a:r>
            <a:r>
              <a:rPr lang="en-US" sz="4000" dirty="0" err="1" smtClean="0"/>
              <a:t>আছে</a:t>
            </a:r>
            <a:r>
              <a:rPr lang="en-US" sz="4000" dirty="0" smtClean="0"/>
              <a:t>/</a:t>
            </a:r>
            <a:r>
              <a:rPr lang="en-US" sz="4000" dirty="0" err="1" smtClean="0"/>
              <a:t>ছিল</a:t>
            </a:r>
            <a:r>
              <a:rPr lang="en-US" sz="4000" dirty="0" smtClean="0"/>
              <a:t> </a:t>
            </a:r>
            <a:r>
              <a:rPr lang="en-US" sz="4000" dirty="0" err="1" smtClean="0"/>
              <a:t>অর্থে</a:t>
            </a:r>
            <a:r>
              <a:rPr lang="en-US" sz="4000" dirty="0" smtClean="0"/>
              <a:t>  </a:t>
            </a:r>
            <a:r>
              <a:rPr lang="en-US" sz="4000" dirty="0" err="1" smtClean="0"/>
              <a:t>ব্যবহৃত</a:t>
            </a:r>
            <a:r>
              <a:rPr lang="en-US" sz="4000" dirty="0" smtClean="0"/>
              <a:t> </a:t>
            </a:r>
            <a:r>
              <a:rPr lang="en-US" sz="4000" dirty="0" err="1" smtClean="0"/>
              <a:t>হলে</a:t>
            </a:r>
            <a:endParaRPr lang="en-US" sz="4000" dirty="0" smtClean="0"/>
          </a:p>
          <a:p>
            <a:pPr>
              <a:spcBef>
                <a:spcPct val="0"/>
              </a:spcBef>
            </a:pPr>
            <a:r>
              <a:rPr lang="en-US" sz="4000" dirty="0" smtClean="0"/>
              <a:t>I have to go, haven`t I ?</a:t>
            </a:r>
          </a:p>
          <a:p>
            <a:pPr>
              <a:spcBef>
                <a:spcPct val="0"/>
              </a:spcBef>
            </a:pPr>
            <a:r>
              <a:rPr lang="en-US" sz="4000" dirty="0" smtClean="0"/>
              <a:t>He has to come, hasn`t he ?</a:t>
            </a:r>
          </a:p>
          <a:p>
            <a:pPr lvl="0">
              <a:spcBef>
                <a:spcPct val="0"/>
              </a:spcBef>
            </a:pPr>
            <a:endParaRPr lang="en-US" sz="24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2050</Words>
  <Application>Microsoft Office PowerPoint</Application>
  <PresentationFormat>On-screen Show (4:3)</PresentationFormat>
  <Paragraphs>474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Tag  question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Tag  question</dc:title>
  <dc:creator>Amir Hossain</dc:creator>
  <cp:lastModifiedBy>User</cp:lastModifiedBy>
  <cp:revision>137</cp:revision>
  <dcterms:created xsi:type="dcterms:W3CDTF">2006-08-16T00:00:00Z</dcterms:created>
  <dcterms:modified xsi:type="dcterms:W3CDTF">2025-06-02T09:14:24Z</dcterms:modified>
</cp:coreProperties>
</file>