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96" r:id="rId2"/>
    <p:sldId id="289" r:id="rId3"/>
    <p:sldId id="277" r:id="rId4"/>
    <p:sldId id="306" r:id="rId5"/>
    <p:sldId id="298" r:id="rId6"/>
    <p:sldId id="312" r:id="rId7"/>
    <p:sldId id="313" r:id="rId8"/>
    <p:sldId id="314" r:id="rId9"/>
    <p:sldId id="308" r:id="rId10"/>
    <p:sldId id="307" r:id="rId11"/>
    <p:sldId id="310" r:id="rId12"/>
    <p:sldId id="315" r:id="rId13"/>
    <p:sldId id="295" r:id="rId14"/>
    <p:sldId id="300" r:id="rId15"/>
    <p:sldId id="271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fi Uddin" initials="SU" lastIdx="1" clrIdx="0">
    <p:extLst>
      <p:ext uri="{19B8F6BF-5375-455C-9EA6-DF929625EA0E}">
        <p15:presenceInfo xmlns:p15="http://schemas.microsoft.com/office/powerpoint/2012/main" userId="1a715b9e5b855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CC00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2473" autoAdjust="0"/>
  </p:normalViewPr>
  <p:slideViewPr>
    <p:cSldViewPr>
      <p:cViewPr varScale="1">
        <p:scale>
          <a:sx n="59" d="100"/>
          <a:sy n="59" d="100"/>
        </p:scale>
        <p:origin x="1044" y="42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02-Apr-22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56C6-7B60-4D8A-8745-F75C0F171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4887">
            <a:off x="11326353" y="5943937"/>
            <a:ext cx="742708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D54CA8-2AE9-48E9-8941-25B254700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9419">
            <a:off x="11326354" y="112607"/>
            <a:ext cx="742708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EB440-1145-4A26-9F54-E65FA09D69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5412">
            <a:off x="60486" y="5989608"/>
            <a:ext cx="742708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8E080-5928-4F2D-83FC-52B730582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5" y="112606"/>
            <a:ext cx="742708" cy="762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EB460BE-BA4C-4029-83BA-507D061E25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3672"/>
      </p:ext>
    </p:extLst>
  </p:cSld>
  <p:clrMapOvr>
    <a:masterClrMapping/>
  </p:clrMapOvr>
  <p:transition spd="slow">
    <p:cover dir="ld"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3B97AE-BC4F-41D3-85EE-ECB007361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0685">
            <a:off x="11153013" y="5909533"/>
            <a:ext cx="916119" cy="846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B7427D-52C6-4AB3-84FC-99B762B92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467" y="187391"/>
            <a:ext cx="916119" cy="846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E28DE-C481-46E0-80DB-3E8BFB323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" y="32236"/>
            <a:ext cx="916119" cy="846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586611-D577-438E-86EA-8E8C0931D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6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0257">
            <a:off x="31345" y="5909534"/>
            <a:ext cx="916119" cy="84613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25916A0-1BDB-4724-94FA-96C4D12770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5901" y="6538855"/>
            <a:ext cx="2844799" cy="36512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7F488F-F9FF-4130-818E-9C88B3FD83DD}" type="datetime1">
              <a:rPr lang="en-US" smtClean="0"/>
              <a:pPr/>
              <a:t>02-Apr-22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460639"/>
            <a:ext cx="691721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6650" y="6515866"/>
            <a:ext cx="105251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1475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>
            <a:extLst>
              <a:ext uri="{FF2B5EF4-FFF2-40B4-BE49-F238E27FC236}">
                <a16:creationId xmlns:a16="http://schemas.microsoft.com/office/drawing/2014/main" id="{8DEB0616-A44C-44E3-8B85-E94AC95589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15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1" r:id="rId2"/>
  </p:sldLayoutIdLst>
  <p:transition spd="slow">
    <p:cover dir="ld"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0EB1-430F-4930-A65A-B9325CA5C5D6}" type="datetime1">
              <a:rPr lang="en-US" smtClean="0"/>
              <a:t>02-Apr-22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160048-0928-4B7D-96FA-79061A91B97F}"/>
              </a:ext>
            </a:extLst>
          </p:cNvPr>
          <p:cNvSpPr/>
          <p:nvPr/>
        </p:nvSpPr>
        <p:spPr>
          <a:xfrm>
            <a:off x="6858000" y="4876800"/>
            <a:ext cx="4495800" cy="762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A823A-A31D-4582-BAC6-432297CA5281}"/>
              </a:ext>
            </a:extLst>
          </p:cNvPr>
          <p:cNvSpPr/>
          <p:nvPr/>
        </p:nvSpPr>
        <p:spPr>
          <a:xfrm>
            <a:off x="304800" y="3352800"/>
            <a:ext cx="5638800" cy="15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B8641-E2E7-4B49-A988-4EF5FD14F9BB}"/>
              </a:ext>
            </a:extLst>
          </p:cNvPr>
          <p:cNvSpPr/>
          <p:nvPr/>
        </p:nvSpPr>
        <p:spPr>
          <a:xfrm>
            <a:off x="6400800" y="3276600"/>
            <a:ext cx="5486400" cy="15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5AFE4-2007-4BF3-B344-16B23EAC6246}"/>
              </a:ext>
            </a:extLst>
          </p:cNvPr>
          <p:cNvSpPr txBox="1"/>
          <p:nvPr/>
        </p:nvSpPr>
        <p:spPr>
          <a:xfrm>
            <a:off x="3395662" y="152400"/>
            <a:ext cx="540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Duty-D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A3326-62EE-432F-871C-44B6104B4516}"/>
              </a:ext>
            </a:extLst>
          </p:cNvPr>
          <p:cNvSpPr txBox="1"/>
          <p:nvPr/>
        </p:nvSpPr>
        <p:spPr>
          <a:xfrm>
            <a:off x="76200" y="5633858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sz="3200" b="1" baseline="30000" dirty="0"/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হেক্টর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পরিপক্ক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Duty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ডিউটি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(ha)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C3EC2-AF9C-4B0D-BA3D-C79AB5486DA2}"/>
              </a:ext>
            </a:extLst>
          </p:cNvPr>
          <p:cNvSpPr txBox="1"/>
          <p:nvPr/>
        </p:nvSpPr>
        <p:spPr>
          <a:xfrm>
            <a:off x="6324600" y="32766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Volume of water store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=D(1ha)×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 ∆(1m)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=10000m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×1m×D×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∆=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∆10000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30000" dirty="0"/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995A9-4569-4E39-B10E-5D3780B3C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22000"/>
          <a:stretch/>
        </p:blipFill>
        <p:spPr>
          <a:xfrm>
            <a:off x="457200" y="990600"/>
            <a:ext cx="42672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696F7-B79E-4834-B6B5-02F0C6EBF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0600"/>
            <a:ext cx="4267200" cy="2209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53C589-E60E-4224-B604-626316A72B26}"/>
              </a:ext>
            </a:extLst>
          </p:cNvPr>
          <p:cNvSpPr txBox="1"/>
          <p:nvPr/>
        </p:nvSpPr>
        <p:spPr>
          <a:xfrm>
            <a:off x="228600" y="3424237"/>
            <a:ext cx="5867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Volume of water supply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=1m</a:t>
            </a:r>
            <a:r>
              <a:rPr lang="en-US" sz="2800" b="1" baseline="30000" dirty="0"/>
              <a:t>3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1m</a:t>
            </a:r>
            <a:r>
              <a:rPr lang="en-US" sz="2800" b="1" baseline="30000" dirty="0"/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×B</a:t>
            </a:r>
          </a:p>
          <a:p>
            <a:r>
              <a:rPr lang="en-US" sz="2800" dirty="0"/>
              <a:t>=B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en-US" sz="2800" dirty="0"/>
              <a:t>24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×60 ×60m</a:t>
            </a:r>
            <a:r>
              <a:rPr lang="en-US" sz="2800" b="1" baseline="30000" dirty="0"/>
              <a:t>3</a:t>
            </a:r>
            <a:r>
              <a:rPr lang="en-US" sz="2800" dirty="0"/>
              <a:t>=B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2800" dirty="0"/>
              <a:t>86400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baseline="30000" dirty="0"/>
              <a:t>3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659D7-D043-4F6F-AF0E-D0555A030F7D}"/>
              </a:ext>
            </a:extLst>
          </p:cNvPr>
          <p:cNvSpPr txBox="1"/>
          <p:nvPr/>
        </p:nvSpPr>
        <p:spPr>
          <a:xfrm>
            <a:off x="609600" y="47244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So, 8.64 B = D ×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 or  D = 8.64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× B /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 ∆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B2C797-3E97-401A-8E80-D1D4B83C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5098-01B7-4A79-A411-AC70CB0EB83B}" type="datetime1">
              <a:rPr lang="en-US" smtClean="0"/>
              <a:t>02-Apr-22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5527FE-2C21-44EA-8137-9BC5085F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07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2" grpId="0" animBg="1"/>
      <p:bldP spid="4" grpId="0"/>
      <p:bldP spid="5" grpId="0"/>
      <p:bldP spid="19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804DB24-8B6E-4C23-89CA-4F99C31BE236}"/>
              </a:ext>
            </a:extLst>
          </p:cNvPr>
          <p:cNvSpPr/>
          <p:nvPr/>
        </p:nvSpPr>
        <p:spPr>
          <a:xfrm>
            <a:off x="800100" y="3695700"/>
            <a:ext cx="105918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28412-3459-407B-BE4D-BD08571ADA1D}"/>
              </a:ext>
            </a:extLst>
          </p:cNvPr>
          <p:cNvSpPr txBox="1"/>
          <p:nvPr/>
        </p:nvSpPr>
        <p:spPr>
          <a:xfrm>
            <a:off x="1181100" y="1524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Pump Capacity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ক্যাপাসিটি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6D762-AF5B-44B7-836A-39E7F00189F8}"/>
              </a:ext>
            </a:extLst>
          </p:cNvPr>
          <p:cNvSpPr txBox="1"/>
          <p:nvPr/>
        </p:nvSpPr>
        <p:spPr>
          <a:xfrm>
            <a:off x="762000" y="3657600"/>
            <a:ext cx="1059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sec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যত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পানি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সরবরাহ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পারে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তাকে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উক্ত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পাম্পের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capacity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উহাকে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cumec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7EB87-486E-4CAE-B706-01DCE57EAD75}"/>
              </a:ext>
            </a:extLst>
          </p:cNvPr>
          <p:cNvSpPr/>
          <p:nvPr/>
        </p:nvSpPr>
        <p:spPr>
          <a:xfrm>
            <a:off x="781050" y="5257800"/>
            <a:ext cx="106299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2AB2A-B9FC-460D-BA36-67188104FE2D}"/>
              </a:ext>
            </a:extLst>
          </p:cNvPr>
          <p:cNvSpPr txBox="1"/>
          <p:nvPr/>
        </p:nvSpPr>
        <p:spPr>
          <a:xfrm>
            <a:off x="762000" y="5029200"/>
            <a:ext cx="1066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sec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কোন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যত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পানি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সরবরাহ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পারে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তাকে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উক্ত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পাম্পের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capacity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উহাকে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cusec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বলে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3597C7-D0A3-47DB-AF63-A7B4AE874930}"/>
              </a:ext>
            </a:extLst>
          </p:cNvPr>
          <p:cNvGrpSpPr/>
          <p:nvPr/>
        </p:nvGrpSpPr>
        <p:grpSpPr>
          <a:xfrm>
            <a:off x="3086100" y="1219200"/>
            <a:ext cx="6019800" cy="2209800"/>
            <a:chOff x="1447800" y="1219200"/>
            <a:chExt cx="5467350" cy="17716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33B21E-E4C8-410E-B28D-F1AD14076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3" t="17554" b="31027"/>
            <a:stretch/>
          </p:blipFill>
          <p:spPr>
            <a:xfrm>
              <a:off x="1447800" y="1219200"/>
              <a:ext cx="2798494" cy="17716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27B69E-B103-4028-B9D4-F3624702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219200"/>
              <a:ext cx="2724150" cy="1752600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67145-289C-43E8-B7B1-36C888A78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D3BB-AEA5-46E2-9FEE-287AF773A2F4}" type="datetime1">
              <a:rPr lang="en-US" smtClean="0"/>
              <a:t>02-Apr-22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C0CA-C361-49ED-9574-896BD057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920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E2B1F-703C-424F-B9DD-6C9075F13CB5}"/>
              </a:ext>
            </a:extLst>
          </p:cNvPr>
          <p:cNvSpPr txBox="1"/>
          <p:nvPr/>
        </p:nvSpPr>
        <p:spPr>
          <a:xfrm>
            <a:off x="1314450" y="3124200"/>
            <a:ext cx="9563100" cy="130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ধানের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জন্য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B=120 days, ∆ = 110 cm,  Total area =1200ha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হলে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Duty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Capacity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কত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08AF3-D73A-44F4-B099-E9B1E07F8525}"/>
              </a:ext>
            </a:extLst>
          </p:cNvPr>
          <p:cNvSpPr txBox="1"/>
          <p:nvPr/>
        </p:nvSpPr>
        <p:spPr>
          <a:xfrm>
            <a:off x="285750" y="4648200"/>
            <a:ext cx="116205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 D=864×B/∆=864×120/110=942.55 ha/cusec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Total capacity=1200/942.55=1.27 cusec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500649-33AE-4E25-85A2-68AA7AC15DEB}"/>
              </a:ext>
            </a:extLst>
          </p:cNvPr>
          <p:cNvSpPr txBox="1"/>
          <p:nvPr/>
        </p:nvSpPr>
        <p:spPr>
          <a:xfrm>
            <a:off x="1181100" y="1524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Pump Capacity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ক্যাপাসিটি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0FF71-AE7E-488A-A411-E9B3EA6CD889}"/>
              </a:ext>
            </a:extLst>
          </p:cNvPr>
          <p:cNvGrpSpPr/>
          <p:nvPr/>
        </p:nvGrpSpPr>
        <p:grpSpPr>
          <a:xfrm>
            <a:off x="3200400" y="1219200"/>
            <a:ext cx="5791200" cy="1905000"/>
            <a:chOff x="1447800" y="1219200"/>
            <a:chExt cx="5467350" cy="17716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46DA12-36B6-4571-8991-A727874BE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3" t="17554" b="31027"/>
            <a:stretch/>
          </p:blipFill>
          <p:spPr>
            <a:xfrm>
              <a:off x="1447800" y="1219200"/>
              <a:ext cx="2798494" cy="17716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2D42B5-F686-4284-A512-C991432E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1219200"/>
              <a:ext cx="2724150" cy="175260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6B54A-2CA9-401E-BCB9-9B8AEE64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F786-E0AC-41E6-AE14-A71DC9342F8D}" type="datetime1">
              <a:rPr lang="en-US" smtClean="0"/>
              <a:t>02-Apr-22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21F09-FB42-4E52-8365-4DC71C12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57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4572000"/>
            <a:ext cx="899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প্রিয়ডের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60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B9A16-1F13-4991-928A-A6DE74C7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5" b="98953" l="11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77" y="1981200"/>
            <a:ext cx="3163446" cy="229740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1DEF1-AD41-4889-9C0E-5FB21BA2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3F72-2DBF-408C-8F94-E0F130013305}" type="datetime1">
              <a:rPr lang="en-US" smtClean="0"/>
              <a:t>02-Apr-22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1C4E-A443-4F56-AEC8-B7A4B0D2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8700" y="152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92C04-894F-4FC3-A938-87F97A5F38C7}"/>
              </a:ext>
            </a:extLst>
          </p:cNvPr>
          <p:cNvSpPr txBox="1"/>
          <p:nvPr/>
        </p:nvSpPr>
        <p:spPr>
          <a:xfrm>
            <a:off x="1371600" y="1755465"/>
            <a:ext cx="94488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প্রিয়ডের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ক্যাপাসিটি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ক্যাপাসিটি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031DC-9DD9-4BCE-895A-874BCDE7F54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2844799" cy="365125"/>
          </a:xfrm>
          <a:prstGeom prst="rect">
            <a:avLst/>
          </a:prstGeom>
        </p:spPr>
        <p:txBody>
          <a:bodyPr/>
          <a:lstStyle/>
          <a:p>
            <a:fld id="{A60F503F-9A07-41FD-B9D6-85A9B11E1A7E}" type="datetime1">
              <a:rPr lang="en-US" smtClean="0"/>
              <a:t>02-Apr-22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764AC-C084-43FC-8086-F5F2D303D6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44200" y="6492875"/>
            <a:ext cx="105250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C3AF9-A2E6-4995-9D18-9819C6808B3D}"/>
              </a:ext>
            </a:extLst>
          </p:cNvPr>
          <p:cNvSpPr/>
          <p:nvPr/>
        </p:nvSpPr>
        <p:spPr>
          <a:xfrm>
            <a:off x="381000" y="4419600"/>
            <a:ext cx="114300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19100" y="4191000"/>
            <a:ext cx="11353800" cy="224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ধানের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জন্য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B=140 days, ∆=134cm,  Total area=1200ha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হলে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Duty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Capacity </a:t>
            </a:r>
            <a:r>
              <a:rPr lang="en-US" sz="32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কত</a:t>
            </a: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Ans: D=902.7 ha/cusec, Capacity Q= 1.33 cusec</a:t>
            </a:r>
            <a:endParaRPr lang="bn-IN" sz="2000" dirty="0">
              <a:solidFill>
                <a:srgbClr val="3333FF"/>
              </a:solidFill>
              <a:latin typeface="Arial" panose="020B0604020202020204" pitchFamily="34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100" y="68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5E966-29BB-4669-BAB4-49EC520A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1524000"/>
            <a:ext cx="2600325" cy="2600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6BFB-52BB-4C7B-9DB9-D8B7F671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F65-DC67-4A74-9BF7-0735C37DFD4D}" type="datetime1">
              <a:rPr lang="en-US" smtClean="0"/>
              <a:t>02-Apr-22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09890-CE7A-4EBF-99B2-4ABCB569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A78727-0ADF-4EAE-B56B-6ED7C40A1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50798" y="23770"/>
            <a:ext cx="12149742" cy="683423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17E15-DFCD-40B9-B983-9DAA5DE2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75A5-8645-4780-8D51-28991DB9458D}" type="datetime1">
              <a:rPr lang="en-US" smtClean="0"/>
              <a:t>02-Apr-22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9DD99-C97C-46A7-B3F3-9F9362DE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11D0CE-90C4-4246-AE8E-A6F809584D81}"/>
              </a:ext>
            </a:extLst>
          </p:cNvPr>
          <p:cNvSpPr/>
          <p:nvPr/>
        </p:nvSpPr>
        <p:spPr>
          <a:xfrm>
            <a:off x="-33867" y="0"/>
            <a:ext cx="12234407" cy="7162800"/>
          </a:xfrm>
          <a:custGeom>
            <a:avLst/>
            <a:gdLst/>
            <a:ahLst/>
            <a:cxnLst/>
            <a:rect l="l" t="t" r="r" b="b"/>
            <a:pathLst>
              <a:path w="8737603" h="4267200">
                <a:moveTo>
                  <a:pt x="1515257" y="1883181"/>
                </a:moveTo>
                <a:lnTo>
                  <a:pt x="1515702" y="2662160"/>
                </a:lnTo>
                <a:cubicBezTo>
                  <a:pt x="1459629" y="2531384"/>
                  <a:pt x="1381299" y="2426519"/>
                  <a:pt x="1280712" y="2347568"/>
                </a:cubicBezTo>
                <a:cubicBezTo>
                  <a:pt x="1180125" y="2268616"/>
                  <a:pt x="1074259" y="2214148"/>
                  <a:pt x="963114" y="2184163"/>
                </a:cubicBezTo>
                <a:cubicBezTo>
                  <a:pt x="1060677" y="2148351"/>
                  <a:pt x="1158230" y="2103708"/>
                  <a:pt x="1255774" y="2050232"/>
                </a:cubicBezTo>
                <a:cubicBezTo>
                  <a:pt x="1353318" y="1996757"/>
                  <a:pt x="1439812" y="1941073"/>
                  <a:pt x="1515257" y="1883181"/>
                </a:cubicBezTo>
                <a:close/>
                <a:moveTo>
                  <a:pt x="5693170" y="1808033"/>
                </a:moveTo>
                <a:lnTo>
                  <a:pt x="5693170" y="2638001"/>
                </a:lnTo>
                <a:cubicBezTo>
                  <a:pt x="5632012" y="2495090"/>
                  <a:pt x="5548310" y="2380651"/>
                  <a:pt x="5442064" y="2294686"/>
                </a:cubicBezTo>
                <a:cubicBezTo>
                  <a:pt x="5335818" y="2208720"/>
                  <a:pt x="5230221" y="2149001"/>
                  <a:pt x="5125273" y="2115527"/>
                </a:cubicBezTo>
                <a:close/>
                <a:moveTo>
                  <a:pt x="1515257" y="863116"/>
                </a:moveTo>
                <a:lnTo>
                  <a:pt x="1515257" y="1550915"/>
                </a:lnTo>
                <a:cubicBezTo>
                  <a:pt x="1513513" y="1551917"/>
                  <a:pt x="1508392" y="1554561"/>
                  <a:pt x="1499894" y="1558848"/>
                </a:cubicBezTo>
                <a:cubicBezTo>
                  <a:pt x="1491395" y="1563134"/>
                  <a:pt x="1483046" y="1568060"/>
                  <a:pt x="1474845" y="1573627"/>
                </a:cubicBezTo>
                <a:cubicBezTo>
                  <a:pt x="1428828" y="1606061"/>
                  <a:pt x="1381021" y="1635285"/>
                  <a:pt x="1331423" y="1661299"/>
                </a:cubicBezTo>
                <a:cubicBezTo>
                  <a:pt x="1281825" y="1687314"/>
                  <a:pt x="1235391" y="1700321"/>
                  <a:pt x="1192121" y="1700321"/>
                </a:cubicBezTo>
                <a:cubicBezTo>
                  <a:pt x="1162062" y="1700321"/>
                  <a:pt x="1134934" y="1699291"/>
                  <a:pt x="1110738" y="1697231"/>
                </a:cubicBezTo>
                <a:cubicBezTo>
                  <a:pt x="1086543" y="1695172"/>
                  <a:pt x="1063859" y="1690709"/>
                  <a:pt x="1042688" y="1683844"/>
                </a:cubicBezTo>
                <a:cubicBezTo>
                  <a:pt x="1021516" y="1676978"/>
                  <a:pt x="1001931" y="1665827"/>
                  <a:pt x="983933" y="1650389"/>
                </a:cubicBezTo>
                <a:cubicBezTo>
                  <a:pt x="965935" y="1634951"/>
                  <a:pt x="950868" y="1626824"/>
                  <a:pt x="938733" y="1626008"/>
                </a:cubicBezTo>
                <a:cubicBezTo>
                  <a:pt x="997626" y="1622927"/>
                  <a:pt x="1044311" y="1601942"/>
                  <a:pt x="1078786" y="1563050"/>
                </a:cubicBezTo>
                <a:cubicBezTo>
                  <a:pt x="1113262" y="1524159"/>
                  <a:pt x="1130499" y="1478513"/>
                  <a:pt x="1130499" y="1426114"/>
                </a:cubicBezTo>
                <a:cubicBezTo>
                  <a:pt x="1130499" y="1368222"/>
                  <a:pt x="1108781" y="1317511"/>
                  <a:pt x="1065343" y="1273981"/>
                </a:cubicBezTo>
                <a:cubicBezTo>
                  <a:pt x="1021906" y="1230451"/>
                  <a:pt x="960832" y="1208686"/>
                  <a:pt x="882121" y="1208686"/>
                </a:cubicBezTo>
                <a:cubicBezTo>
                  <a:pt x="837774" y="1208686"/>
                  <a:pt x="796573" y="1216599"/>
                  <a:pt x="758517" y="1232427"/>
                </a:cubicBezTo>
                <a:cubicBezTo>
                  <a:pt x="720460" y="1248254"/>
                  <a:pt x="687126" y="1269908"/>
                  <a:pt x="658514" y="1297388"/>
                </a:cubicBezTo>
                <a:cubicBezTo>
                  <a:pt x="629902" y="1324868"/>
                  <a:pt x="607005" y="1355902"/>
                  <a:pt x="589823" y="1390488"/>
                </a:cubicBezTo>
                <a:cubicBezTo>
                  <a:pt x="572641" y="1425075"/>
                  <a:pt x="564050" y="1462853"/>
                  <a:pt x="564050" y="1503823"/>
                </a:cubicBezTo>
                <a:cubicBezTo>
                  <a:pt x="564050" y="1552103"/>
                  <a:pt x="576250" y="1599492"/>
                  <a:pt x="600650" y="1645991"/>
                </a:cubicBezTo>
                <a:cubicBezTo>
                  <a:pt x="625050" y="1692491"/>
                  <a:pt x="658050" y="1734128"/>
                  <a:pt x="699651" y="1770904"/>
                </a:cubicBezTo>
                <a:cubicBezTo>
                  <a:pt x="741251" y="1807680"/>
                  <a:pt x="790802" y="1836756"/>
                  <a:pt x="848305" y="1858132"/>
                </a:cubicBezTo>
                <a:cubicBezTo>
                  <a:pt x="877056" y="1868819"/>
                  <a:pt x="907939" y="1876835"/>
                  <a:pt x="940952" y="1882179"/>
                </a:cubicBezTo>
                <a:lnTo>
                  <a:pt x="976842" y="1886400"/>
                </a:lnTo>
                <a:lnTo>
                  <a:pt x="468918" y="2139964"/>
                </a:lnTo>
                <a:lnTo>
                  <a:pt x="689353" y="2441336"/>
                </a:lnTo>
                <a:cubicBezTo>
                  <a:pt x="834787" y="2441336"/>
                  <a:pt x="957047" y="2466932"/>
                  <a:pt x="1056130" y="2518126"/>
                </a:cubicBezTo>
                <a:cubicBezTo>
                  <a:pt x="1155215" y="2569319"/>
                  <a:pt x="1239706" y="2629883"/>
                  <a:pt x="1309602" y="2699817"/>
                </a:cubicBezTo>
                <a:cubicBezTo>
                  <a:pt x="1379499" y="2769751"/>
                  <a:pt x="1435554" y="2840669"/>
                  <a:pt x="1477767" y="2912570"/>
                </a:cubicBezTo>
                <a:cubicBezTo>
                  <a:pt x="1519979" y="2984471"/>
                  <a:pt x="1550048" y="3023353"/>
                  <a:pt x="1567972" y="3029216"/>
                </a:cubicBezTo>
                <a:lnTo>
                  <a:pt x="1564521" y="3029216"/>
                </a:lnTo>
                <a:lnTo>
                  <a:pt x="1587010" y="3119338"/>
                </a:lnTo>
                <a:lnTo>
                  <a:pt x="1771763" y="3267853"/>
                </a:lnTo>
                <a:lnTo>
                  <a:pt x="1771763" y="1443815"/>
                </a:lnTo>
                <a:lnTo>
                  <a:pt x="2017028" y="1443815"/>
                </a:lnTo>
                <a:lnTo>
                  <a:pt x="2075639" y="1443815"/>
                </a:lnTo>
                <a:lnTo>
                  <a:pt x="3198633" y="1443815"/>
                </a:lnTo>
                <a:lnTo>
                  <a:pt x="3198633" y="2374538"/>
                </a:lnTo>
                <a:cubicBezTo>
                  <a:pt x="3197483" y="2298907"/>
                  <a:pt x="3167368" y="2230392"/>
                  <a:pt x="3108289" y="2168994"/>
                </a:cubicBezTo>
                <a:cubicBezTo>
                  <a:pt x="3049209" y="2107595"/>
                  <a:pt x="2988349" y="2057877"/>
                  <a:pt x="2925707" y="2019839"/>
                </a:cubicBezTo>
                <a:cubicBezTo>
                  <a:pt x="2863065" y="1981801"/>
                  <a:pt x="2801174" y="1954071"/>
                  <a:pt x="2740035" y="1936647"/>
                </a:cubicBezTo>
                <a:cubicBezTo>
                  <a:pt x="2678897" y="1919224"/>
                  <a:pt x="2623519" y="1910513"/>
                  <a:pt x="2573903" y="1910513"/>
                </a:cubicBezTo>
                <a:cubicBezTo>
                  <a:pt x="2515158" y="1910513"/>
                  <a:pt x="2457646" y="1918630"/>
                  <a:pt x="2401368" y="1934866"/>
                </a:cubicBezTo>
                <a:cubicBezTo>
                  <a:pt x="2345091" y="1951102"/>
                  <a:pt x="2295076" y="1975919"/>
                  <a:pt x="2251323" y="2009318"/>
                </a:cubicBezTo>
                <a:cubicBezTo>
                  <a:pt x="2207570" y="2042717"/>
                  <a:pt x="2172825" y="2084466"/>
                  <a:pt x="2147090" y="2134565"/>
                </a:cubicBezTo>
                <a:cubicBezTo>
                  <a:pt x="2121354" y="2184664"/>
                  <a:pt x="2108486" y="2241646"/>
                  <a:pt x="2108486" y="2305513"/>
                </a:cubicBezTo>
                <a:cubicBezTo>
                  <a:pt x="2108486" y="2351900"/>
                  <a:pt x="2116242" y="2395737"/>
                  <a:pt x="2131755" y="2437022"/>
                </a:cubicBezTo>
                <a:cubicBezTo>
                  <a:pt x="2147266" y="2478307"/>
                  <a:pt x="2170052" y="2515909"/>
                  <a:pt x="2200111" y="2549827"/>
                </a:cubicBezTo>
                <a:cubicBezTo>
                  <a:pt x="2230171" y="2583746"/>
                  <a:pt x="2266520" y="2610363"/>
                  <a:pt x="2309159" y="2629679"/>
                </a:cubicBezTo>
                <a:cubicBezTo>
                  <a:pt x="2351799" y="2648995"/>
                  <a:pt x="2399411" y="2658653"/>
                  <a:pt x="2451996" y="2658653"/>
                </a:cubicBezTo>
                <a:cubicBezTo>
                  <a:pt x="2487956" y="2658653"/>
                  <a:pt x="2524621" y="2651342"/>
                  <a:pt x="2561991" y="2636721"/>
                </a:cubicBezTo>
                <a:cubicBezTo>
                  <a:pt x="2599360" y="2622099"/>
                  <a:pt x="2633502" y="2601281"/>
                  <a:pt x="2664415" y="2574264"/>
                </a:cubicBezTo>
                <a:cubicBezTo>
                  <a:pt x="2695327" y="2547248"/>
                  <a:pt x="2720841" y="2514350"/>
                  <a:pt x="2740954" y="2475570"/>
                </a:cubicBezTo>
                <a:cubicBezTo>
                  <a:pt x="2761068" y="2436790"/>
                  <a:pt x="2771125" y="2395227"/>
                  <a:pt x="2771125" y="2350880"/>
                </a:cubicBezTo>
                <a:cubicBezTo>
                  <a:pt x="2771125" y="2325905"/>
                  <a:pt x="2767859" y="2299724"/>
                  <a:pt x="2761328" y="2272336"/>
                </a:cubicBezTo>
                <a:cubicBezTo>
                  <a:pt x="2758062" y="2258643"/>
                  <a:pt x="2753748" y="2248516"/>
                  <a:pt x="2748386" y="2241957"/>
                </a:cubicBezTo>
                <a:lnTo>
                  <a:pt x="2741487" y="2236361"/>
                </a:lnTo>
                <a:lnTo>
                  <a:pt x="2744602" y="2237214"/>
                </a:lnTo>
                <a:cubicBezTo>
                  <a:pt x="2782277" y="2249500"/>
                  <a:pt x="2831345" y="2278650"/>
                  <a:pt x="2891807" y="2324662"/>
                </a:cubicBezTo>
                <a:cubicBezTo>
                  <a:pt x="2960906" y="2377247"/>
                  <a:pt x="3024262" y="2445269"/>
                  <a:pt x="3081876" y="2528730"/>
                </a:cubicBezTo>
                <a:cubicBezTo>
                  <a:pt x="3139489" y="2612191"/>
                  <a:pt x="3185821" y="2705857"/>
                  <a:pt x="3220872" y="2809728"/>
                </a:cubicBezTo>
                <a:cubicBezTo>
                  <a:pt x="3255922" y="2913599"/>
                  <a:pt x="3273447" y="3024688"/>
                  <a:pt x="3273447" y="3142996"/>
                </a:cubicBezTo>
                <a:lnTo>
                  <a:pt x="3455139" y="3259893"/>
                </a:lnTo>
                <a:lnTo>
                  <a:pt x="3455139" y="1443815"/>
                </a:lnTo>
                <a:lnTo>
                  <a:pt x="4037786" y="1443815"/>
                </a:lnTo>
                <a:cubicBezTo>
                  <a:pt x="3967129" y="1473726"/>
                  <a:pt x="3912326" y="1538187"/>
                  <a:pt x="3873379" y="1637196"/>
                </a:cubicBezTo>
                <a:cubicBezTo>
                  <a:pt x="3834432" y="1736206"/>
                  <a:pt x="3814959" y="1838203"/>
                  <a:pt x="3814959" y="1943188"/>
                </a:cubicBezTo>
                <a:cubicBezTo>
                  <a:pt x="3814959" y="1984900"/>
                  <a:pt x="3820729" y="2033273"/>
                  <a:pt x="3832270" y="2088307"/>
                </a:cubicBezTo>
                <a:cubicBezTo>
                  <a:pt x="3843812" y="2143341"/>
                  <a:pt x="3856949" y="2218749"/>
                  <a:pt x="3871681" y="2314531"/>
                </a:cubicBezTo>
                <a:cubicBezTo>
                  <a:pt x="3889235" y="2393946"/>
                  <a:pt x="3904357" y="2475217"/>
                  <a:pt x="3917049" y="2558344"/>
                </a:cubicBezTo>
                <a:cubicBezTo>
                  <a:pt x="3929740" y="2641471"/>
                  <a:pt x="3936086" y="2706822"/>
                  <a:pt x="3936086" y="2754397"/>
                </a:cubicBezTo>
                <a:cubicBezTo>
                  <a:pt x="3936086" y="2864243"/>
                  <a:pt x="3905201" y="2956091"/>
                  <a:pt x="3843431" y="3029940"/>
                </a:cubicBezTo>
                <a:cubicBezTo>
                  <a:pt x="3781661" y="3103789"/>
                  <a:pt x="3690751" y="3150622"/>
                  <a:pt x="3570700" y="3170439"/>
                </a:cubicBezTo>
                <a:lnTo>
                  <a:pt x="3718769" y="3331979"/>
                </a:lnTo>
                <a:cubicBezTo>
                  <a:pt x="3750832" y="3331979"/>
                  <a:pt x="3794650" y="3318053"/>
                  <a:pt x="3850222" y="3290203"/>
                </a:cubicBezTo>
                <a:cubicBezTo>
                  <a:pt x="3905795" y="3262351"/>
                  <a:pt x="3961256" y="3220092"/>
                  <a:pt x="4016606" y="3163425"/>
                </a:cubicBezTo>
                <a:cubicBezTo>
                  <a:pt x="4071956" y="3106758"/>
                  <a:pt x="4121656" y="3036119"/>
                  <a:pt x="4165705" y="2951507"/>
                </a:cubicBezTo>
                <a:cubicBezTo>
                  <a:pt x="4209755" y="2866896"/>
                  <a:pt x="4231780" y="2767386"/>
                  <a:pt x="4231780" y="2652975"/>
                </a:cubicBezTo>
                <a:cubicBezTo>
                  <a:pt x="4231780" y="2568883"/>
                  <a:pt x="4223300" y="2482834"/>
                  <a:pt x="4206341" y="2394828"/>
                </a:cubicBezTo>
                <a:cubicBezTo>
                  <a:pt x="4189381" y="2306821"/>
                  <a:pt x="4171513" y="2223796"/>
                  <a:pt x="4152735" y="2145754"/>
                </a:cubicBezTo>
                <a:cubicBezTo>
                  <a:pt x="4139116" y="2079438"/>
                  <a:pt x="4127510" y="2020424"/>
                  <a:pt x="4117917" y="1968710"/>
                </a:cubicBezTo>
                <a:cubicBezTo>
                  <a:pt x="4108324" y="1916998"/>
                  <a:pt x="4103527" y="1868856"/>
                  <a:pt x="4103527" y="1824287"/>
                </a:cubicBezTo>
                <a:cubicBezTo>
                  <a:pt x="4103527" y="1780534"/>
                  <a:pt x="4107832" y="1736577"/>
                  <a:pt x="4116441" y="1692416"/>
                </a:cubicBezTo>
                <a:cubicBezTo>
                  <a:pt x="4125051" y="1648255"/>
                  <a:pt x="4139487" y="1608028"/>
                  <a:pt x="4159749" y="1571734"/>
                </a:cubicBezTo>
                <a:cubicBezTo>
                  <a:pt x="4180011" y="1535440"/>
                  <a:pt x="4204856" y="1505520"/>
                  <a:pt x="4234285" y="1481974"/>
                </a:cubicBezTo>
                <a:cubicBezTo>
                  <a:pt x="4263713" y="1458428"/>
                  <a:pt x="4299450" y="1445708"/>
                  <a:pt x="4341496" y="1443815"/>
                </a:cubicBezTo>
                <a:lnTo>
                  <a:pt x="4570959" y="1443815"/>
                </a:lnTo>
                <a:lnTo>
                  <a:pt x="4610025" y="1443815"/>
                </a:lnTo>
                <a:lnTo>
                  <a:pt x="5693170" y="1443815"/>
                </a:lnTo>
                <a:lnTo>
                  <a:pt x="5693170" y="1481389"/>
                </a:lnTo>
                <a:lnTo>
                  <a:pt x="4634807" y="2068435"/>
                </a:lnTo>
                <a:lnTo>
                  <a:pt x="4850566" y="2357281"/>
                </a:lnTo>
                <a:cubicBezTo>
                  <a:pt x="4956441" y="2372088"/>
                  <a:pt x="5056415" y="2398761"/>
                  <a:pt x="5150489" y="2437300"/>
                </a:cubicBezTo>
                <a:cubicBezTo>
                  <a:pt x="5244564" y="2475839"/>
                  <a:pt x="5330817" y="2527042"/>
                  <a:pt x="5409249" y="2590908"/>
                </a:cubicBezTo>
                <a:cubicBezTo>
                  <a:pt x="5487682" y="2654775"/>
                  <a:pt x="5558544" y="2733615"/>
                  <a:pt x="5621835" y="2827430"/>
                </a:cubicBezTo>
                <a:cubicBezTo>
                  <a:pt x="5685126" y="2921244"/>
                  <a:pt x="5736014" y="3033131"/>
                  <a:pt x="5774497" y="3163091"/>
                </a:cubicBezTo>
                <a:lnTo>
                  <a:pt x="5953237" y="3257165"/>
                </a:lnTo>
                <a:lnTo>
                  <a:pt x="5953237" y="1443815"/>
                </a:lnTo>
                <a:lnTo>
                  <a:pt x="6110169" y="1443815"/>
                </a:lnTo>
                <a:lnTo>
                  <a:pt x="6253607" y="1443815"/>
                </a:lnTo>
                <a:lnTo>
                  <a:pt x="6273768" y="1443815"/>
                </a:lnTo>
                <a:cubicBezTo>
                  <a:pt x="6280671" y="1446784"/>
                  <a:pt x="6292714" y="1458372"/>
                  <a:pt x="6309895" y="1478578"/>
                </a:cubicBezTo>
                <a:cubicBezTo>
                  <a:pt x="6327077" y="1498785"/>
                  <a:pt x="6344677" y="1522415"/>
                  <a:pt x="6362694" y="1549468"/>
                </a:cubicBezTo>
                <a:cubicBezTo>
                  <a:pt x="6380711" y="1576521"/>
                  <a:pt x="6395462" y="1602582"/>
                  <a:pt x="6406948" y="1627650"/>
                </a:cubicBezTo>
                <a:cubicBezTo>
                  <a:pt x="6418433" y="1652718"/>
                  <a:pt x="6424176" y="1670410"/>
                  <a:pt x="6424176" y="1680727"/>
                </a:cubicBezTo>
                <a:lnTo>
                  <a:pt x="6424176" y="3073804"/>
                </a:lnTo>
                <a:lnTo>
                  <a:pt x="6680681" y="3260728"/>
                </a:lnTo>
                <a:lnTo>
                  <a:pt x="6680681" y="1443815"/>
                </a:lnTo>
                <a:lnTo>
                  <a:pt x="6989529" y="1443815"/>
                </a:lnTo>
                <a:lnTo>
                  <a:pt x="7071896" y="1443815"/>
                </a:lnTo>
                <a:lnTo>
                  <a:pt x="7179125" y="1443815"/>
                </a:lnTo>
                <a:lnTo>
                  <a:pt x="7179125" y="2390346"/>
                </a:lnTo>
                <a:lnTo>
                  <a:pt x="7464409" y="2622192"/>
                </a:lnTo>
                <a:lnTo>
                  <a:pt x="7677997" y="2393408"/>
                </a:lnTo>
                <a:cubicBezTo>
                  <a:pt x="7742085" y="2319299"/>
                  <a:pt x="7804357" y="2248122"/>
                  <a:pt x="7864809" y="2179876"/>
                </a:cubicBezTo>
                <a:cubicBezTo>
                  <a:pt x="7925261" y="2111631"/>
                  <a:pt x="7971927" y="2051605"/>
                  <a:pt x="8004807" y="1999800"/>
                </a:cubicBezTo>
                <a:cubicBezTo>
                  <a:pt x="7986401" y="2027150"/>
                  <a:pt x="7973625" y="2071107"/>
                  <a:pt x="7966482" y="2131670"/>
                </a:cubicBezTo>
                <a:cubicBezTo>
                  <a:pt x="7959338" y="2192234"/>
                  <a:pt x="7955766" y="2254115"/>
                  <a:pt x="7955766" y="2317314"/>
                </a:cubicBezTo>
                <a:cubicBezTo>
                  <a:pt x="7955766" y="2475180"/>
                  <a:pt x="7977086" y="2630829"/>
                  <a:pt x="8019725" y="2784261"/>
                </a:cubicBezTo>
                <a:cubicBezTo>
                  <a:pt x="8062365" y="2937693"/>
                  <a:pt x="8119849" y="3096478"/>
                  <a:pt x="8192176" y="3260616"/>
                </a:cubicBezTo>
                <a:lnTo>
                  <a:pt x="8394797" y="3331979"/>
                </a:lnTo>
                <a:cubicBezTo>
                  <a:pt x="8368821" y="3225844"/>
                  <a:pt x="8346341" y="3138320"/>
                  <a:pt x="8327359" y="3069406"/>
                </a:cubicBezTo>
                <a:cubicBezTo>
                  <a:pt x="8308377" y="3000493"/>
                  <a:pt x="8292643" y="2935903"/>
                  <a:pt x="8280155" y="2875636"/>
                </a:cubicBezTo>
                <a:cubicBezTo>
                  <a:pt x="8267667" y="2815369"/>
                  <a:pt x="8258575" y="2756661"/>
                  <a:pt x="8252879" y="2699511"/>
                </a:cubicBezTo>
                <a:cubicBezTo>
                  <a:pt x="8247183" y="2642362"/>
                  <a:pt x="8244335" y="2582558"/>
                  <a:pt x="8244335" y="2520102"/>
                </a:cubicBezTo>
                <a:cubicBezTo>
                  <a:pt x="8244335" y="2394559"/>
                  <a:pt x="8259596" y="2270676"/>
                  <a:pt x="8290119" y="2148453"/>
                </a:cubicBezTo>
                <a:cubicBezTo>
                  <a:pt x="8320642" y="2026231"/>
                  <a:pt x="8384555" y="1898452"/>
                  <a:pt x="8481858" y="1765115"/>
                </a:cubicBezTo>
                <a:lnTo>
                  <a:pt x="8107787" y="1557873"/>
                </a:lnTo>
                <a:cubicBezTo>
                  <a:pt x="7962835" y="1632019"/>
                  <a:pt x="7833971" y="1724823"/>
                  <a:pt x="7721193" y="1836283"/>
                </a:cubicBezTo>
                <a:cubicBezTo>
                  <a:pt x="7608415" y="1947743"/>
                  <a:pt x="7514415" y="2065911"/>
                  <a:pt x="7439193" y="2190787"/>
                </a:cubicBezTo>
                <a:lnTo>
                  <a:pt x="7439193" y="1443815"/>
                </a:lnTo>
                <a:lnTo>
                  <a:pt x="8714093" y="1443815"/>
                </a:lnTo>
                <a:lnTo>
                  <a:pt x="8561793" y="1205123"/>
                </a:lnTo>
                <a:lnTo>
                  <a:pt x="6919596" y="1205123"/>
                </a:lnTo>
                <a:lnTo>
                  <a:pt x="6857770" y="1205123"/>
                </a:lnTo>
                <a:lnTo>
                  <a:pt x="6667489" y="1205123"/>
                </a:lnTo>
                <a:lnTo>
                  <a:pt x="6658137" y="1175231"/>
                </a:lnTo>
                <a:cubicBezTo>
                  <a:pt x="6647078" y="1130884"/>
                  <a:pt x="6628143" y="1076870"/>
                  <a:pt x="6601330" y="1013189"/>
                </a:cubicBezTo>
                <a:cubicBezTo>
                  <a:pt x="6574519" y="949508"/>
                  <a:pt x="6515467" y="899484"/>
                  <a:pt x="6424176" y="863116"/>
                </a:cubicBezTo>
                <a:lnTo>
                  <a:pt x="6424176" y="1282624"/>
                </a:lnTo>
                <a:lnTo>
                  <a:pt x="6417738" y="1277375"/>
                </a:lnTo>
                <a:cubicBezTo>
                  <a:pt x="6394049" y="1258515"/>
                  <a:pt x="6362276" y="1234431"/>
                  <a:pt x="6322420" y="1205123"/>
                </a:cubicBezTo>
                <a:lnTo>
                  <a:pt x="6097355" y="1205123"/>
                </a:lnTo>
                <a:lnTo>
                  <a:pt x="5959650" y="1205123"/>
                </a:lnTo>
                <a:lnTo>
                  <a:pt x="4457669" y="1205123"/>
                </a:lnTo>
                <a:lnTo>
                  <a:pt x="4439200" y="1205123"/>
                </a:lnTo>
                <a:lnTo>
                  <a:pt x="1919387" y="1205123"/>
                </a:lnTo>
                <a:lnTo>
                  <a:pt x="1885269" y="1205123"/>
                </a:lnTo>
                <a:lnTo>
                  <a:pt x="1760184" y="1205123"/>
                </a:lnTo>
                <a:lnTo>
                  <a:pt x="1751834" y="1171724"/>
                </a:lnTo>
                <a:cubicBezTo>
                  <a:pt x="1740590" y="1122293"/>
                  <a:pt x="1723603" y="1066693"/>
                  <a:pt x="1700873" y="1004923"/>
                </a:cubicBezTo>
                <a:cubicBezTo>
                  <a:pt x="1678143" y="943153"/>
                  <a:pt x="1616271" y="895884"/>
                  <a:pt x="1515257" y="863116"/>
                </a:cubicBezTo>
                <a:close/>
                <a:moveTo>
                  <a:pt x="0" y="0"/>
                </a:moveTo>
                <a:lnTo>
                  <a:pt x="8737603" y="0"/>
                </a:lnTo>
                <a:lnTo>
                  <a:pt x="8737603" y="426720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B8D38-5E80-4822-9FE4-D5CFADEF0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3" b="100000" l="9982" r="904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1" r="35771"/>
          <a:stretch/>
        </p:blipFill>
        <p:spPr>
          <a:xfrm rot="5400000">
            <a:off x="5236075" y="85853"/>
            <a:ext cx="1779186" cy="16550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62C3631-F78D-4D17-845C-C3685517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DBB3-F085-450B-8C61-075A8DC31BDF}" type="datetime1">
              <a:rPr lang="en-US" smtClean="0"/>
              <a:t>02-Apr-22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7522D50-D6EB-4EB8-BB08-9D060B0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C84D2B-EF63-4FB3-B666-44F5D9C32182}"/>
              </a:ext>
            </a:extLst>
          </p:cNvPr>
          <p:cNvSpPr/>
          <p:nvPr/>
        </p:nvSpPr>
        <p:spPr>
          <a:xfrm>
            <a:off x="880781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CF231-7F6E-4B10-BE1B-8538305A124B}"/>
              </a:ext>
            </a:extLst>
          </p:cNvPr>
          <p:cNvSpPr/>
          <p:nvPr/>
        </p:nvSpPr>
        <p:spPr>
          <a:xfrm>
            <a:off x="396068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74B63-0E72-47EF-A272-0BFA5BA28459}"/>
              </a:ext>
            </a:extLst>
          </p:cNvPr>
          <p:cNvSpPr/>
          <p:nvPr/>
        </p:nvSpPr>
        <p:spPr>
          <a:xfrm>
            <a:off x="82391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4972E4-C45F-4B2A-AAE5-254995B17E88}"/>
              </a:ext>
            </a:extLst>
          </p:cNvPr>
          <p:cNvSpPr/>
          <p:nvPr/>
        </p:nvSpPr>
        <p:spPr>
          <a:xfrm>
            <a:off x="104424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63DE86-3040-4D73-8C30-21347EA38570}"/>
              </a:ext>
            </a:extLst>
          </p:cNvPr>
          <p:cNvSpPr/>
          <p:nvPr/>
        </p:nvSpPr>
        <p:spPr>
          <a:xfrm>
            <a:off x="126456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8ECB3D-4C5D-40EE-BC58-8B99572CC7FA}"/>
              </a:ext>
            </a:extLst>
          </p:cNvPr>
          <p:cNvSpPr/>
          <p:nvPr/>
        </p:nvSpPr>
        <p:spPr>
          <a:xfrm>
            <a:off x="148489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F59D13-B880-46E4-AD11-5E3DA7972C7E}"/>
              </a:ext>
            </a:extLst>
          </p:cNvPr>
          <p:cNvSpPr/>
          <p:nvPr/>
        </p:nvSpPr>
        <p:spPr>
          <a:xfrm>
            <a:off x="170521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AED3AF-AB17-40F7-BA79-D9FE3FC2160F}"/>
              </a:ext>
            </a:extLst>
          </p:cNvPr>
          <p:cNvSpPr/>
          <p:nvPr/>
        </p:nvSpPr>
        <p:spPr>
          <a:xfrm>
            <a:off x="192553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30CC6-8A4E-498E-B0C1-8D78AE934249}"/>
              </a:ext>
            </a:extLst>
          </p:cNvPr>
          <p:cNvSpPr/>
          <p:nvPr/>
        </p:nvSpPr>
        <p:spPr>
          <a:xfrm>
            <a:off x="2125142" y="228601"/>
            <a:ext cx="49047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E741E7-3C1A-4455-95BA-00F415B1F3A2}"/>
              </a:ext>
            </a:extLst>
          </p:cNvPr>
          <p:cNvSpPr/>
          <p:nvPr/>
        </p:nvSpPr>
        <p:spPr>
          <a:xfrm>
            <a:off x="241841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4A2D4-AC4F-41A0-8C56-E2569A50E0DB}"/>
              </a:ext>
            </a:extLst>
          </p:cNvPr>
          <p:cNvSpPr/>
          <p:nvPr/>
        </p:nvSpPr>
        <p:spPr>
          <a:xfrm>
            <a:off x="418100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49AD5-D4E5-4DF4-B07A-A4FC1A14B06A}"/>
              </a:ext>
            </a:extLst>
          </p:cNvPr>
          <p:cNvSpPr/>
          <p:nvPr/>
        </p:nvSpPr>
        <p:spPr>
          <a:xfrm>
            <a:off x="440133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6560B-464F-4DC4-8AA0-C06FD84BDEDF}"/>
              </a:ext>
            </a:extLst>
          </p:cNvPr>
          <p:cNvSpPr/>
          <p:nvPr/>
        </p:nvSpPr>
        <p:spPr>
          <a:xfrm>
            <a:off x="462165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901392-03AB-44A8-A772-91ADD9755974}"/>
              </a:ext>
            </a:extLst>
          </p:cNvPr>
          <p:cNvSpPr/>
          <p:nvPr/>
        </p:nvSpPr>
        <p:spPr>
          <a:xfrm>
            <a:off x="329971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58F876-3DF3-48DA-9A6E-FC0F5C774958}"/>
              </a:ext>
            </a:extLst>
          </p:cNvPr>
          <p:cNvSpPr/>
          <p:nvPr/>
        </p:nvSpPr>
        <p:spPr>
          <a:xfrm>
            <a:off x="352003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E6B8E1-3E3A-4C7E-BAC0-BC99AAC89D5F}"/>
              </a:ext>
            </a:extLst>
          </p:cNvPr>
          <p:cNvSpPr/>
          <p:nvPr/>
        </p:nvSpPr>
        <p:spPr>
          <a:xfrm>
            <a:off x="374036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8BAEE8-26B9-48B1-8CD3-2B18A57D63A7}"/>
              </a:ext>
            </a:extLst>
          </p:cNvPr>
          <p:cNvSpPr/>
          <p:nvPr/>
        </p:nvSpPr>
        <p:spPr>
          <a:xfrm>
            <a:off x="2638740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5D0F44-81D4-4EF8-936E-36191ADA7487}"/>
              </a:ext>
            </a:extLst>
          </p:cNvPr>
          <p:cNvSpPr/>
          <p:nvPr/>
        </p:nvSpPr>
        <p:spPr>
          <a:xfrm>
            <a:off x="285906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AB7D6-8FF3-4442-B54B-A1B5C391B35D}"/>
              </a:ext>
            </a:extLst>
          </p:cNvPr>
          <p:cNvSpPr/>
          <p:nvPr/>
        </p:nvSpPr>
        <p:spPr>
          <a:xfrm>
            <a:off x="307938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8C8B87-9DA4-446F-BB6D-A1D3987BB23A}"/>
              </a:ext>
            </a:extLst>
          </p:cNvPr>
          <p:cNvSpPr/>
          <p:nvPr/>
        </p:nvSpPr>
        <p:spPr>
          <a:xfrm>
            <a:off x="484198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E572B4-90B8-4A68-93D6-4FD68817B4D0}"/>
              </a:ext>
            </a:extLst>
          </p:cNvPr>
          <p:cNvSpPr/>
          <p:nvPr/>
        </p:nvSpPr>
        <p:spPr>
          <a:xfrm>
            <a:off x="506230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DA91EE-D313-40B3-88AB-8616DB38B1FD}"/>
              </a:ext>
            </a:extLst>
          </p:cNvPr>
          <p:cNvSpPr/>
          <p:nvPr/>
        </p:nvSpPr>
        <p:spPr>
          <a:xfrm>
            <a:off x="572327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C6771E-F1AF-4133-9DF1-A7707CA1D5FC}"/>
              </a:ext>
            </a:extLst>
          </p:cNvPr>
          <p:cNvSpPr/>
          <p:nvPr/>
        </p:nvSpPr>
        <p:spPr>
          <a:xfrm>
            <a:off x="528262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F1CE5A-5CD9-43EF-A20D-3DA13E3AB128}"/>
              </a:ext>
            </a:extLst>
          </p:cNvPr>
          <p:cNvSpPr/>
          <p:nvPr/>
        </p:nvSpPr>
        <p:spPr>
          <a:xfrm>
            <a:off x="5502952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5BC0BE-DB60-49FF-8F59-8056F1A57BB6}"/>
              </a:ext>
            </a:extLst>
          </p:cNvPr>
          <p:cNvSpPr/>
          <p:nvPr/>
        </p:nvSpPr>
        <p:spPr>
          <a:xfrm>
            <a:off x="594360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761E0-1DF3-46D6-BAE2-E98DF3691D3F}"/>
              </a:ext>
            </a:extLst>
          </p:cNvPr>
          <p:cNvSpPr/>
          <p:nvPr/>
        </p:nvSpPr>
        <p:spPr>
          <a:xfrm>
            <a:off x="616392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6A23AB-99B2-431B-9E13-7D977A64AFEC}"/>
              </a:ext>
            </a:extLst>
          </p:cNvPr>
          <p:cNvSpPr/>
          <p:nvPr/>
        </p:nvSpPr>
        <p:spPr>
          <a:xfrm>
            <a:off x="638424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8CF733-6538-4CDB-9F37-164F20E7F1A1}"/>
              </a:ext>
            </a:extLst>
          </p:cNvPr>
          <p:cNvSpPr/>
          <p:nvPr/>
        </p:nvSpPr>
        <p:spPr>
          <a:xfrm>
            <a:off x="6604572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47D2C0-BE84-47FB-B14F-15F76F996A92}"/>
              </a:ext>
            </a:extLst>
          </p:cNvPr>
          <p:cNvSpPr/>
          <p:nvPr/>
        </p:nvSpPr>
        <p:spPr>
          <a:xfrm>
            <a:off x="682489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74B5D1-FB2C-4BFB-815F-55DB7BFDD54C}"/>
              </a:ext>
            </a:extLst>
          </p:cNvPr>
          <p:cNvSpPr/>
          <p:nvPr/>
        </p:nvSpPr>
        <p:spPr>
          <a:xfrm>
            <a:off x="7045220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570E94-BF48-4D95-8CDC-33EA066E971D}"/>
              </a:ext>
            </a:extLst>
          </p:cNvPr>
          <p:cNvSpPr/>
          <p:nvPr/>
        </p:nvSpPr>
        <p:spPr>
          <a:xfrm>
            <a:off x="726554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C3167D-C37F-4516-AFF8-5FE964DFA423}"/>
              </a:ext>
            </a:extLst>
          </p:cNvPr>
          <p:cNvSpPr/>
          <p:nvPr/>
        </p:nvSpPr>
        <p:spPr>
          <a:xfrm>
            <a:off x="748586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2C0D21-3681-46A9-A2BB-7560229740CB}"/>
              </a:ext>
            </a:extLst>
          </p:cNvPr>
          <p:cNvSpPr/>
          <p:nvPr/>
        </p:nvSpPr>
        <p:spPr>
          <a:xfrm>
            <a:off x="770619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769040-29B4-4DF1-BE89-68EBE7C58F42}"/>
              </a:ext>
            </a:extLst>
          </p:cNvPr>
          <p:cNvSpPr/>
          <p:nvPr/>
        </p:nvSpPr>
        <p:spPr>
          <a:xfrm>
            <a:off x="792651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A389EB-C59A-409A-9FD1-EA0B713E6E26}"/>
              </a:ext>
            </a:extLst>
          </p:cNvPr>
          <p:cNvSpPr/>
          <p:nvPr/>
        </p:nvSpPr>
        <p:spPr>
          <a:xfrm>
            <a:off x="814684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D5C20E-CC4F-4B87-A7E1-F9F5343ECFB4}"/>
              </a:ext>
            </a:extLst>
          </p:cNvPr>
          <p:cNvSpPr/>
          <p:nvPr/>
        </p:nvSpPr>
        <p:spPr>
          <a:xfrm>
            <a:off x="836716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A735E2-99C0-4E5B-9CE7-D2CC4152393C}"/>
              </a:ext>
            </a:extLst>
          </p:cNvPr>
          <p:cNvSpPr/>
          <p:nvPr/>
        </p:nvSpPr>
        <p:spPr>
          <a:xfrm>
            <a:off x="858748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915EB1-5ACC-48D8-B916-F4AA17735D36}"/>
              </a:ext>
            </a:extLst>
          </p:cNvPr>
          <p:cNvSpPr/>
          <p:nvPr/>
        </p:nvSpPr>
        <p:spPr>
          <a:xfrm>
            <a:off x="902813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E65CF6-87EF-415D-BA43-1C78DC6C472E}"/>
              </a:ext>
            </a:extLst>
          </p:cNvPr>
          <p:cNvSpPr/>
          <p:nvPr/>
        </p:nvSpPr>
        <p:spPr>
          <a:xfrm>
            <a:off x="924846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683848-CA5D-4EDD-A354-66DAE2F284CD}"/>
              </a:ext>
            </a:extLst>
          </p:cNvPr>
          <p:cNvSpPr/>
          <p:nvPr/>
        </p:nvSpPr>
        <p:spPr>
          <a:xfrm>
            <a:off x="9468784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169F9D-6B83-4F82-840F-780B9C411624}"/>
              </a:ext>
            </a:extLst>
          </p:cNvPr>
          <p:cNvSpPr/>
          <p:nvPr/>
        </p:nvSpPr>
        <p:spPr>
          <a:xfrm>
            <a:off x="9689108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7F784C-7834-4838-A383-30B367B32966}"/>
              </a:ext>
            </a:extLst>
          </p:cNvPr>
          <p:cNvSpPr/>
          <p:nvPr/>
        </p:nvSpPr>
        <p:spPr>
          <a:xfrm>
            <a:off x="10129756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ECFD22-139F-4323-B8C0-33C6B28315A4}"/>
              </a:ext>
            </a:extLst>
          </p:cNvPr>
          <p:cNvSpPr/>
          <p:nvPr/>
        </p:nvSpPr>
        <p:spPr>
          <a:xfrm>
            <a:off x="1035008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C2A782-3BE0-48D4-BA2F-986FA1C2874A}"/>
              </a:ext>
            </a:extLst>
          </p:cNvPr>
          <p:cNvSpPr/>
          <p:nvPr/>
        </p:nvSpPr>
        <p:spPr>
          <a:xfrm>
            <a:off x="9909432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F78725-3A3A-4CD3-AB9F-64A85D1361C8}"/>
              </a:ext>
            </a:extLst>
          </p:cNvPr>
          <p:cNvSpPr/>
          <p:nvPr/>
        </p:nvSpPr>
        <p:spPr>
          <a:xfrm>
            <a:off x="1057040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A77FD6-7347-4A9D-A381-4AF76C351340}"/>
              </a:ext>
            </a:extLst>
          </p:cNvPr>
          <p:cNvSpPr/>
          <p:nvPr/>
        </p:nvSpPr>
        <p:spPr>
          <a:xfrm>
            <a:off x="11011052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A0E981-81EF-456B-90AB-A62E38BD3E8F}"/>
              </a:ext>
            </a:extLst>
          </p:cNvPr>
          <p:cNvSpPr/>
          <p:nvPr/>
        </p:nvSpPr>
        <p:spPr>
          <a:xfrm>
            <a:off x="38327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547F79-E2C1-4FFB-9B84-B99D8D92659A}"/>
              </a:ext>
            </a:extLst>
          </p:cNvPr>
          <p:cNvSpPr/>
          <p:nvPr/>
        </p:nvSpPr>
        <p:spPr>
          <a:xfrm>
            <a:off x="16294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8A5DE9-36A8-4258-BA82-3D045C586CD5}"/>
              </a:ext>
            </a:extLst>
          </p:cNvPr>
          <p:cNvSpPr/>
          <p:nvPr/>
        </p:nvSpPr>
        <p:spPr>
          <a:xfrm>
            <a:off x="603594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D36DC0-B74A-445E-B6DF-22DF285CA5C9}"/>
              </a:ext>
            </a:extLst>
          </p:cNvPr>
          <p:cNvSpPr/>
          <p:nvPr/>
        </p:nvSpPr>
        <p:spPr>
          <a:xfrm>
            <a:off x="10790728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DC02E8-2BF6-4EDB-9854-8E3AE6C16541}"/>
              </a:ext>
            </a:extLst>
          </p:cNvPr>
          <p:cNvSpPr/>
          <p:nvPr/>
        </p:nvSpPr>
        <p:spPr>
          <a:xfrm>
            <a:off x="11451720" y="228601"/>
            <a:ext cx="417528" cy="6310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DCD66D-A8D1-48F5-9F7F-F5FC12F4C23F}"/>
              </a:ext>
            </a:extLst>
          </p:cNvPr>
          <p:cNvSpPr/>
          <p:nvPr/>
        </p:nvSpPr>
        <p:spPr>
          <a:xfrm>
            <a:off x="11231376" y="228601"/>
            <a:ext cx="417528" cy="63102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879881-FE35-424E-A2AD-4EB438E770E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10134600" h="3923360">
                <a:moveTo>
                  <a:pt x="2600776" y="2081569"/>
                </a:moveTo>
                <a:lnTo>
                  <a:pt x="2599255" y="2903694"/>
                </a:lnTo>
                <a:lnTo>
                  <a:pt x="2470963" y="2709014"/>
                </a:lnTo>
                <a:lnTo>
                  <a:pt x="2321369" y="2674499"/>
                </a:lnTo>
                <a:lnTo>
                  <a:pt x="2326415" y="2674499"/>
                </a:lnTo>
                <a:cubicBezTo>
                  <a:pt x="2298439" y="2599488"/>
                  <a:pt x="2275616" y="2561983"/>
                  <a:pt x="2257944" y="2561983"/>
                </a:cubicBezTo>
                <a:lnTo>
                  <a:pt x="2232554" y="2616662"/>
                </a:lnTo>
                <a:lnTo>
                  <a:pt x="1961159" y="2430808"/>
                </a:lnTo>
                <a:close/>
                <a:moveTo>
                  <a:pt x="1839594" y="979637"/>
                </a:moveTo>
                <a:lnTo>
                  <a:pt x="2565332" y="979637"/>
                </a:lnTo>
                <a:lnTo>
                  <a:pt x="2588191" y="1006937"/>
                </a:lnTo>
                <a:cubicBezTo>
                  <a:pt x="2618077" y="1043320"/>
                  <a:pt x="2639877" y="1072112"/>
                  <a:pt x="2653591" y="1093313"/>
                </a:cubicBezTo>
                <a:cubicBezTo>
                  <a:pt x="2671876" y="1121583"/>
                  <a:pt x="2681019" y="1164146"/>
                  <a:pt x="2681019" y="1221005"/>
                </a:cubicBezTo>
                <a:lnTo>
                  <a:pt x="2681019" y="1266331"/>
                </a:lnTo>
                <a:cubicBezTo>
                  <a:pt x="2681019" y="1306212"/>
                  <a:pt x="2671262" y="1341582"/>
                  <a:pt x="2651748" y="1372440"/>
                </a:cubicBezTo>
                <a:cubicBezTo>
                  <a:pt x="2632236" y="1403299"/>
                  <a:pt x="2607530" y="1429472"/>
                  <a:pt x="2577633" y="1450961"/>
                </a:cubicBezTo>
                <a:cubicBezTo>
                  <a:pt x="2547735" y="1472450"/>
                  <a:pt x="2514875" y="1488960"/>
                  <a:pt x="2479051" y="1500492"/>
                </a:cubicBezTo>
                <a:cubicBezTo>
                  <a:pt x="2443228" y="1512024"/>
                  <a:pt x="2408953" y="1517790"/>
                  <a:pt x="2376225" y="1517790"/>
                </a:cubicBezTo>
                <a:cubicBezTo>
                  <a:pt x="2324973" y="1517790"/>
                  <a:pt x="2269663" y="1501360"/>
                  <a:pt x="2210295" y="1468499"/>
                </a:cubicBezTo>
                <a:cubicBezTo>
                  <a:pt x="2150927" y="1435639"/>
                  <a:pt x="2093682" y="1392274"/>
                  <a:pt x="2038558" y="1338405"/>
                </a:cubicBezTo>
                <a:cubicBezTo>
                  <a:pt x="1983435" y="1284537"/>
                  <a:pt x="1939203" y="1228639"/>
                  <a:pt x="1905862" y="1170713"/>
                </a:cubicBezTo>
                <a:cubicBezTo>
                  <a:pt x="1872521" y="1112787"/>
                  <a:pt x="1855850" y="1058918"/>
                  <a:pt x="1855850" y="1009107"/>
                </a:cubicBezTo>
                <a:cubicBezTo>
                  <a:pt x="1855850" y="994852"/>
                  <a:pt x="1856211" y="986377"/>
                  <a:pt x="1856932" y="983681"/>
                </a:cubicBezTo>
                <a:cubicBezTo>
                  <a:pt x="1857652" y="980984"/>
                  <a:pt x="1851873" y="979637"/>
                  <a:pt x="1839594" y="979637"/>
                </a:cubicBezTo>
                <a:close/>
                <a:moveTo>
                  <a:pt x="6126539" y="149343"/>
                </a:moveTo>
                <a:lnTo>
                  <a:pt x="6126539" y="1242434"/>
                </a:lnTo>
                <a:lnTo>
                  <a:pt x="6119310" y="1218752"/>
                </a:lnTo>
                <a:cubicBezTo>
                  <a:pt x="6108669" y="1189545"/>
                  <a:pt x="6092513" y="1159211"/>
                  <a:pt x="6070842" y="1127749"/>
                </a:cubicBezTo>
                <a:cubicBezTo>
                  <a:pt x="6013049" y="1043849"/>
                  <a:pt x="5949196" y="969613"/>
                  <a:pt x="5879285" y="905040"/>
                </a:cubicBezTo>
                <a:cubicBezTo>
                  <a:pt x="5809373" y="840467"/>
                  <a:pt x="5731092" y="786558"/>
                  <a:pt x="5644443" y="743314"/>
                </a:cubicBezTo>
                <a:cubicBezTo>
                  <a:pt x="5557794" y="700069"/>
                  <a:pt x="5477552" y="693422"/>
                  <a:pt x="5403715" y="723373"/>
                </a:cubicBezTo>
                <a:lnTo>
                  <a:pt x="5403715" y="672120"/>
                </a:lnTo>
                <a:lnTo>
                  <a:pt x="5317147" y="672120"/>
                </a:lnTo>
                <a:cubicBezTo>
                  <a:pt x="5289492" y="672120"/>
                  <a:pt x="5248009" y="675684"/>
                  <a:pt x="5192699" y="682811"/>
                </a:cubicBezTo>
                <a:cubicBezTo>
                  <a:pt x="5137389" y="689939"/>
                  <a:pt x="5075205" y="704994"/>
                  <a:pt x="5006147" y="727978"/>
                </a:cubicBezTo>
                <a:cubicBezTo>
                  <a:pt x="4937089" y="750962"/>
                  <a:pt x="4864868" y="786652"/>
                  <a:pt x="4789484" y="835048"/>
                </a:cubicBezTo>
                <a:cubicBezTo>
                  <a:pt x="4714100" y="883444"/>
                  <a:pt x="4641385" y="968238"/>
                  <a:pt x="4571340" y="1089429"/>
                </a:cubicBezTo>
                <a:cubicBezTo>
                  <a:pt x="4531139" y="1114362"/>
                  <a:pt x="4500961" y="1157927"/>
                  <a:pt x="4480807" y="1220124"/>
                </a:cubicBezTo>
                <a:cubicBezTo>
                  <a:pt x="4460653" y="1282321"/>
                  <a:pt x="4450576" y="1341128"/>
                  <a:pt x="4450576" y="1396545"/>
                </a:cubicBezTo>
                <a:cubicBezTo>
                  <a:pt x="4450576" y="1434344"/>
                  <a:pt x="4455247" y="1476641"/>
                  <a:pt x="4464590" y="1523436"/>
                </a:cubicBezTo>
                <a:cubicBezTo>
                  <a:pt x="4473933" y="1570231"/>
                  <a:pt x="4492272" y="1614169"/>
                  <a:pt x="4519607" y="1655251"/>
                </a:cubicBezTo>
                <a:cubicBezTo>
                  <a:pt x="4546942" y="1696333"/>
                  <a:pt x="4584180" y="1730662"/>
                  <a:pt x="4631322" y="1758237"/>
                </a:cubicBezTo>
                <a:cubicBezTo>
                  <a:pt x="4678463" y="1785812"/>
                  <a:pt x="4740607" y="1799600"/>
                  <a:pt x="4817753" y="1799600"/>
                </a:cubicBezTo>
                <a:cubicBezTo>
                  <a:pt x="4861051" y="1799600"/>
                  <a:pt x="4907059" y="1786933"/>
                  <a:pt x="4955775" y="1761601"/>
                </a:cubicBezTo>
                <a:cubicBezTo>
                  <a:pt x="5004492" y="1736268"/>
                  <a:pt x="5056052" y="1710762"/>
                  <a:pt x="5110454" y="1685082"/>
                </a:cubicBezTo>
                <a:cubicBezTo>
                  <a:pt x="5167473" y="1660577"/>
                  <a:pt x="5210517" y="1641704"/>
                  <a:pt x="5239587" y="1628464"/>
                </a:cubicBezTo>
                <a:cubicBezTo>
                  <a:pt x="5268657" y="1615223"/>
                  <a:pt x="5283512" y="1608603"/>
                  <a:pt x="5284153" y="1608603"/>
                </a:cubicBezTo>
                <a:cubicBezTo>
                  <a:pt x="5320190" y="1608603"/>
                  <a:pt x="5338208" y="1618320"/>
                  <a:pt x="5338208" y="1637753"/>
                </a:cubicBezTo>
                <a:cubicBezTo>
                  <a:pt x="5338208" y="1655478"/>
                  <a:pt x="5323220" y="1690608"/>
                  <a:pt x="5293242" y="1743142"/>
                </a:cubicBezTo>
                <a:cubicBezTo>
                  <a:pt x="5263265" y="1795676"/>
                  <a:pt x="5226627" y="1855684"/>
                  <a:pt x="5183329" y="1923167"/>
                </a:cubicBezTo>
                <a:cubicBezTo>
                  <a:pt x="5097534" y="1992091"/>
                  <a:pt x="5032361" y="2044878"/>
                  <a:pt x="4987808" y="2081529"/>
                </a:cubicBezTo>
                <a:cubicBezTo>
                  <a:pt x="4943256" y="2118180"/>
                  <a:pt x="4906244" y="2147611"/>
                  <a:pt x="4876774" y="2169820"/>
                </a:cubicBezTo>
                <a:lnTo>
                  <a:pt x="4821677" y="2218110"/>
                </a:lnTo>
                <a:lnTo>
                  <a:pt x="5189175" y="2643827"/>
                </a:lnTo>
                <a:cubicBezTo>
                  <a:pt x="5385110" y="2446451"/>
                  <a:pt x="5522838" y="2268094"/>
                  <a:pt x="5602360" y="2108757"/>
                </a:cubicBezTo>
                <a:cubicBezTo>
                  <a:pt x="5681882" y="1949420"/>
                  <a:pt x="5721643" y="1829283"/>
                  <a:pt x="5721643" y="1748347"/>
                </a:cubicBezTo>
                <a:cubicBezTo>
                  <a:pt x="5721643" y="1604199"/>
                  <a:pt x="5674941" y="1490095"/>
                  <a:pt x="5581538" y="1406035"/>
                </a:cubicBezTo>
                <a:cubicBezTo>
                  <a:pt x="5488136" y="1321975"/>
                  <a:pt x="5333857" y="1279945"/>
                  <a:pt x="5118703" y="1279945"/>
                </a:cubicBezTo>
                <a:cubicBezTo>
                  <a:pt x="5047963" y="1279945"/>
                  <a:pt x="5003224" y="1288327"/>
                  <a:pt x="4984485" y="1305091"/>
                </a:cubicBezTo>
                <a:cubicBezTo>
                  <a:pt x="5023885" y="1255280"/>
                  <a:pt x="5079929" y="1209660"/>
                  <a:pt x="5152617" y="1168230"/>
                </a:cubicBezTo>
                <a:cubicBezTo>
                  <a:pt x="5225305" y="1126801"/>
                  <a:pt x="5303319" y="1106086"/>
                  <a:pt x="5386658" y="1106086"/>
                </a:cubicBezTo>
                <a:cubicBezTo>
                  <a:pt x="5436469" y="1106086"/>
                  <a:pt x="5490965" y="1117739"/>
                  <a:pt x="5550146" y="1141042"/>
                </a:cubicBezTo>
                <a:cubicBezTo>
                  <a:pt x="5609327" y="1164347"/>
                  <a:pt x="5665718" y="1194858"/>
                  <a:pt x="5719320" y="1232577"/>
                </a:cubicBezTo>
                <a:cubicBezTo>
                  <a:pt x="5772922" y="1270295"/>
                  <a:pt x="5820103" y="1310257"/>
                  <a:pt x="5860865" y="1352460"/>
                </a:cubicBezTo>
                <a:cubicBezTo>
                  <a:pt x="5901627" y="1394663"/>
                  <a:pt x="5929936" y="1434718"/>
                  <a:pt x="5945793" y="1472624"/>
                </a:cubicBezTo>
                <a:cubicBezTo>
                  <a:pt x="6012635" y="1556069"/>
                  <a:pt x="6059470" y="1634750"/>
                  <a:pt x="6086297" y="1708666"/>
                </a:cubicBezTo>
                <a:cubicBezTo>
                  <a:pt x="6113125" y="1782582"/>
                  <a:pt x="6126539" y="1834329"/>
                  <a:pt x="6126539" y="1863906"/>
                </a:cubicBezTo>
                <a:lnTo>
                  <a:pt x="6126539" y="3324287"/>
                </a:lnTo>
                <a:lnTo>
                  <a:pt x="6500683" y="3593524"/>
                </a:lnTo>
                <a:lnTo>
                  <a:pt x="6500683" y="979637"/>
                </a:lnTo>
                <a:lnTo>
                  <a:pt x="6829404" y="979637"/>
                </a:lnTo>
                <a:lnTo>
                  <a:pt x="6880117" y="979637"/>
                </a:lnTo>
                <a:lnTo>
                  <a:pt x="6905145" y="1095352"/>
                </a:lnTo>
                <a:cubicBezTo>
                  <a:pt x="6975839" y="1408930"/>
                  <a:pt x="7055086" y="1669145"/>
                  <a:pt x="7142887" y="1875998"/>
                </a:cubicBezTo>
                <a:cubicBezTo>
                  <a:pt x="7243230" y="2112401"/>
                  <a:pt x="7348965" y="2310925"/>
                  <a:pt x="7460092" y="2471570"/>
                </a:cubicBezTo>
                <a:cubicBezTo>
                  <a:pt x="7571220" y="2632215"/>
                  <a:pt x="7683722" y="2759773"/>
                  <a:pt x="7797600" y="2854244"/>
                </a:cubicBezTo>
                <a:cubicBezTo>
                  <a:pt x="7911476" y="2948714"/>
                  <a:pt x="8020228" y="3020401"/>
                  <a:pt x="8123854" y="3069305"/>
                </a:cubicBezTo>
                <a:cubicBezTo>
                  <a:pt x="8227481" y="3118208"/>
                  <a:pt x="8321230" y="3149467"/>
                  <a:pt x="8405104" y="3163081"/>
                </a:cubicBezTo>
                <a:cubicBezTo>
                  <a:pt x="8488976" y="3176695"/>
                  <a:pt x="8558969" y="3183502"/>
                  <a:pt x="8615080" y="3183502"/>
                </a:cubicBezTo>
                <a:cubicBezTo>
                  <a:pt x="8775671" y="3183502"/>
                  <a:pt x="8914307" y="3153057"/>
                  <a:pt x="9030987" y="3092168"/>
                </a:cubicBezTo>
                <a:cubicBezTo>
                  <a:pt x="9147667" y="3031279"/>
                  <a:pt x="9245048" y="2952118"/>
                  <a:pt x="9323128" y="2854684"/>
                </a:cubicBezTo>
                <a:cubicBezTo>
                  <a:pt x="9401208" y="2757250"/>
                  <a:pt x="9458614" y="2649099"/>
                  <a:pt x="9495344" y="2530230"/>
                </a:cubicBezTo>
                <a:cubicBezTo>
                  <a:pt x="9532075" y="2411362"/>
                  <a:pt x="9550441" y="2291225"/>
                  <a:pt x="9550441" y="2169820"/>
                </a:cubicBezTo>
                <a:cubicBezTo>
                  <a:pt x="9550441" y="1937902"/>
                  <a:pt x="9507530" y="1748440"/>
                  <a:pt x="9421709" y="1601436"/>
                </a:cubicBezTo>
                <a:cubicBezTo>
                  <a:pt x="9335887" y="1454431"/>
                  <a:pt x="9234663" y="1338552"/>
                  <a:pt x="9118037" y="1253798"/>
                </a:cubicBezTo>
                <a:cubicBezTo>
                  <a:pt x="9001410" y="1169044"/>
                  <a:pt x="8882781" y="1110704"/>
                  <a:pt x="8762151" y="1078778"/>
                </a:cubicBezTo>
                <a:cubicBezTo>
                  <a:pt x="8641520" y="1046853"/>
                  <a:pt x="8547757" y="1030889"/>
                  <a:pt x="8480862" y="1030889"/>
                </a:cubicBezTo>
                <a:cubicBezTo>
                  <a:pt x="8370241" y="1030889"/>
                  <a:pt x="8272314" y="1050870"/>
                  <a:pt x="8187080" y="1090831"/>
                </a:cubicBezTo>
                <a:cubicBezTo>
                  <a:pt x="8101845" y="1130792"/>
                  <a:pt x="8030078" y="1180897"/>
                  <a:pt x="7971778" y="1241145"/>
                </a:cubicBezTo>
                <a:cubicBezTo>
                  <a:pt x="7913478" y="1301394"/>
                  <a:pt x="7869874" y="1365927"/>
                  <a:pt x="7840964" y="1434744"/>
                </a:cubicBezTo>
                <a:cubicBezTo>
                  <a:pt x="7812054" y="1503562"/>
                  <a:pt x="7797600" y="1570324"/>
                  <a:pt x="7797600" y="1635030"/>
                </a:cubicBezTo>
                <a:cubicBezTo>
                  <a:pt x="7797600" y="1782702"/>
                  <a:pt x="7846662" y="1909419"/>
                  <a:pt x="7944790" y="2015181"/>
                </a:cubicBezTo>
                <a:cubicBezTo>
                  <a:pt x="8042918" y="2120943"/>
                  <a:pt x="8176468" y="2173824"/>
                  <a:pt x="8345442" y="2173824"/>
                </a:cubicBezTo>
                <a:cubicBezTo>
                  <a:pt x="8395146" y="2173824"/>
                  <a:pt x="8449510" y="2165509"/>
                  <a:pt x="8508530" y="2148879"/>
                </a:cubicBezTo>
                <a:cubicBezTo>
                  <a:pt x="8567551" y="2132248"/>
                  <a:pt x="8621966" y="2105701"/>
                  <a:pt x="8671778" y="2069237"/>
                </a:cubicBezTo>
                <a:cubicBezTo>
                  <a:pt x="8721589" y="2032773"/>
                  <a:pt x="8763459" y="1985244"/>
                  <a:pt x="8797387" y="1926650"/>
                </a:cubicBezTo>
                <a:cubicBezTo>
                  <a:pt x="8831315" y="1868057"/>
                  <a:pt x="8848279" y="1797651"/>
                  <a:pt x="8848279" y="1715433"/>
                </a:cubicBezTo>
                <a:cubicBezTo>
                  <a:pt x="8848279" y="1664661"/>
                  <a:pt x="8838879" y="1615210"/>
                  <a:pt x="8820080" y="1567081"/>
                </a:cubicBezTo>
                <a:lnTo>
                  <a:pt x="8804567" y="1533350"/>
                </a:lnTo>
                <a:lnTo>
                  <a:pt x="8843574" y="1536051"/>
                </a:lnTo>
                <a:cubicBezTo>
                  <a:pt x="8884456" y="1541822"/>
                  <a:pt x="8922996" y="1556249"/>
                  <a:pt x="8959193" y="1579333"/>
                </a:cubicBezTo>
                <a:cubicBezTo>
                  <a:pt x="9007456" y="1610112"/>
                  <a:pt x="9049780" y="1650540"/>
                  <a:pt x="9086164" y="1700618"/>
                </a:cubicBezTo>
                <a:cubicBezTo>
                  <a:pt x="9122548" y="1750696"/>
                  <a:pt x="9151792" y="1805753"/>
                  <a:pt x="9173894" y="1865788"/>
                </a:cubicBezTo>
                <a:cubicBezTo>
                  <a:pt x="9195997" y="1925823"/>
                  <a:pt x="9207048" y="1980345"/>
                  <a:pt x="9207048" y="2029356"/>
                </a:cubicBezTo>
                <a:cubicBezTo>
                  <a:pt x="9207048" y="2091126"/>
                  <a:pt x="9194502" y="2160411"/>
                  <a:pt x="9169410" y="2237209"/>
                </a:cubicBezTo>
                <a:cubicBezTo>
                  <a:pt x="9144317" y="2314008"/>
                  <a:pt x="9106158" y="2385762"/>
                  <a:pt x="9054932" y="2452471"/>
                </a:cubicBezTo>
                <a:cubicBezTo>
                  <a:pt x="9003706" y="2519179"/>
                  <a:pt x="8938078" y="2574836"/>
                  <a:pt x="8858049" y="2619442"/>
                </a:cubicBezTo>
                <a:cubicBezTo>
                  <a:pt x="8778020" y="2664048"/>
                  <a:pt x="8680266" y="2686351"/>
                  <a:pt x="8564788" y="2686351"/>
                </a:cubicBezTo>
                <a:cubicBezTo>
                  <a:pt x="8440073" y="2686351"/>
                  <a:pt x="8315545" y="2662753"/>
                  <a:pt x="8191204" y="2615558"/>
                </a:cubicBezTo>
                <a:cubicBezTo>
                  <a:pt x="8066862" y="2568363"/>
                  <a:pt x="7945178" y="2484464"/>
                  <a:pt x="7826148" y="2363860"/>
                </a:cubicBezTo>
                <a:cubicBezTo>
                  <a:pt x="7707120" y="2243256"/>
                  <a:pt x="7591520" y="2079834"/>
                  <a:pt x="7479352" y="1873596"/>
                </a:cubicBezTo>
                <a:cubicBezTo>
                  <a:pt x="7367183" y="1667357"/>
                  <a:pt x="7262569" y="1399669"/>
                  <a:pt x="7165510" y="1070530"/>
                </a:cubicBezTo>
                <a:lnTo>
                  <a:pt x="6931793" y="979637"/>
                </a:lnTo>
                <a:lnTo>
                  <a:pt x="9838017" y="979637"/>
                </a:lnTo>
                <a:lnTo>
                  <a:pt x="9634928" y="636244"/>
                </a:lnTo>
                <a:lnTo>
                  <a:pt x="6703612" y="636244"/>
                </a:lnTo>
                <a:lnTo>
                  <a:pt x="6639929" y="636244"/>
                </a:lnTo>
                <a:lnTo>
                  <a:pt x="6484934" y="636244"/>
                </a:lnTo>
                <a:lnTo>
                  <a:pt x="6484872" y="635598"/>
                </a:lnTo>
                <a:cubicBezTo>
                  <a:pt x="6483361" y="626659"/>
                  <a:pt x="6479582" y="614701"/>
                  <a:pt x="6473536" y="599726"/>
                </a:cubicBezTo>
                <a:cubicBezTo>
                  <a:pt x="6457199" y="531442"/>
                  <a:pt x="6431412" y="450973"/>
                  <a:pt x="6396176" y="358318"/>
                </a:cubicBezTo>
                <a:cubicBezTo>
                  <a:pt x="6360940" y="265662"/>
                  <a:pt x="6271061" y="196004"/>
                  <a:pt x="6126539" y="149343"/>
                </a:cubicBezTo>
                <a:close/>
                <a:moveTo>
                  <a:pt x="3593865" y="144218"/>
                </a:moveTo>
                <a:lnTo>
                  <a:pt x="3593865" y="747740"/>
                </a:lnTo>
                <a:lnTo>
                  <a:pt x="3584603" y="740188"/>
                </a:lnTo>
                <a:cubicBezTo>
                  <a:pt x="3550523" y="713055"/>
                  <a:pt x="3504813" y="678407"/>
                  <a:pt x="3447475" y="636244"/>
                </a:cubicBezTo>
                <a:lnTo>
                  <a:pt x="3130841" y="636244"/>
                </a:lnTo>
                <a:lnTo>
                  <a:pt x="2925578" y="636244"/>
                </a:lnTo>
                <a:lnTo>
                  <a:pt x="199588" y="636244"/>
                </a:lnTo>
                <a:lnTo>
                  <a:pt x="389063" y="979637"/>
                </a:lnTo>
                <a:lnTo>
                  <a:pt x="1350291" y="979637"/>
                </a:lnTo>
                <a:cubicBezTo>
                  <a:pt x="1295568" y="990154"/>
                  <a:pt x="1247559" y="1031116"/>
                  <a:pt x="1206263" y="1102523"/>
                </a:cubicBezTo>
                <a:cubicBezTo>
                  <a:pt x="1164967" y="1173930"/>
                  <a:pt x="1127235" y="1236541"/>
                  <a:pt x="1093066" y="1290356"/>
                </a:cubicBezTo>
                <a:cubicBezTo>
                  <a:pt x="1057456" y="1355436"/>
                  <a:pt x="1025944" y="1407904"/>
                  <a:pt x="998529" y="1447758"/>
                </a:cubicBezTo>
                <a:cubicBezTo>
                  <a:pt x="971115" y="1487612"/>
                  <a:pt x="942992" y="1507539"/>
                  <a:pt x="914163" y="1507539"/>
                </a:cubicBezTo>
                <a:cubicBezTo>
                  <a:pt x="905514" y="1507539"/>
                  <a:pt x="884679" y="1487586"/>
                  <a:pt x="851658" y="1447678"/>
                </a:cubicBezTo>
                <a:cubicBezTo>
                  <a:pt x="818638" y="1407770"/>
                  <a:pt x="783869" y="1352340"/>
                  <a:pt x="747351" y="1281387"/>
                </a:cubicBezTo>
                <a:lnTo>
                  <a:pt x="480997" y="1394703"/>
                </a:lnTo>
                <a:cubicBezTo>
                  <a:pt x="592419" y="1625447"/>
                  <a:pt x="703906" y="1778818"/>
                  <a:pt x="815461" y="1854816"/>
                </a:cubicBezTo>
                <a:cubicBezTo>
                  <a:pt x="927016" y="1930814"/>
                  <a:pt x="1015173" y="1968814"/>
                  <a:pt x="1079933" y="1968814"/>
                </a:cubicBezTo>
                <a:cubicBezTo>
                  <a:pt x="1149338" y="1968814"/>
                  <a:pt x="1206636" y="1939343"/>
                  <a:pt x="1251829" y="1880403"/>
                </a:cubicBezTo>
                <a:cubicBezTo>
                  <a:pt x="1291374" y="1828830"/>
                  <a:pt x="1307343" y="1771861"/>
                  <a:pt x="1299737" y="1709497"/>
                </a:cubicBezTo>
                <a:lnTo>
                  <a:pt x="1295801" y="1686851"/>
                </a:lnTo>
                <a:lnTo>
                  <a:pt x="1329824" y="1662327"/>
                </a:lnTo>
                <a:cubicBezTo>
                  <a:pt x="1408138" y="1603504"/>
                  <a:pt x="1466413" y="1542525"/>
                  <a:pt x="1504650" y="1479390"/>
                </a:cubicBezTo>
                <a:cubicBezTo>
                  <a:pt x="1548348" y="1407236"/>
                  <a:pt x="1577752" y="1339233"/>
                  <a:pt x="1592861" y="1275381"/>
                </a:cubicBezTo>
                <a:cubicBezTo>
                  <a:pt x="1594515" y="1322682"/>
                  <a:pt x="1617966" y="1383732"/>
                  <a:pt x="1663213" y="1458529"/>
                </a:cubicBezTo>
                <a:cubicBezTo>
                  <a:pt x="1708459" y="1533326"/>
                  <a:pt x="1760900" y="1604078"/>
                  <a:pt x="1820535" y="1670787"/>
                </a:cubicBezTo>
                <a:cubicBezTo>
                  <a:pt x="1880169" y="1737496"/>
                  <a:pt x="1944702" y="1797744"/>
                  <a:pt x="2014133" y="1851533"/>
                </a:cubicBezTo>
                <a:cubicBezTo>
                  <a:pt x="2083565" y="1905321"/>
                  <a:pt x="2145375" y="1933978"/>
                  <a:pt x="2199564" y="1937501"/>
                </a:cubicBezTo>
                <a:lnTo>
                  <a:pt x="1385527" y="2389886"/>
                </a:lnTo>
                <a:lnTo>
                  <a:pt x="1710581" y="2795904"/>
                </a:lnTo>
                <a:cubicBezTo>
                  <a:pt x="1732004" y="2788376"/>
                  <a:pt x="1743973" y="2783671"/>
                  <a:pt x="1746490" y="2781789"/>
                </a:cubicBezTo>
                <a:lnTo>
                  <a:pt x="1745913" y="2780931"/>
                </a:lnTo>
                <a:lnTo>
                  <a:pt x="1765385" y="2782898"/>
                </a:lnTo>
                <a:cubicBezTo>
                  <a:pt x="1784260" y="2784474"/>
                  <a:pt x="1798892" y="2784632"/>
                  <a:pt x="1809283" y="2783371"/>
                </a:cubicBezTo>
                <a:cubicBezTo>
                  <a:pt x="1823137" y="2781689"/>
                  <a:pt x="1843358" y="2782236"/>
                  <a:pt x="1869946" y="2785012"/>
                </a:cubicBezTo>
                <a:cubicBezTo>
                  <a:pt x="1897867" y="2788963"/>
                  <a:pt x="1918742" y="2792834"/>
                  <a:pt x="1932569" y="2796624"/>
                </a:cubicBezTo>
                <a:cubicBezTo>
                  <a:pt x="1946397" y="2800415"/>
                  <a:pt x="1965924" y="2806795"/>
                  <a:pt x="1991150" y="2815764"/>
                </a:cubicBezTo>
                <a:cubicBezTo>
                  <a:pt x="2016376" y="2824733"/>
                  <a:pt x="2043230" y="2835531"/>
                  <a:pt x="2071713" y="2848157"/>
                </a:cubicBezTo>
                <a:cubicBezTo>
                  <a:pt x="2100195" y="2860784"/>
                  <a:pt x="2135978" y="2876306"/>
                  <a:pt x="2179063" y="2894725"/>
                </a:cubicBezTo>
                <a:cubicBezTo>
                  <a:pt x="2229034" y="2927986"/>
                  <a:pt x="2262348" y="2949154"/>
                  <a:pt x="2279006" y="2958230"/>
                </a:cubicBezTo>
                <a:cubicBezTo>
                  <a:pt x="2295662" y="2967307"/>
                  <a:pt x="2305566" y="2973446"/>
                  <a:pt x="2308716" y="2976649"/>
                </a:cubicBezTo>
                <a:lnTo>
                  <a:pt x="2387277" y="3040555"/>
                </a:lnTo>
                <a:lnTo>
                  <a:pt x="2401852" y="3064820"/>
                </a:lnTo>
                <a:cubicBezTo>
                  <a:pt x="2419737" y="3082705"/>
                  <a:pt x="2432390" y="3091648"/>
                  <a:pt x="2439811" y="3091648"/>
                </a:cubicBezTo>
                <a:lnTo>
                  <a:pt x="2725936" y="3295955"/>
                </a:lnTo>
                <a:lnTo>
                  <a:pt x="2707686" y="3386110"/>
                </a:lnTo>
                <a:cubicBezTo>
                  <a:pt x="2712331" y="3390755"/>
                  <a:pt x="2714974" y="3393398"/>
                  <a:pt x="2715614" y="3394038"/>
                </a:cubicBezTo>
                <a:cubicBezTo>
                  <a:pt x="2716255" y="3394679"/>
                  <a:pt x="2716922" y="3396174"/>
                  <a:pt x="2717616" y="3398523"/>
                </a:cubicBezTo>
                <a:lnTo>
                  <a:pt x="2743403" y="3469956"/>
                </a:lnTo>
                <a:lnTo>
                  <a:pt x="2967794" y="3567897"/>
                </a:lnTo>
                <a:lnTo>
                  <a:pt x="2973159" y="1657934"/>
                </a:lnTo>
                <a:lnTo>
                  <a:pt x="2973159" y="1698295"/>
                </a:lnTo>
                <a:cubicBezTo>
                  <a:pt x="2976576" y="1698295"/>
                  <a:pt x="2978284" y="1686043"/>
                  <a:pt x="2978284" y="1661538"/>
                </a:cubicBezTo>
                <a:cubicBezTo>
                  <a:pt x="2982075" y="1657854"/>
                  <a:pt x="2986373" y="1646509"/>
                  <a:pt x="2991178" y="1627503"/>
                </a:cubicBezTo>
                <a:lnTo>
                  <a:pt x="3034662" y="1510182"/>
                </a:lnTo>
                <a:cubicBezTo>
                  <a:pt x="3034662" y="1513919"/>
                  <a:pt x="3019740" y="1506071"/>
                  <a:pt x="2989896" y="1486638"/>
                </a:cubicBezTo>
                <a:cubicBezTo>
                  <a:pt x="3023157" y="1455566"/>
                  <a:pt x="3039787" y="1440030"/>
                  <a:pt x="3039787" y="1440030"/>
                </a:cubicBezTo>
                <a:cubicBezTo>
                  <a:pt x="3045660" y="1455085"/>
                  <a:pt x="3050545" y="1447344"/>
                  <a:pt x="3054442" y="1416806"/>
                </a:cubicBezTo>
                <a:cubicBezTo>
                  <a:pt x="3058340" y="1386268"/>
                  <a:pt x="3060289" y="1357492"/>
                  <a:pt x="3060289" y="1330477"/>
                </a:cubicBezTo>
                <a:cubicBezTo>
                  <a:pt x="3060289" y="1260485"/>
                  <a:pt x="3047702" y="1186850"/>
                  <a:pt x="3022530" y="1109570"/>
                </a:cubicBezTo>
                <a:cubicBezTo>
                  <a:pt x="2997357" y="1032291"/>
                  <a:pt x="2968034" y="988980"/>
                  <a:pt x="2934559" y="979637"/>
                </a:cubicBezTo>
                <a:lnTo>
                  <a:pt x="3142121" y="979637"/>
                </a:lnTo>
                <a:lnTo>
                  <a:pt x="3366683" y="979637"/>
                </a:lnTo>
                <a:lnTo>
                  <a:pt x="3377483" y="979637"/>
                </a:lnTo>
                <a:cubicBezTo>
                  <a:pt x="3387413" y="983908"/>
                  <a:pt x="3404737" y="1000578"/>
                  <a:pt x="3429456" y="1029648"/>
                </a:cubicBezTo>
                <a:cubicBezTo>
                  <a:pt x="3454175" y="1058718"/>
                  <a:pt x="3479494" y="1092713"/>
                  <a:pt x="3505414" y="1131633"/>
                </a:cubicBezTo>
                <a:cubicBezTo>
                  <a:pt x="3531334" y="1170553"/>
                  <a:pt x="3552556" y="1208045"/>
                  <a:pt x="3569079" y="1244109"/>
                </a:cubicBezTo>
                <a:cubicBezTo>
                  <a:pt x="3585603" y="1280172"/>
                  <a:pt x="3593865" y="1305625"/>
                  <a:pt x="3593865" y="1320467"/>
                </a:cubicBezTo>
                <a:lnTo>
                  <a:pt x="3593865" y="3324607"/>
                </a:lnTo>
                <a:lnTo>
                  <a:pt x="3962884" y="3593524"/>
                </a:lnTo>
                <a:lnTo>
                  <a:pt x="3962884" y="979637"/>
                </a:lnTo>
                <a:lnTo>
                  <a:pt x="4525703" y="979637"/>
                </a:lnTo>
                <a:lnTo>
                  <a:pt x="4306598" y="636244"/>
                </a:lnTo>
                <a:lnTo>
                  <a:pt x="3943905" y="636244"/>
                </a:lnTo>
                <a:lnTo>
                  <a:pt x="3930451" y="593239"/>
                </a:lnTo>
                <a:cubicBezTo>
                  <a:pt x="3914541" y="529440"/>
                  <a:pt x="3887300" y="451734"/>
                  <a:pt x="3848727" y="360120"/>
                </a:cubicBezTo>
                <a:cubicBezTo>
                  <a:pt x="3810154" y="268505"/>
                  <a:pt x="3725200" y="196538"/>
                  <a:pt x="3593865" y="144218"/>
                </a:cubicBezTo>
                <a:close/>
                <a:moveTo>
                  <a:pt x="0" y="0"/>
                </a:moveTo>
                <a:lnTo>
                  <a:pt x="10134600" y="0"/>
                </a:lnTo>
                <a:lnTo>
                  <a:pt x="10134600" y="3923360"/>
                </a:lnTo>
                <a:lnTo>
                  <a:pt x="0" y="392336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8100" dist="38100" dir="2700000" algn="tl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AF4F5-4860-49F8-9AB8-5C410C84C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8" b="97611" l="2326" r="970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41" b="23038"/>
          <a:stretch/>
        </p:blipFill>
        <p:spPr>
          <a:xfrm>
            <a:off x="5388749" y="0"/>
            <a:ext cx="1414502" cy="14679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3" grpId="0" animBg="1"/>
      <p:bldP spid="55" grpId="0" animBg="1"/>
      <p:bldP spid="57" grpId="0" animBg="1"/>
      <p:bldP spid="59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ইরিগেশন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এগ্রো-মেশিনারী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২.১২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0801F70-9305-4B50-91A0-5CD0D244839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5190683" y="1037965"/>
            <a:ext cx="1524000" cy="5673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" y="1101346"/>
            <a:ext cx="1633403" cy="22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4760B-2F2C-4190-9156-ADDC43D9B690}"/>
              </a:ext>
            </a:extLst>
          </p:cNvPr>
          <p:cNvSpPr txBox="1"/>
          <p:nvPr/>
        </p:nvSpPr>
        <p:spPr>
          <a:xfrm>
            <a:off x="4248150" y="228600"/>
            <a:ext cx="36957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লক্ষ্য কর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90D884-9ACA-4255-975B-76BA6D57C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6"/>
          <a:stretch/>
        </p:blipFill>
        <p:spPr>
          <a:xfrm>
            <a:off x="421266" y="1221849"/>
            <a:ext cx="5608369" cy="510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6B354-BF46-42CD-B667-368778E43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5786437" cy="5105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7050F-5FDD-4331-A4E5-16524221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D7D2-1718-4942-8D30-A1413D743262}" type="datetime1">
              <a:rPr lang="en-US" smtClean="0"/>
              <a:t>02-Apr-22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B770D-B22F-45C1-828E-F20BE5C4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19725"/>
      </p:ext>
    </p:extLst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2700" y="457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98E4D-610A-4646-8002-B5704354F1DE}"/>
              </a:ext>
            </a:extLst>
          </p:cNvPr>
          <p:cNvSpPr txBox="1"/>
          <p:nvPr/>
        </p:nvSpPr>
        <p:spPr>
          <a:xfrm>
            <a:off x="2781300" y="5638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ইফিসিয়েন্সি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851E8D-B8E9-4436-BAAB-DEF2BC2F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334000" cy="3824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8C2A37-080E-49BB-883F-BE90F8C13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6089904" cy="3810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118F3-2C4A-4B49-94E3-E07C7E06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E08CD-300A-4C81-A627-0EFB7E64CD82}" type="datetime1">
              <a:rPr lang="en-US" smtClean="0"/>
              <a:t>02-Apr-22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FAEC-2C72-4584-AAF5-A0B37B88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3E320-724A-4C55-9F17-7BEA75E84A0B}"/>
              </a:ext>
            </a:extLst>
          </p:cNvPr>
          <p:cNvSpPr txBox="1"/>
          <p:nvPr/>
        </p:nvSpPr>
        <p:spPr>
          <a:xfrm>
            <a:off x="1676400" y="1295400"/>
            <a:ext cx="6522720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en-US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....</a:t>
            </a:r>
            <a:endParaRPr lang="bn-IN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E41AE-8E59-4F3A-BB6F-EEFD0485E40D}"/>
              </a:ext>
            </a:extLst>
          </p:cNvPr>
          <p:cNvSpPr txBox="1"/>
          <p:nvPr/>
        </p:nvSpPr>
        <p:spPr>
          <a:xfrm>
            <a:off x="171450" y="2057400"/>
            <a:ext cx="118491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ডিউটি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প্রিয়ড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ক্যাপাসিটির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IN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3A590-84D2-4F08-AC10-203A0B847F0F}"/>
              </a:ext>
            </a:extLst>
          </p:cNvPr>
          <p:cNvSpPr txBox="1"/>
          <p:nvPr/>
        </p:nvSpPr>
        <p:spPr>
          <a:xfrm>
            <a:off x="4724400" y="228600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1C1B4-FE7B-4AB1-AA31-D02164BB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F540-DDA1-4A30-B4F9-EF44975F23D6}" type="datetime1">
              <a:rPr lang="en-US" smtClean="0"/>
              <a:t>02-Apr-22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B2811-D43E-43F2-9782-7D27B75E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6591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27F9F-6D20-487E-9048-87BA71522696}"/>
              </a:ext>
            </a:extLst>
          </p:cNvPr>
          <p:cNvSpPr txBox="1"/>
          <p:nvPr/>
        </p:nvSpPr>
        <p:spPr>
          <a:xfrm>
            <a:off x="533400" y="457200"/>
            <a:ext cx="1112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Irrigation Channel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64E1C-2E00-442F-8546-D1326A7856AF}"/>
              </a:ext>
            </a:extLst>
          </p:cNvPr>
          <p:cNvSpPr txBox="1"/>
          <p:nvPr/>
        </p:nvSpPr>
        <p:spPr>
          <a:xfrm>
            <a:off x="533400" y="49530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ইরিগেশন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33C4F-5E9F-4C5E-971E-8E7BEE0E8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5181600" cy="345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326F0-DF12-4690-A06F-F1DC0AAE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D3D9-6400-4E53-BD63-C4EE1FC6EE13}" type="datetime1">
              <a:rPr lang="en-US" smtClean="0"/>
              <a:t>02-Apr-22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8D518-8502-4634-8D67-D5923250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0466"/>
      </p:ext>
    </p:extLst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F44E554-F453-43B7-9C0B-75C36A14628E}"/>
              </a:ext>
            </a:extLst>
          </p:cNvPr>
          <p:cNvSpPr txBox="1"/>
          <p:nvPr/>
        </p:nvSpPr>
        <p:spPr>
          <a:xfrm>
            <a:off x="3402806" y="152400"/>
            <a:ext cx="538638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Delta (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ডেল্টা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)-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NikoshBAN" pitchFamily="2" charset="0"/>
              </a:rPr>
              <a:t>∆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68CDF-3958-4721-9E66-078D25BD40EB}"/>
              </a:ext>
            </a:extLst>
          </p:cNvPr>
          <p:cNvSpPr/>
          <p:nvPr/>
        </p:nvSpPr>
        <p:spPr>
          <a:xfrm>
            <a:off x="266700" y="5562600"/>
            <a:ext cx="116586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ডেল্টা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∆=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১০+২০+৩০+২০=৮০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91A2F3BA-65D9-4C62-A25B-12B4C3DF5433}"/>
              </a:ext>
            </a:extLst>
          </p:cNvPr>
          <p:cNvSpPr/>
          <p:nvPr/>
        </p:nvSpPr>
        <p:spPr>
          <a:xfrm>
            <a:off x="4343400" y="4381500"/>
            <a:ext cx="3405352" cy="1107160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1Irri-10 cm</a:t>
            </a: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780367B6-BC87-4EE6-AA01-3668AABD8C24}"/>
              </a:ext>
            </a:extLst>
          </p:cNvPr>
          <p:cNvSpPr/>
          <p:nvPr/>
        </p:nvSpPr>
        <p:spPr>
          <a:xfrm>
            <a:off x="4343400" y="3390900"/>
            <a:ext cx="3405352" cy="1353196"/>
          </a:xfrm>
          <a:prstGeom prst="can">
            <a:avLst/>
          </a:prstGeom>
          <a:solidFill>
            <a:srgbClr val="CC00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2 Irri-20 cm</a:t>
            </a: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0D37BC6F-B6F9-4937-988C-4A9117DD184B}"/>
              </a:ext>
            </a:extLst>
          </p:cNvPr>
          <p:cNvSpPr/>
          <p:nvPr/>
        </p:nvSpPr>
        <p:spPr>
          <a:xfrm>
            <a:off x="4343400" y="2171699"/>
            <a:ext cx="3405352" cy="1681243"/>
          </a:xfrm>
          <a:prstGeom prst="ca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3 Irri-30 cm</a:t>
            </a:r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123BFC96-7AB7-45B5-B432-A4FF7A886D28}"/>
              </a:ext>
            </a:extLst>
          </p:cNvPr>
          <p:cNvSpPr/>
          <p:nvPr/>
        </p:nvSpPr>
        <p:spPr>
          <a:xfrm>
            <a:off x="4343400" y="1333500"/>
            <a:ext cx="3405352" cy="1353196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333FF"/>
                </a:solidFill>
                <a:latin typeface="Arial Black" panose="020B0A04020102020204" pitchFamily="34" charset="0"/>
              </a:rPr>
              <a:t>4 Irri-20 cm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84991F20-3FD1-4060-8F82-5BC87ED518C8}"/>
              </a:ext>
            </a:extLst>
          </p:cNvPr>
          <p:cNvSpPr/>
          <p:nvPr/>
        </p:nvSpPr>
        <p:spPr>
          <a:xfrm>
            <a:off x="4255376" y="971550"/>
            <a:ext cx="3657600" cy="4838700"/>
          </a:xfrm>
          <a:prstGeom prst="can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w="381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AD3642-4C7D-49B2-B505-6D27F2EEC2D4}"/>
              </a:ext>
            </a:extLst>
          </p:cNvPr>
          <p:cNvSpPr/>
          <p:nvPr/>
        </p:nvSpPr>
        <p:spPr>
          <a:xfrm>
            <a:off x="8077200" y="51816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0D637E-CC31-4792-9061-C458ECB9C81F}"/>
              </a:ext>
            </a:extLst>
          </p:cNvPr>
          <p:cNvSpPr/>
          <p:nvPr/>
        </p:nvSpPr>
        <p:spPr>
          <a:xfrm>
            <a:off x="8077200" y="1447800"/>
            <a:ext cx="76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2A6315DF-2B3D-42CE-986C-8FD8EED2CE78}"/>
              </a:ext>
            </a:extLst>
          </p:cNvPr>
          <p:cNvSpPr/>
          <p:nvPr/>
        </p:nvSpPr>
        <p:spPr>
          <a:xfrm>
            <a:off x="8001000" y="1600200"/>
            <a:ext cx="914400" cy="3581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F1EE9D-1AB4-4DAE-BE23-54037DE477BB}"/>
              </a:ext>
            </a:extLst>
          </p:cNvPr>
          <p:cNvSpPr txBox="1"/>
          <p:nvPr/>
        </p:nvSpPr>
        <p:spPr>
          <a:xfrm>
            <a:off x="533400" y="2339271"/>
            <a:ext cx="355092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Delta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পরিপক্ক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CD2BC-7472-40AD-99AC-5D434E9D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7A72-27DE-4307-8AC4-DC36C758191B}" type="datetime1">
              <a:rPr lang="en-US" smtClean="0"/>
              <a:t>02-Apr-22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E227A-2463-4077-AFC0-FFC6C1BA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1808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8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E181A0-0263-4184-BC1B-94AC6773F058}"/>
              </a:ext>
            </a:extLst>
          </p:cNvPr>
          <p:cNvSpPr txBox="1"/>
          <p:nvPr/>
        </p:nvSpPr>
        <p:spPr>
          <a:xfrm>
            <a:off x="670969" y="5590390"/>
            <a:ext cx="1085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প্রিয়ড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(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68CDF-3958-4721-9E66-078D25BD40EB}"/>
              </a:ext>
            </a:extLst>
          </p:cNvPr>
          <p:cNvSpPr/>
          <p:nvPr/>
        </p:nvSpPr>
        <p:spPr>
          <a:xfrm>
            <a:off x="1952625" y="4724400"/>
            <a:ext cx="828675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৩০+৪০+৫০=১২০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5AD9D4-9F94-4E4C-A4E8-0243AC6E5FE0}"/>
              </a:ext>
            </a:extLst>
          </p:cNvPr>
          <p:cNvGrpSpPr/>
          <p:nvPr/>
        </p:nvGrpSpPr>
        <p:grpSpPr>
          <a:xfrm>
            <a:off x="304800" y="1677352"/>
            <a:ext cx="11785600" cy="1524000"/>
            <a:chOff x="149860" y="1448752"/>
            <a:chExt cx="11785600" cy="1524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ABD0A5-5D7C-450F-ABFB-9B1C84FE3117}"/>
                </a:ext>
              </a:extLst>
            </p:cNvPr>
            <p:cNvGrpSpPr/>
            <p:nvPr/>
          </p:nvGrpSpPr>
          <p:grpSpPr>
            <a:xfrm>
              <a:off x="149860" y="1448752"/>
              <a:ext cx="3812540" cy="1524000"/>
              <a:chOff x="-78740" y="1143952"/>
              <a:chExt cx="3812540" cy="1524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56043D-1DF2-4825-825A-37F64506115F}"/>
                  </a:ext>
                </a:extLst>
              </p:cNvPr>
              <p:cNvSpPr/>
              <p:nvPr/>
            </p:nvSpPr>
            <p:spPr>
              <a:xfrm>
                <a:off x="1219200" y="1677352"/>
                <a:ext cx="25146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1F6EF1-212B-46E5-9172-C63B6E189BDA}"/>
                  </a:ext>
                </a:extLst>
              </p:cNvPr>
              <p:cNvSpPr/>
              <p:nvPr/>
            </p:nvSpPr>
            <p:spPr>
              <a:xfrm>
                <a:off x="-78740" y="1143952"/>
                <a:ext cx="1651000" cy="15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সেচ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1ম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B7EE84-089E-4181-9B12-69127444CF91}"/>
                </a:ext>
              </a:extLst>
            </p:cNvPr>
            <p:cNvGrpSpPr/>
            <p:nvPr/>
          </p:nvGrpSpPr>
          <p:grpSpPr>
            <a:xfrm>
              <a:off x="2664460" y="1448752"/>
              <a:ext cx="3505200" cy="1524000"/>
              <a:chOff x="-1216660" y="1143952"/>
              <a:chExt cx="3505200" cy="1524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5B0276-8AF2-4A5B-9D42-7BA287EF017F}"/>
                  </a:ext>
                </a:extLst>
              </p:cNvPr>
              <p:cNvSpPr/>
              <p:nvPr/>
            </p:nvSpPr>
            <p:spPr>
              <a:xfrm>
                <a:off x="383540" y="1677352"/>
                <a:ext cx="19050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B444D1-0F94-4C67-ADE4-7BC20C84AC78}"/>
                  </a:ext>
                </a:extLst>
              </p:cNvPr>
              <p:cNvSpPr/>
              <p:nvPr/>
            </p:nvSpPr>
            <p:spPr>
              <a:xfrm>
                <a:off x="-1216660" y="1143952"/>
                <a:ext cx="1651000" cy="15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২য়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সেচ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৩০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FCA413-A9E6-4D2B-AAE0-D1EFCFE32D08}"/>
                </a:ext>
              </a:extLst>
            </p:cNvPr>
            <p:cNvGrpSpPr/>
            <p:nvPr/>
          </p:nvGrpSpPr>
          <p:grpSpPr>
            <a:xfrm>
              <a:off x="6093460" y="1448752"/>
              <a:ext cx="4267200" cy="1524000"/>
              <a:chOff x="-1399540" y="1220152"/>
              <a:chExt cx="4267200" cy="1524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8EA9D1D-6A6C-463A-84D5-A75DD174B12C}"/>
                  </a:ext>
                </a:extLst>
              </p:cNvPr>
              <p:cNvSpPr/>
              <p:nvPr/>
            </p:nvSpPr>
            <p:spPr>
              <a:xfrm>
                <a:off x="200660" y="1753552"/>
                <a:ext cx="2667000" cy="457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4F661CF-75B7-4C2E-9BBC-62ED705B287A}"/>
                  </a:ext>
                </a:extLst>
              </p:cNvPr>
              <p:cNvSpPr/>
              <p:nvPr/>
            </p:nvSpPr>
            <p:spPr>
              <a:xfrm>
                <a:off x="-1399540" y="1220152"/>
                <a:ext cx="1651000" cy="15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৩য়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সেচ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৪০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55586C-AA7B-4198-A921-79663A73616E}"/>
                </a:ext>
              </a:extLst>
            </p:cNvPr>
            <p:cNvSpPr/>
            <p:nvPr/>
          </p:nvSpPr>
          <p:spPr>
            <a:xfrm>
              <a:off x="10284460" y="1448752"/>
              <a:ext cx="1651000" cy="152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সেচ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EA71870-DB85-4267-8A37-9D71B8CE9B55}"/>
              </a:ext>
            </a:extLst>
          </p:cNvPr>
          <p:cNvSpPr txBox="1"/>
          <p:nvPr/>
        </p:nvSpPr>
        <p:spPr>
          <a:xfrm>
            <a:off x="1866900" y="381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বেইজ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Base Period-B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F1E279-DF5F-495B-AE6A-FCF4EE2E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10850062" cy="838200"/>
          </a:xfrm>
          <a:prstGeom prst="rect">
            <a:avLst/>
          </a:prstGeom>
        </p:spPr>
      </p:pic>
      <p:sp>
        <p:nvSpPr>
          <p:cNvPr id="23" name="Arrow: Up 22">
            <a:extLst>
              <a:ext uri="{FF2B5EF4-FFF2-40B4-BE49-F238E27FC236}">
                <a16:creationId xmlns:a16="http://schemas.microsoft.com/office/drawing/2014/main" id="{865C32FE-2D35-46C7-B861-FDBC805B5121}"/>
              </a:ext>
            </a:extLst>
          </p:cNvPr>
          <p:cNvSpPr/>
          <p:nvPr/>
        </p:nvSpPr>
        <p:spPr>
          <a:xfrm>
            <a:off x="657224" y="3276600"/>
            <a:ext cx="8382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5DC67EC5-F533-4243-928C-7CF08FBED5CD}"/>
              </a:ext>
            </a:extLst>
          </p:cNvPr>
          <p:cNvSpPr/>
          <p:nvPr/>
        </p:nvSpPr>
        <p:spPr>
          <a:xfrm>
            <a:off x="3190872" y="3276600"/>
            <a:ext cx="914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09B9D269-D2AC-4CB9-9519-46101BFF4162}"/>
              </a:ext>
            </a:extLst>
          </p:cNvPr>
          <p:cNvSpPr/>
          <p:nvPr/>
        </p:nvSpPr>
        <p:spPr>
          <a:xfrm>
            <a:off x="10810872" y="3276600"/>
            <a:ext cx="1066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</a:t>
            </a: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EF9695EC-8FF2-4EFC-ACB5-E6032AF1181F}"/>
              </a:ext>
            </a:extLst>
          </p:cNvPr>
          <p:cNvSpPr/>
          <p:nvPr/>
        </p:nvSpPr>
        <p:spPr>
          <a:xfrm>
            <a:off x="6629400" y="3200400"/>
            <a:ext cx="9144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6F79B55-7729-4BB8-8F09-68E6A698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1CB1-AE6D-486E-AA22-651E8DE562F5}" type="datetime1">
              <a:rPr lang="en-US" smtClean="0"/>
              <a:t>02-Apr-22</a:t>
            </a:fld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6D2C798-ABB0-484A-ADEB-9B3B103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33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Gill Sans M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</TotalTime>
  <Words>547</Words>
  <Application>Microsoft Office PowerPoint</Application>
  <PresentationFormat>Widescreen</PresentationFormat>
  <Paragraphs>109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Gill Sans MT</vt:lpstr>
      <vt:lpstr>Goudy Old Style</vt:lpstr>
      <vt:lpstr>NikoshBAN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TSCM</cp:lastModifiedBy>
  <cp:revision>1056</cp:revision>
  <dcterms:created xsi:type="dcterms:W3CDTF">2006-08-16T00:00:00Z</dcterms:created>
  <dcterms:modified xsi:type="dcterms:W3CDTF">2022-04-02T06:13:06Z</dcterms:modified>
</cp:coreProperties>
</file>