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87" r:id="rId2"/>
    <p:sldId id="277" r:id="rId3"/>
    <p:sldId id="278" r:id="rId4"/>
    <p:sldId id="289" r:id="rId5"/>
    <p:sldId id="279" r:id="rId6"/>
    <p:sldId id="296" r:id="rId7"/>
    <p:sldId id="268" r:id="rId8"/>
    <p:sldId id="269" r:id="rId9"/>
    <p:sldId id="270" r:id="rId10"/>
    <p:sldId id="551" r:id="rId11"/>
    <p:sldId id="552" r:id="rId12"/>
    <p:sldId id="280" r:id="rId13"/>
    <p:sldId id="286" r:id="rId14"/>
    <p:sldId id="553" r:id="rId15"/>
    <p:sldId id="291" r:id="rId16"/>
    <p:sldId id="293" r:id="rId17"/>
    <p:sldId id="292" r:id="rId18"/>
    <p:sldId id="288" r:id="rId19"/>
  </p:sldIdLst>
  <p:sldSz cx="13716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58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B73E6-BE41-40D5-A322-90AFF15BE354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57425" y="857250"/>
            <a:ext cx="46291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C723-DD5D-46C9-8AE7-40F80B871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6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7425" y="857250"/>
            <a:ext cx="46291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CC723-DD5D-46C9-8AE7-40F80B8714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9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57425" y="857250"/>
            <a:ext cx="46291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3CC723-DD5D-46C9-8AE7-40F80B8714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3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1DE5-64DC-5BDB-F413-9804A1D3A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122363"/>
            <a:ext cx="10287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F0430-709C-4A3A-FC03-099D0271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3602038"/>
            <a:ext cx="10287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E1EA8-4446-1DE3-A6F8-F2BC609ED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3406-5BE9-4E33-B460-34B8A5AF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B9690-1704-04F2-0EEC-5C17F88A4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3B978-4447-FACE-4485-72BF4EEF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9BB4C2-1E99-61EF-98EF-4914EAEFD8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2551A-80F7-0610-D0FB-4C43BDAD4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520E9-704E-FEA2-558B-579651F7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DC87C-0CFC-A546-382C-E9B976BC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10976-5604-CDC2-4DAF-C599CAB0D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15512" y="365125"/>
            <a:ext cx="2957513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79A74-50F8-1E25-A7BF-F04CB82AB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42975" y="365125"/>
            <a:ext cx="8701088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AE46E-D454-A9FA-3127-55C797BD9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7C960-FA26-2236-E069-F13B63BF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1FA8F-E209-D83C-0E73-1566743D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AD288-2095-DAAB-BAA0-F47316BA4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27D1B-A5E8-4F32-DAE3-C692AC7F8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FCACC-D2D1-AE85-7568-FD5F91B7F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2098-6C8E-E5C0-E516-FBE827D6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8948-D337-3E27-2077-F5053720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9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FDDFA-3FC1-5641-32B2-356E1CF5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31" y="1709739"/>
            <a:ext cx="11830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12E05-DDBD-6E42-9D16-DA861EE4B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5831" y="4589464"/>
            <a:ext cx="11830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C2E8-DA1B-CB30-9E5C-1E84CDEF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77C2-4BBF-D215-4A78-30971EBA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2D243-751E-C7BD-830F-FFB8AB8F0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3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A2D8-5FE2-01DF-45F4-A08A5A62E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04144-F5ED-2FEC-326F-956A2CF97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975" y="1825625"/>
            <a:ext cx="5829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C126-093B-4C2C-5A01-BE974A8AA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725" y="1825625"/>
            <a:ext cx="58293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79E31-B5F3-E129-956C-E5494F427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1DDA-ED96-0F0D-DF4B-9F27CD5FC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9E6A-D878-D8EC-83D8-0030AB3B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A8845-0F73-6A82-AAF0-B9C53BAFE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365126"/>
            <a:ext cx="1183005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F0705-6A3A-B710-9256-B9524FA0E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4762" y="1681163"/>
            <a:ext cx="580251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10666-6098-874F-0A10-FB716115F9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762" y="2505075"/>
            <a:ext cx="580251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D809FB-9C25-7733-C8CD-7117EE1E5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43725" y="1681163"/>
            <a:ext cx="58310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CFE50-FFE5-C8E8-75F7-76A389EB0C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43725" y="2505075"/>
            <a:ext cx="58310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5DDB9-1000-17C5-7847-BA379BBD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A59AED-189B-97B2-E826-2A68B60C6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3DB6CF-03C1-6C4A-6FE2-3DB05AC0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5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DEBE0-3205-EF85-D2C0-D76C6DB5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F4449E-9F43-11E1-3E36-1263C1DA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A10EF5-F205-7233-B232-41D40292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C9ABA-BC64-B49D-F1E4-1CE9EB3C9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24423C-2640-BC48-AC35-B0FA4C6B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22A3E-6CA9-4D69-A3EF-E8295277EB5D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116AE0-AC37-81E0-93BC-902D95E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A1435E-8DF1-5734-0BCC-98369561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8E76B-C42B-41FD-AAFB-097431694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0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6DE5-8340-16CE-FEC9-F24860A2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66673-0D6F-CFFB-6F4F-4C063F2D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1087" y="987426"/>
            <a:ext cx="694372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4D866-49BC-A648-62D9-BA8E21508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74332-6AB8-27E9-7B21-6096D71D1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24791-14BC-4A2C-AF8D-CBBC66B7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0649E-B707-7B9E-5873-77E01C1D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869BF-A85D-1594-38B9-0FC1D909D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762" y="457200"/>
            <a:ext cx="4423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8CA24-6502-F704-36F9-14B08F210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1087" y="987426"/>
            <a:ext cx="694372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406814-E2B1-4C9E-A24A-A112A976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4762" y="2057400"/>
            <a:ext cx="4423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630F85-0D1F-E8A0-9F95-1EB28C54F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FDE71-6FAA-D52F-E727-63589681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BBBC2B-5096-F17A-CBDA-8F053F494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4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8C3D3C-3E2A-FE89-9789-97B1122AC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365126"/>
            <a:ext cx="11830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111AE-CE89-7059-22AE-D024B6719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2975" y="1825625"/>
            <a:ext cx="118300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1CBF8-BD3B-D804-725A-F4E2E542D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297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6D6D4-4BAF-46A8-A924-080391BEEA9A}" type="datetimeFigureOut">
              <a:rPr lang="en-US" smtClean="0"/>
              <a:t>27-Mar-25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65F5E-9ACE-6A40-B2C5-06F0D44AE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43425" y="6356351"/>
            <a:ext cx="462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582FE-7002-F419-610C-A9B0C483C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86925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237B-37CC-4D13-993A-295D15B321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1B737-A5D8-40D8-5644-A2F04D32A7D5}"/>
              </a:ext>
            </a:extLst>
          </p:cNvPr>
          <p:cNvSpPr txBox="1"/>
          <p:nvPr userDrawn="1"/>
        </p:nvSpPr>
        <p:spPr>
          <a:xfrm>
            <a:off x="-8987215" y="6344026"/>
            <a:ext cx="10620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বেলায়েত</a:t>
            </a:r>
            <a:r>
              <a:rPr lang="en-US" sz="1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০৫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জনারদন্দী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কালকিনি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মাদারীপুর</a:t>
            </a:r>
            <a:r>
              <a:rPr lang="en-US" sz="18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89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CE3FE2-E953-478F-ADC7-B298E7683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28998" y="-3428999"/>
            <a:ext cx="6858000" cy="137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59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CD41BC-A8F3-4193-BACE-0A6F359CB3A1}"/>
              </a:ext>
            </a:extLst>
          </p:cNvPr>
          <p:cNvSpPr txBox="1"/>
          <p:nvPr/>
        </p:nvSpPr>
        <p:spPr>
          <a:xfrm>
            <a:off x="2597904" y="237911"/>
            <a:ext cx="8520193" cy="661923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l"/>
            <a:r>
              <a:rPr lang="en-US" sz="6287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endParaRPr lang="en-US" sz="6287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853FBC-E28F-4273-85A7-4BDC99CE7D66}"/>
              </a:ext>
            </a:extLst>
          </p:cNvPr>
          <p:cNvSpPr txBox="1"/>
          <p:nvPr/>
        </p:nvSpPr>
        <p:spPr>
          <a:xfrm>
            <a:off x="914400" y="1905000"/>
            <a:ext cx="113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88769E-0BB0-41E2-B450-5B32DEE9C574}"/>
              </a:ext>
            </a:extLst>
          </p:cNvPr>
          <p:cNvSpPr txBox="1"/>
          <p:nvPr/>
        </p:nvSpPr>
        <p:spPr>
          <a:xfrm>
            <a:off x="-4759889" y="1251382"/>
            <a:ext cx="490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4A04BE-CD85-4121-8FBC-C65BA49F2614}"/>
              </a:ext>
            </a:extLst>
          </p:cNvPr>
          <p:cNvSpPr txBox="1"/>
          <p:nvPr/>
        </p:nvSpPr>
        <p:spPr>
          <a:xfrm>
            <a:off x="-4049048" y="1251381"/>
            <a:ext cx="79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29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C8FC5-64A2-4AC6-AB65-0C89CDC6CE90}"/>
              </a:ext>
            </a:extLst>
          </p:cNvPr>
          <p:cNvSpPr txBox="1"/>
          <p:nvPr/>
        </p:nvSpPr>
        <p:spPr>
          <a:xfrm>
            <a:off x="-3436959" y="1258913"/>
            <a:ext cx="791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CD88BC-13DC-45C3-A248-FC01D9A91EE6}"/>
              </a:ext>
            </a:extLst>
          </p:cNvPr>
          <p:cNvSpPr txBox="1"/>
          <p:nvPr/>
        </p:nvSpPr>
        <p:spPr>
          <a:xfrm>
            <a:off x="747253" y="2813379"/>
            <a:ext cx="1262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কান্ড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DDBDCF-9624-480B-AEEF-714634DE7344}"/>
              </a:ext>
            </a:extLst>
          </p:cNvPr>
          <p:cNvSpPr txBox="1"/>
          <p:nvPr/>
        </p:nvSpPr>
        <p:spPr>
          <a:xfrm>
            <a:off x="-4678072" y="2813379"/>
            <a:ext cx="42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ন্ড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2FD60C-BDD1-4E28-80D0-D1EFE392A3E6}"/>
              </a:ext>
            </a:extLst>
          </p:cNvPr>
          <p:cNvSpPr txBox="1"/>
          <p:nvPr/>
        </p:nvSpPr>
        <p:spPr>
          <a:xfrm>
            <a:off x="-3864518" y="2813379"/>
            <a:ext cx="42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D8E38-7094-4C35-89F3-B5385BC44A26}"/>
              </a:ext>
            </a:extLst>
          </p:cNvPr>
          <p:cNvSpPr txBox="1"/>
          <p:nvPr/>
        </p:nvSpPr>
        <p:spPr>
          <a:xfrm>
            <a:off x="-3288944" y="2813379"/>
            <a:ext cx="427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9FBB352-CD70-4E8C-9C96-8C0DF1937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77" y="2824068"/>
            <a:ext cx="5192273" cy="2829013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AEC78E3D-D069-400E-9567-AF675F1D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447 0.09583 L 0.56054 0.09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69 0.09375 L 0.61181 0.0937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301 0.09259 L 0.67199 0.0932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81 0.00138 L 0.55602 -0.002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5 -0.00232 L 0.61134 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15 -0.00232 L 0.67095 4.44444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4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448074E-D946-40E8-BCF5-B4A5F3DB9FE5}"/>
              </a:ext>
            </a:extLst>
          </p:cNvPr>
          <p:cNvSpPr/>
          <p:nvPr/>
        </p:nvSpPr>
        <p:spPr>
          <a:xfrm>
            <a:off x="6676463" y="1274076"/>
            <a:ext cx="536537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b="1" u="sng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u="sng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u="sng" dirty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19F04-FBE7-4A87-87FD-19965C9D9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4578" y="294343"/>
            <a:ext cx="4479992" cy="567465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EC7E9C-0F4A-4E9C-9DBF-8AAB5FC52C38}"/>
              </a:ext>
            </a:extLst>
          </p:cNvPr>
          <p:cNvSpPr/>
          <p:nvPr/>
        </p:nvSpPr>
        <p:spPr>
          <a:xfrm>
            <a:off x="6530789" y="3429000"/>
            <a:ext cx="5780633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3000">
                <a:latin typeface="NikoshBAN" panose="02000000000000000000" pitchFamily="2" charset="0"/>
                <a:cs typeface="NikoshBAN" panose="02000000000000000000" pitchFamily="2" charset="0"/>
              </a:rPr>
              <a:t>ঢোকা, অতিথি, তুলকালাম, প্রচন্ড, তলায় এ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2455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25" y="1075606"/>
            <a:ext cx="347502" cy="480406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230387" y="1073583"/>
            <a:ext cx="341537" cy="4793343"/>
            <a:chOff x="5945192" y="1146626"/>
            <a:chExt cx="341537" cy="479334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096000" y="1146626"/>
              <a:ext cx="38100" cy="47933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945192" y="2293257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271760" y="2286003"/>
              <a:ext cx="14969" cy="27831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0207657" y="131975"/>
            <a:ext cx="1941922" cy="1726586"/>
            <a:chOff x="5636928" y="447675"/>
            <a:chExt cx="3297522" cy="2838450"/>
          </a:xfrm>
        </p:grpSpPr>
        <p:sp>
          <p:nvSpPr>
            <p:cNvPr id="9" name="Oval 8"/>
            <p:cNvSpPr/>
            <p:nvPr/>
          </p:nvSpPr>
          <p:spPr>
            <a:xfrm>
              <a:off x="6105525" y="447675"/>
              <a:ext cx="2828925" cy="2838450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636928" y="2543175"/>
              <a:ext cx="3297522" cy="7429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একক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dirty="0" err="1">
                  <a:latin typeface="Nikosh" panose="02000000000000000000" pitchFamily="2" charset="0"/>
                  <a:cs typeface="Nikosh" panose="02000000000000000000" pitchFamily="2" charset="0"/>
                </a:rPr>
                <a:t>কাজ</a:t>
              </a:r>
              <a:r>
                <a:rPr lang="en-US" sz="3600" dirty="0"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32430" y="73015"/>
            <a:ext cx="2904604" cy="2660081"/>
            <a:chOff x="870430" y="73014"/>
            <a:chExt cx="2904604" cy="2660081"/>
          </a:xfrm>
        </p:grpSpPr>
        <p:grpSp>
          <p:nvGrpSpPr>
            <p:cNvPr id="29" name="Group 28"/>
            <p:cNvGrpSpPr/>
            <p:nvPr/>
          </p:nvGrpSpPr>
          <p:grpSpPr>
            <a:xfrm>
              <a:off x="1102045" y="73014"/>
              <a:ext cx="2672989" cy="2660081"/>
              <a:chOff x="1470585" y="509888"/>
              <a:chExt cx="2672989" cy="2660081"/>
            </a:xfrm>
          </p:grpSpPr>
          <p:sp>
            <p:nvSpPr>
              <p:cNvPr id="21" name="Oval 20"/>
              <p:cNvSpPr/>
              <p:nvPr/>
            </p:nvSpPr>
            <p:spPr>
              <a:xfrm rot="16200000">
                <a:off x="1533221" y="780527"/>
                <a:ext cx="2041126" cy="216639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 flipH="1">
                <a:off x="1981603" y="876322"/>
                <a:ext cx="2523016" cy="180092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2157379" y="2711517"/>
                <a:ext cx="497690" cy="458452"/>
                <a:chOff x="2152320" y="2079727"/>
                <a:chExt cx="497690" cy="458452"/>
              </a:xfrm>
            </p:grpSpPr>
            <p:sp>
              <p:nvSpPr>
                <p:cNvPr id="24" name="Oval 23"/>
                <p:cNvSpPr/>
                <p:nvPr/>
              </p:nvSpPr>
              <p:spPr>
                <a:xfrm rot="16200000">
                  <a:off x="2171939" y="2060108"/>
                  <a:ext cx="458452" cy="49769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rot="16200000">
                  <a:off x="2325002" y="2206292"/>
                  <a:ext cx="152329" cy="1858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2222428" y="509888"/>
                <a:ext cx="497690" cy="458452"/>
                <a:chOff x="2432954" y="169639"/>
                <a:chExt cx="497690" cy="458452"/>
              </a:xfrm>
            </p:grpSpPr>
            <p:sp>
              <p:nvSpPr>
                <p:cNvPr id="23" name="Oval 22"/>
                <p:cNvSpPr/>
                <p:nvPr/>
              </p:nvSpPr>
              <p:spPr>
                <a:xfrm rot="16200000">
                  <a:off x="2452573" y="150020"/>
                  <a:ext cx="458452" cy="49769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2605636" y="305323"/>
                  <a:ext cx="152329" cy="1858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/>
            <p:cNvGrpSpPr/>
            <p:nvPr/>
          </p:nvGrpSpPr>
          <p:grpSpPr>
            <a:xfrm>
              <a:off x="870430" y="566292"/>
              <a:ext cx="2308160" cy="1714717"/>
              <a:chOff x="1005132" y="710603"/>
              <a:chExt cx="2308160" cy="1714717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325984" y="710603"/>
                <a:ext cx="1938895" cy="1714717"/>
              </a:xfrm>
              <a:prstGeom prst="ellips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443057" y="791863"/>
                <a:ext cx="1574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খালি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39016" y="1568752"/>
                <a:ext cx="1574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লিখি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05132" y="1283073"/>
                <a:ext cx="15742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ঘরে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947407" y="2830046"/>
            <a:ext cx="649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নতুন-------------এসেছে।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64269" y="4982949"/>
            <a:ext cx="649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বনের সবাই-----------তটস্থ।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4269" y="4254038"/>
            <a:ext cx="649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তারা ভয়ে ডানা-------------শুরু করল।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47406" y="3542042"/>
            <a:ext cx="6851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থর থর করে---------------উঠল সমস্ত বন।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20291" y="4982948"/>
            <a:ext cx="1689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অতিথি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35866" y="2895710"/>
            <a:ext cx="1547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62189" y="3542041"/>
            <a:ext cx="156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ঝাপটাতে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51668" y="4254038"/>
            <a:ext cx="199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9385974" y="2726813"/>
            <a:ext cx="2701" cy="350778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03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9 0.01227 L -0.47916 -0.337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63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7 0.00648 L -0.40359 -0.1270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1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-0.37431 0.0789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02 0.00324 L -0.40174 0.2835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96C275-F7FF-4FDA-8B45-597CC185043D}"/>
              </a:ext>
            </a:extLst>
          </p:cNvPr>
          <p:cNvSpPr txBox="1"/>
          <p:nvPr/>
        </p:nvSpPr>
        <p:spPr>
          <a:xfrm>
            <a:off x="1424616" y="2434413"/>
            <a:ext cx="16350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হুঙ্কার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529169-2629-4660-BA7A-3C67FEA790AA}"/>
              </a:ext>
            </a:extLst>
          </p:cNvPr>
          <p:cNvSpPr txBox="1"/>
          <p:nvPr/>
        </p:nvSpPr>
        <p:spPr>
          <a:xfrm>
            <a:off x="6019260" y="2434413"/>
            <a:ext cx="654147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চিৎকার। </a:t>
            </a:r>
            <a:endParaRPr lang="en-US" alt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3B626-398F-4645-BB92-BD03546DE6EE}"/>
              </a:ext>
            </a:extLst>
          </p:cNvPr>
          <p:cNvSpPr txBox="1"/>
          <p:nvPr/>
        </p:nvSpPr>
        <p:spPr>
          <a:xfrm>
            <a:off x="1424615" y="3825468"/>
            <a:ext cx="16350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সমস্বরে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B1C0C-9CD4-4970-AD3F-010C482E49BF}"/>
              </a:ext>
            </a:extLst>
          </p:cNvPr>
          <p:cNvSpPr txBox="1"/>
          <p:nvPr/>
        </p:nvSpPr>
        <p:spPr>
          <a:xfrm>
            <a:off x="6019260" y="3825468"/>
            <a:ext cx="654147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একসঙ্গে শব্দ করা বা কথা বলা।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CB6A5-06A3-413A-8D98-ABF9A1472187}"/>
              </a:ext>
            </a:extLst>
          </p:cNvPr>
          <p:cNvSpPr txBox="1"/>
          <p:nvPr/>
        </p:nvSpPr>
        <p:spPr>
          <a:xfrm>
            <a:off x="1424615" y="5216523"/>
            <a:ext cx="163509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তটস্থ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59562-6AB4-4341-A91C-BEE1A31C8664}"/>
              </a:ext>
            </a:extLst>
          </p:cNvPr>
          <p:cNvSpPr txBox="1"/>
          <p:nvPr/>
        </p:nvSpPr>
        <p:spPr>
          <a:xfrm>
            <a:off x="6019260" y="5216522"/>
            <a:ext cx="654147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ব্যতিব্যস্ত।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2C93D6F-F708-4992-A471-040E4EFB7E34}"/>
              </a:ext>
            </a:extLst>
          </p:cNvPr>
          <p:cNvSpPr/>
          <p:nvPr/>
        </p:nvSpPr>
        <p:spPr>
          <a:xfrm>
            <a:off x="3931127" y="2559414"/>
            <a:ext cx="1223795" cy="45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A412D07-25B7-46D3-9D79-4641AEF12A1F}"/>
              </a:ext>
            </a:extLst>
          </p:cNvPr>
          <p:cNvSpPr/>
          <p:nvPr/>
        </p:nvSpPr>
        <p:spPr>
          <a:xfrm>
            <a:off x="3931126" y="3950469"/>
            <a:ext cx="1223795" cy="45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B9431480-EA90-476C-AD9D-D6C444059907}"/>
              </a:ext>
            </a:extLst>
          </p:cNvPr>
          <p:cNvSpPr/>
          <p:nvPr/>
        </p:nvSpPr>
        <p:spPr>
          <a:xfrm>
            <a:off x="3931126" y="5341524"/>
            <a:ext cx="1223795" cy="4578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8230F-D90A-4768-B4BD-246B87CFF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366" y="567639"/>
            <a:ext cx="654147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ClrTx/>
              <a:buNone/>
              <a:defRPr/>
            </a:pPr>
            <a:r>
              <a:rPr lang="en-US" alt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alt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altLang="en-US" sz="4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endParaRPr lang="en-US" altLang="en-US" sz="4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3EB2F7-4566-18DF-312C-A088A6CF0FD5}"/>
              </a:ext>
            </a:extLst>
          </p:cNvPr>
          <p:cNvGrpSpPr/>
          <p:nvPr/>
        </p:nvGrpSpPr>
        <p:grpSpPr>
          <a:xfrm>
            <a:off x="9511452" y="191512"/>
            <a:ext cx="4204548" cy="1935125"/>
            <a:chOff x="7559750" y="233917"/>
            <a:chExt cx="4204548" cy="1935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6AEA569-10F0-A432-9225-9C60E89E3464}"/>
                </a:ext>
              </a:extLst>
            </p:cNvPr>
            <p:cNvGrpSpPr/>
            <p:nvPr/>
          </p:nvGrpSpPr>
          <p:grpSpPr>
            <a:xfrm>
              <a:off x="7559750" y="499729"/>
              <a:ext cx="2402958" cy="893135"/>
              <a:chOff x="6911163" y="744279"/>
              <a:chExt cx="2402958" cy="893135"/>
            </a:xfrm>
          </p:grpSpPr>
          <p:sp>
            <p:nvSpPr>
              <p:cNvPr id="15" name="Rounded Rectangle 6">
                <a:extLst>
                  <a:ext uri="{FF2B5EF4-FFF2-40B4-BE49-F238E27FC236}">
                    <a16:creationId xmlns:a16="http://schemas.microsoft.com/office/drawing/2014/main" id="{47D84862-AC69-5AE9-3F2A-B857AF4155A0}"/>
                  </a:ext>
                </a:extLst>
              </p:cNvPr>
              <p:cNvSpPr/>
              <p:nvPr/>
            </p:nvSpPr>
            <p:spPr>
              <a:xfrm>
                <a:off x="6911163" y="744279"/>
                <a:ext cx="2402958" cy="8931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AA5C919-BF4C-5B60-0561-0020143C00DC}"/>
                  </a:ext>
                </a:extLst>
              </p:cNvPr>
              <p:cNvSpPr txBox="1"/>
              <p:nvPr/>
            </p:nvSpPr>
            <p:spPr>
              <a:xfrm>
                <a:off x="7042242" y="784859"/>
                <a:ext cx="21637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14" name="Cloud 13">
              <a:extLst>
                <a:ext uri="{FF2B5EF4-FFF2-40B4-BE49-F238E27FC236}">
                  <a16:creationId xmlns:a16="http://schemas.microsoft.com/office/drawing/2014/main" id="{3E976461-B9BC-0722-7715-3F7096D5D0F4}"/>
                </a:ext>
              </a:extLst>
            </p:cNvPr>
            <p:cNvSpPr/>
            <p:nvPr/>
          </p:nvSpPr>
          <p:spPr>
            <a:xfrm>
              <a:off x="9686259" y="233917"/>
              <a:ext cx="2078039" cy="1935125"/>
            </a:xfrm>
            <a:prstGeom prst="cloud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70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9675CC-D840-4327-BA15-214863C32F37}"/>
              </a:ext>
            </a:extLst>
          </p:cNvPr>
          <p:cNvGrpSpPr/>
          <p:nvPr/>
        </p:nvGrpSpPr>
        <p:grpSpPr>
          <a:xfrm>
            <a:off x="4585985" y="681274"/>
            <a:ext cx="4544030" cy="777158"/>
            <a:chOff x="3683977" y="81375"/>
            <a:chExt cx="4770706" cy="8159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A0BC541-5B79-4145-A0A3-323CF43C64A1}"/>
                </a:ext>
              </a:extLst>
            </p:cNvPr>
            <p:cNvSpPr/>
            <p:nvPr/>
          </p:nvSpPr>
          <p:spPr>
            <a:xfrm>
              <a:off x="3683977" y="81375"/>
              <a:ext cx="4770706" cy="815926"/>
            </a:xfrm>
            <a:prstGeom prst="ellipse">
              <a:avLst/>
            </a:prstGeom>
            <a:gradFill>
              <a:gsLst>
                <a:gs pos="0">
                  <a:srgbClr val="35CB52"/>
                </a:gs>
                <a:gs pos="95000">
                  <a:srgbClr val="E3ADDB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15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A73FD2E-0A05-4B8D-8097-18ADC5C4C2C6}"/>
                </a:ext>
              </a:extLst>
            </p:cNvPr>
            <p:cNvSpPr txBox="1"/>
            <p:nvPr/>
          </p:nvSpPr>
          <p:spPr>
            <a:xfrm>
              <a:off x="4648200" y="218421"/>
              <a:ext cx="2778369" cy="650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429" b="1" dirty="0">
                  <a:latin typeface="NikoshBAN" pitchFamily="2" charset="0"/>
                  <a:cs typeface="NikoshBAN" pitchFamily="2" charset="0"/>
                </a:rPr>
                <a:t>সঠিক উত্তরটি বল  </a:t>
              </a:r>
              <a:endParaRPr lang="en-US" sz="3429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A6044D-5392-4A5D-8D79-D7C3EA0E4E82}"/>
              </a:ext>
            </a:extLst>
          </p:cNvPr>
          <p:cNvSpPr txBox="1"/>
          <p:nvPr/>
        </p:nvSpPr>
        <p:spPr>
          <a:xfrm>
            <a:off x="1887066" y="1306809"/>
            <a:ext cx="7838578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 থরথর করে কেঁপে উঠল সমস্ত-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064309-8456-4446-B1DA-DCC8B279AC2B}"/>
              </a:ext>
            </a:extLst>
          </p:cNvPr>
          <p:cNvSpPr txBox="1"/>
          <p:nvPr/>
        </p:nvSpPr>
        <p:spPr>
          <a:xfrm>
            <a:off x="1887065" y="2128828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মাঠ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844B2B-14ED-4ECA-B1D4-1AF5CD130A69}"/>
              </a:ext>
            </a:extLst>
          </p:cNvPr>
          <p:cNvSpPr txBox="1"/>
          <p:nvPr/>
        </p:nvSpPr>
        <p:spPr>
          <a:xfrm>
            <a:off x="5370878" y="2105183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বন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9F1CC-9392-41BE-ACFB-443A9C49321F}"/>
              </a:ext>
            </a:extLst>
          </p:cNvPr>
          <p:cNvSpPr txBox="1"/>
          <p:nvPr/>
        </p:nvSpPr>
        <p:spPr>
          <a:xfrm>
            <a:off x="1887065" y="2976136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হাট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1A428C-8D2A-490F-9C05-6B1DE95D6A5F}"/>
              </a:ext>
            </a:extLst>
          </p:cNvPr>
          <p:cNvSpPr txBox="1"/>
          <p:nvPr/>
        </p:nvSpPr>
        <p:spPr>
          <a:xfrm>
            <a:off x="5370878" y="2976136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ঘাট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A1DF6A-3002-439B-87FD-13B8C119ED48}"/>
              </a:ext>
            </a:extLst>
          </p:cNvPr>
          <p:cNvSpPr txBox="1"/>
          <p:nvPr/>
        </p:nvSpPr>
        <p:spPr>
          <a:xfrm>
            <a:off x="1887066" y="3701930"/>
            <a:ext cx="7838578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গাছে গাছে নিশ্চিন্তে বসে ছিল-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274FEB-A9FA-4671-A4FB-C456D2D1FA36}"/>
              </a:ext>
            </a:extLst>
          </p:cNvPr>
          <p:cNvSpPr txBox="1"/>
          <p:nvPr/>
        </p:nvSpPr>
        <p:spPr>
          <a:xfrm>
            <a:off x="1887065" y="4451370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পশুগুলো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4FB80B-DCA9-43F3-BC2F-15CB8AED2913}"/>
              </a:ext>
            </a:extLst>
          </p:cNvPr>
          <p:cNvSpPr txBox="1"/>
          <p:nvPr/>
        </p:nvSpPr>
        <p:spPr>
          <a:xfrm>
            <a:off x="5298299" y="4500304"/>
            <a:ext cx="2612859" cy="584775"/>
          </a:xfrm>
          <a:prstGeom prst="rect">
            <a:avLst/>
          </a:prstGeom>
          <a:gradFill>
            <a:gsLst>
              <a:gs pos="0">
                <a:srgbClr val="92D050"/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(খ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পোকাগুলো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ADBE3B-4E5C-461F-BDA8-1481058970C4}"/>
              </a:ext>
            </a:extLst>
          </p:cNvPr>
          <p:cNvSpPr txBox="1"/>
          <p:nvPr/>
        </p:nvSpPr>
        <p:spPr>
          <a:xfrm>
            <a:off x="1887065" y="5249744"/>
            <a:ext cx="254028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(গ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মানুষগুলো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7EE3EF-74B5-4AD1-A45D-D7815030F36E}"/>
              </a:ext>
            </a:extLst>
          </p:cNvPr>
          <p:cNvSpPr txBox="1"/>
          <p:nvPr/>
        </p:nvSpPr>
        <p:spPr>
          <a:xfrm>
            <a:off x="5298299" y="5298677"/>
            <a:ext cx="261285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(ঘ</a:t>
            </a:r>
            <a:r>
              <a:rPr lang="bn-IN" sz="320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>
                <a:latin typeface="NikoshBAN" pitchFamily="2" charset="0"/>
                <a:cs typeface="NikoshBAN" pitchFamily="2" charset="0"/>
              </a:rPr>
              <a:t>পাখিগুলো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eft Arrow Callout 16">
            <a:extLst>
              <a:ext uri="{FF2B5EF4-FFF2-40B4-BE49-F238E27FC236}">
                <a16:creationId xmlns:a16="http://schemas.microsoft.com/office/drawing/2014/main" id="{77BA6942-C17A-46B9-8872-4A5A279656D4}"/>
              </a:ext>
            </a:extLst>
          </p:cNvPr>
          <p:cNvSpPr/>
          <p:nvPr/>
        </p:nvSpPr>
        <p:spPr>
          <a:xfrm>
            <a:off x="8346635" y="2032602"/>
            <a:ext cx="1379009" cy="1451589"/>
          </a:xfrm>
          <a:prstGeom prst="leftArrowCallou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286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Left Arrow Callout 17">
            <a:extLst>
              <a:ext uri="{FF2B5EF4-FFF2-40B4-BE49-F238E27FC236}">
                <a16:creationId xmlns:a16="http://schemas.microsoft.com/office/drawing/2014/main" id="{1F0F2AA7-16CE-41A1-9A86-5C0A024EB77A}"/>
              </a:ext>
            </a:extLst>
          </p:cNvPr>
          <p:cNvSpPr/>
          <p:nvPr/>
        </p:nvSpPr>
        <p:spPr>
          <a:xfrm>
            <a:off x="8346635" y="4536592"/>
            <a:ext cx="1379009" cy="1451589"/>
          </a:xfrm>
          <a:prstGeom prst="leftArrowCallou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286" dirty="0">
                <a:latin typeface="NikoshBAN" pitchFamily="2" charset="0"/>
                <a:cs typeface="NikoshBAN" pitchFamily="2" charset="0"/>
              </a:rPr>
              <a:t>উত্তর মিলিয়ে নাও</a:t>
            </a:r>
            <a:endParaRPr lang="en-US" sz="22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05A9A9-00F6-4D1E-81A9-FEE3176FAC39}"/>
              </a:ext>
            </a:extLst>
          </p:cNvPr>
          <p:cNvSpPr/>
          <p:nvPr/>
        </p:nvSpPr>
        <p:spPr>
          <a:xfrm>
            <a:off x="5225720" y="1678878"/>
            <a:ext cx="775473" cy="149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44" b="1" dirty="0">
                <a:solidFill>
                  <a:srgbClr val="FF0000"/>
                </a:solidFill>
                <a:sym typeface="Wingdings 2"/>
              </a:rPr>
              <a:t></a:t>
            </a:r>
            <a:endParaRPr lang="en-US" sz="9144" b="1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72F2F-8528-4C18-9337-2D3D4EEEF0B2}"/>
              </a:ext>
            </a:extLst>
          </p:cNvPr>
          <p:cNvSpPr/>
          <p:nvPr/>
        </p:nvSpPr>
        <p:spPr>
          <a:xfrm>
            <a:off x="5225720" y="4869283"/>
            <a:ext cx="775473" cy="1499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144" b="1">
                <a:solidFill>
                  <a:srgbClr val="FF0000"/>
                </a:solidFill>
                <a:sym typeface="Wingdings 2"/>
              </a:rPr>
              <a:t></a:t>
            </a:r>
            <a:endParaRPr lang="en-US" sz="9144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23A953-165A-4E8C-A594-A07AC423F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700E0-8CCB-BCDD-455F-B452AFF56612}"/>
              </a:ext>
            </a:extLst>
          </p:cNvPr>
          <p:cNvGrpSpPr/>
          <p:nvPr/>
        </p:nvGrpSpPr>
        <p:grpSpPr>
          <a:xfrm>
            <a:off x="9275173" y="234027"/>
            <a:ext cx="4204548" cy="1935125"/>
            <a:chOff x="7559750" y="233917"/>
            <a:chExt cx="4204548" cy="1935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00B33AC-1B50-975B-8A5E-A8DD5ACEFCD1}"/>
                </a:ext>
              </a:extLst>
            </p:cNvPr>
            <p:cNvGrpSpPr/>
            <p:nvPr/>
          </p:nvGrpSpPr>
          <p:grpSpPr>
            <a:xfrm>
              <a:off x="7559750" y="499729"/>
              <a:ext cx="2402958" cy="893135"/>
              <a:chOff x="6911163" y="744279"/>
              <a:chExt cx="2402958" cy="893135"/>
            </a:xfrm>
          </p:grpSpPr>
          <p:sp>
            <p:nvSpPr>
              <p:cNvPr id="6" name="Rounded Rectangle 6">
                <a:extLst>
                  <a:ext uri="{FF2B5EF4-FFF2-40B4-BE49-F238E27FC236}">
                    <a16:creationId xmlns:a16="http://schemas.microsoft.com/office/drawing/2014/main" id="{AC7A3CE6-5395-3B28-CCC3-5D8C87140553}"/>
                  </a:ext>
                </a:extLst>
              </p:cNvPr>
              <p:cNvSpPr/>
              <p:nvPr/>
            </p:nvSpPr>
            <p:spPr>
              <a:xfrm>
                <a:off x="6911163" y="744279"/>
                <a:ext cx="2402958" cy="893135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D3DFB8-86FA-7E07-2C5F-38C5DC8B2DFF}"/>
                  </a:ext>
                </a:extLst>
              </p:cNvPr>
              <p:cNvSpPr txBox="1"/>
              <p:nvPr/>
            </p:nvSpPr>
            <p:spPr>
              <a:xfrm>
                <a:off x="7042242" y="784859"/>
                <a:ext cx="21637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একক</a:t>
                </a:r>
                <a:r>
                  <a:rPr lang="en-US" sz="4400" dirty="0">
                    <a:latin typeface="Nikosh" panose="02000000000000000000" pitchFamily="2" charset="0"/>
                    <a:cs typeface="Nikosh" panose="02000000000000000000" pitchFamily="2" charset="0"/>
                  </a:rPr>
                  <a:t> </a:t>
                </a:r>
                <a:r>
                  <a:rPr lang="en-US" sz="4400" dirty="0" err="1">
                    <a:latin typeface="Nikosh" panose="02000000000000000000" pitchFamily="2" charset="0"/>
                    <a:cs typeface="Nikosh" panose="02000000000000000000" pitchFamily="2" charset="0"/>
                  </a:rPr>
                  <a:t>কাজ</a:t>
                </a:r>
                <a:endParaRPr lang="en-US" sz="4400" dirty="0">
                  <a:latin typeface="Nikosh" panose="02000000000000000000" pitchFamily="2" charset="0"/>
                  <a:cs typeface="Nikosh" panose="02000000000000000000" pitchFamily="2" charset="0"/>
                </a:endParaRPr>
              </a:p>
            </p:txBody>
          </p:sp>
        </p:grpSp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91905498-9FCB-C1E4-E39F-4C5641B1C9A0}"/>
                </a:ext>
              </a:extLst>
            </p:cNvPr>
            <p:cNvSpPr/>
            <p:nvPr/>
          </p:nvSpPr>
          <p:spPr>
            <a:xfrm>
              <a:off x="9686259" y="233917"/>
              <a:ext cx="2078039" cy="1935125"/>
            </a:xfrm>
            <a:prstGeom prst="cloud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81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F1699-EC2B-43BB-83FC-A905036D6BE6}"/>
              </a:ext>
            </a:extLst>
          </p:cNvPr>
          <p:cNvSpPr txBox="1"/>
          <p:nvPr/>
        </p:nvSpPr>
        <p:spPr>
          <a:xfrm>
            <a:off x="5283133" y="1888338"/>
            <a:ext cx="546342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অমনি শুরু হয়ে গেলো তোলপাড়।</a:t>
            </a:r>
            <a:endParaRPr lang="en-US" alt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B079A-AC4F-4AEB-9C17-331EB9392576}"/>
              </a:ext>
            </a:extLst>
          </p:cNvPr>
          <p:cNvSpPr txBox="1"/>
          <p:nvPr/>
        </p:nvSpPr>
        <p:spPr>
          <a:xfrm>
            <a:off x="5283133" y="2840374"/>
            <a:ext cx="699056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থরথর করে কেঁপে উঠল সমস্ত বন।</a:t>
            </a:r>
            <a:endParaRPr lang="en-US" alt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761643-E4A3-4FE3-80F6-7DEC0CC357C9}"/>
              </a:ext>
            </a:extLst>
          </p:cNvPr>
          <p:cNvSpPr txBox="1"/>
          <p:nvPr/>
        </p:nvSpPr>
        <p:spPr>
          <a:xfrm>
            <a:off x="5283133" y="3832111"/>
            <a:ext cx="469254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 করে কেঁপে উঠল পৃথিবী। 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4F230-9E1A-4217-A374-AF4E622DC18C}"/>
              </a:ext>
            </a:extLst>
          </p:cNvPr>
          <p:cNvSpPr txBox="1"/>
          <p:nvPr/>
        </p:nvSpPr>
        <p:spPr>
          <a:xfrm>
            <a:off x="5283133" y="4773767"/>
            <a:ext cx="5463424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নিয়ে বনের কারো মনে শান্তি নেই। </a:t>
            </a:r>
            <a:endParaRPr lang="en-US" sz="36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C94D9960-EAC7-4D42-8013-9C95C28A77BD}"/>
              </a:ext>
            </a:extLst>
          </p:cNvPr>
          <p:cNvSpPr/>
          <p:nvPr/>
        </p:nvSpPr>
        <p:spPr>
          <a:xfrm>
            <a:off x="4344394" y="2041080"/>
            <a:ext cx="724309" cy="3408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CDA9853-F819-476D-AE4C-0C5A99AF1EE6}"/>
              </a:ext>
            </a:extLst>
          </p:cNvPr>
          <p:cNvSpPr/>
          <p:nvPr/>
        </p:nvSpPr>
        <p:spPr>
          <a:xfrm>
            <a:off x="4344394" y="2995224"/>
            <a:ext cx="724309" cy="34084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FCC6C68-8519-469E-B4B1-0623A8168875}"/>
              </a:ext>
            </a:extLst>
          </p:cNvPr>
          <p:cNvSpPr/>
          <p:nvPr/>
        </p:nvSpPr>
        <p:spPr>
          <a:xfrm>
            <a:off x="4344394" y="3974394"/>
            <a:ext cx="696184" cy="3491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291488D-DE32-41D7-8F2D-6E057334F891}"/>
              </a:ext>
            </a:extLst>
          </p:cNvPr>
          <p:cNvSpPr/>
          <p:nvPr/>
        </p:nvSpPr>
        <p:spPr>
          <a:xfrm>
            <a:off x="4372519" y="4922368"/>
            <a:ext cx="738372" cy="34913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85639054-2583-4C67-901A-82AD62E013E1}"/>
              </a:ext>
            </a:extLst>
          </p:cNvPr>
          <p:cNvSpPr/>
          <p:nvPr/>
        </p:nvSpPr>
        <p:spPr>
          <a:xfrm>
            <a:off x="94268" y="295541"/>
            <a:ext cx="13508610" cy="1256598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alt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বাক্য </a:t>
            </a:r>
            <a:r>
              <a:rPr lang="en-US" alt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alt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36017-82EC-4947-BE8A-A2E4E51AC168}"/>
              </a:ext>
            </a:extLst>
          </p:cNvPr>
          <p:cNvSpPr txBox="1"/>
          <p:nvPr/>
        </p:nvSpPr>
        <p:spPr>
          <a:xfrm>
            <a:off x="2479037" y="1888338"/>
            <a:ext cx="165092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তোলপাড়</a:t>
            </a:r>
            <a:endParaRPr lang="en-US" sz="3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38A8E2-0B41-4A90-93CE-AE54867A9EC0}"/>
              </a:ext>
            </a:extLst>
          </p:cNvPr>
          <p:cNvSpPr txBox="1"/>
          <p:nvPr/>
        </p:nvSpPr>
        <p:spPr>
          <a:xfrm>
            <a:off x="2462994" y="3825795"/>
            <a:ext cx="168301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11BB2F-BC37-4D11-ACB3-0E14844EC43B}"/>
              </a:ext>
            </a:extLst>
          </p:cNvPr>
          <p:cNvSpPr txBox="1"/>
          <p:nvPr/>
        </p:nvSpPr>
        <p:spPr>
          <a:xfrm>
            <a:off x="2446951" y="2843265"/>
            <a:ext cx="168301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কেঁপে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969353-5882-4C2B-8286-7719FF45FAB5}"/>
              </a:ext>
            </a:extLst>
          </p:cNvPr>
          <p:cNvSpPr txBox="1"/>
          <p:nvPr/>
        </p:nvSpPr>
        <p:spPr>
          <a:xfrm>
            <a:off x="2479037" y="4780722"/>
            <a:ext cx="17167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4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B364B396-9187-47CD-9C54-606DE7FAFE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2" y="2011855"/>
            <a:ext cx="583519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 অহংকার কিসের মূল?</a:t>
            </a:r>
            <a:endParaRPr lang="en-US" alt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D2018EE3-359F-4EEF-83C4-278F7F4533AC}"/>
              </a:ext>
            </a:extLst>
          </p:cNvPr>
          <p:cNvSpPr/>
          <p:nvPr/>
        </p:nvSpPr>
        <p:spPr>
          <a:xfrm>
            <a:off x="7740319" y="4029164"/>
            <a:ext cx="3577387" cy="203474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সিংহ।</a:t>
            </a:r>
            <a:endParaRPr lang="en-US" sz="3200" dirty="0"/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426E5870-2D86-4A40-B369-13AD274D1879}"/>
              </a:ext>
            </a:extLst>
          </p:cNvPr>
          <p:cNvSpPr/>
          <p:nvPr/>
        </p:nvSpPr>
        <p:spPr>
          <a:xfrm>
            <a:off x="7595937" y="1610646"/>
            <a:ext cx="3721768" cy="200274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পতনের।</a:t>
            </a:r>
            <a:endParaRPr lang="en-US" alt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EDB3D62-7DC7-4CE9-A90D-4DF8EA27E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42" y="4446371"/>
            <a:ext cx="5835192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r>
              <a:rPr lang="en-US" alt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কে হাতিটার কাছে আসতে ভয় পায়?</a:t>
            </a:r>
            <a:endParaRPr lang="en-US" alt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85BB3B5C-8222-426C-9DC8-681D169D61AA}"/>
              </a:ext>
            </a:extLst>
          </p:cNvPr>
          <p:cNvSpPr/>
          <p:nvPr/>
        </p:nvSpPr>
        <p:spPr>
          <a:xfrm>
            <a:off x="1532021" y="177503"/>
            <a:ext cx="9785684" cy="1200329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3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A6F48C-135B-4ED6-9215-C2FCB1744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76" y="2136513"/>
            <a:ext cx="8484170" cy="18774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alt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alt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alt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alt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প্রবল শক্তিধর কাকে বলা হয়েছে?</a:t>
            </a:r>
            <a:endParaRPr lang="en-US" alt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en-US" altLang="en-US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বনের পশুদের ওপষ অশান্তি নেমে আসার কারণ কী?</a:t>
            </a:r>
            <a:endParaRPr lang="en-US" alt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95F796B-CFDD-4332-BCB8-AD30A87135B8}"/>
              </a:ext>
            </a:extLst>
          </p:cNvPr>
          <p:cNvSpPr/>
          <p:nvPr/>
        </p:nvSpPr>
        <p:spPr>
          <a:xfrm>
            <a:off x="2728210" y="706447"/>
            <a:ext cx="8117305" cy="933355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en-US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alt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alt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1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81575B-661D-4E09-A134-BA21B00891FC}"/>
              </a:ext>
            </a:extLst>
          </p:cNvPr>
          <p:cNvGrpSpPr/>
          <p:nvPr/>
        </p:nvGrpSpPr>
        <p:grpSpPr>
          <a:xfrm>
            <a:off x="733281" y="176464"/>
            <a:ext cx="12192000" cy="792180"/>
            <a:chOff x="5638800" y="762000"/>
            <a:chExt cx="10744200" cy="762000"/>
          </a:xfrm>
          <a:solidFill>
            <a:schemeClr val="bg2">
              <a:lumMod val="50000"/>
            </a:schemeClr>
          </a:solidFill>
        </p:grpSpPr>
        <p:sp>
          <p:nvSpPr>
            <p:cNvPr id="4" name="Rounded Rectangle 45">
              <a:extLst>
                <a:ext uri="{FF2B5EF4-FFF2-40B4-BE49-F238E27FC236}">
                  <a16:creationId xmlns:a16="http://schemas.microsoft.com/office/drawing/2014/main" id="{85F1C9C8-ED93-4458-8D13-1778405F6262}"/>
                </a:ext>
              </a:extLst>
            </p:cNvPr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grpFill/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3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ounded Rectangle 48">
              <a:extLst>
                <a:ext uri="{FF2B5EF4-FFF2-40B4-BE49-F238E27FC236}">
                  <a16:creationId xmlns:a16="http://schemas.microsoft.com/office/drawing/2014/main" id="{3ACC4609-7398-4CC1-9CFD-AE2E7AC30B81}"/>
                </a:ext>
              </a:extLst>
            </p:cNvPr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3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544450D-294A-463B-97F8-31E46753310D}"/>
              </a:ext>
            </a:extLst>
          </p:cNvPr>
          <p:cNvGrpSpPr/>
          <p:nvPr/>
        </p:nvGrpSpPr>
        <p:grpSpPr>
          <a:xfrm>
            <a:off x="1895021" y="263662"/>
            <a:ext cx="9659952" cy="3046302"/>
            <a:chOff x="4905082" y="1118563"/>
            <a:chExt cx="9463434" cy="4470425"/>
          </a:xfrm>
          <a:solidFill>
            <a:srgbClr val="C00000"/>
          </a:solidFill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49953BD-BA43-4DA0-AB86-374A6F02FD72}"/>
                </a:ext>
              </a:extLst>
            </p:cNvPr>
            <p:cNvGrpSpPr/>
            <p:nvPr/>
          </p:nvGrpSpPr>
          <p:grpSpPr>
            <a:xfrm>
              <a:off x="5103208" y="1862547"/>
              <a:ext cx="9206501" cy="3726441"/>
              <a:chOff x="5103208" y="1862547"/>
              <a:chExt cx="9206501" cy="3726441"/>
            </a:xfrm>
            <a:grpFill/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D1924E5-748A-4571-99F6-76D21D075E22}"/>
                  </a:ext>
                </a:extLst>
              </p:cNvPr>
              <p:cNvGrpSpPr/>
              <p:nvPr/>
            </p:nvGrpSpPr>
            <p:grpSpPr>
              <a:xfrm>
                <a:off x="5103208" y="1862547"/>
                <a:ext cx="3530070" cy="3726441"/>
                <a:chOff x="5103208" y="1862547"/>
                <a:chExt cx="3530070" cy="3726441"/>
              </a:xfrm>
              <a:grpFill/>
            </p:grpSpPr>
            <p:grpSp>
              <p:nvGrpSpPr>
                <p:cNvPr id="46" name="Group 46">
                  <a:extLst>
                    <a:ext uri="{FF2B5EF4-FFF2-40B4-BE49-F238E27FC236}">
                      <a16:creationId xmlns:a16="http://schemas.microsoft.com/office/drawing/2014/main" id="{48E44FF8-270F-4942-86E5-67413B53A183}"/>
                    </a:ext>
                  </a:extLst>
                </p:cNvPr>
                <p:cNvGrpSpPr/>
                <p:nvPr/>
              </p:nvGrpSpPr>
              <p:grpSpPr>
                <a:xfrm>
                  <a:off x="5103208" y="1950912"/>
                  <a:ext cx="432648" cy="3638076"/>
                  <a:chOff x="7220842" y="1340856"/>
                  <a:chExt cx="279400" cy="3601943"/>
                </a:xfrm>
                <a:grpFill/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34FEF979-38E7-4026-BAA9-7F546BECB98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596009" y="3054562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Freeform 81">
                    <a:extLst>
                      <a:ext uri="{FF2B5EF4-FFF2-40B4-BE49-F238E27FC236}">
                        <a16:creationId xmlns:a16="http://schemas.microsoft.com/office/drawing/2014/main" id="{CDD7B09E-6860-4162-A640-0904E9B3AE65}"/>
                      </a:ext>
                    </a:extLst>
                  </p:cNvPr>
                  <p:cNvSpPr/>
                  <p:nvPr/>
                </p:nvSpPr>
                <p:spPr>
                  <a:xfrm>
                    <a:off x="7220842" y="4717375"/>
                    <a:ext cx="279400" cy="225424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0DB47E0B-44BB-4877-9C5C-20D91E825AD5}"/>
                    </a:ext>
                  </a:extLst>
                </p:cNvPr>
                <p:cNvGrpSpPr/>
                <p:nvPr/>
              </p:nvGrpSpPr>
              <p:grpSpPr>
                <a:xfrm>
                  <a:off x="8200630" y="1862547"/>
                  <a:ext cx="432648" cy="3716381"/>
                  <a:chOff x="7171063" y="1328812"/>
                  <a:chExt cx="279400" cy="3679471"/>
                </a:xfrm>
                <a:grpFill/>
              </p:grpSpPr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8C407D5-6E30-4E00-8E72-D1C07AC5585A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532248" y="3042518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Freeform 91">
                    <a:extLst>
                      <a:ext uri="{FF2B5EF4-FFF2-40B4-BE49-F238E27FC236}">
                        <a16:creationId xmlns:a16="http://schemas.microsoft.com/office/drawing/2014/main" id="{5CFB86A7-741C-47C2-A543-3CFA4263FF05}"/>
                      </a:ext>
                    </a:extLst>
                  </p:cNvPr>
                  <p:cNvSpPr/>
                  <p:nvPr/>
                </p:nvSpPr>
                <p:spPr>
                  <a:xfrm>
                    <a:off x="7171063" y="4782859"/>
                    <a:ext cx="279400" cy="225424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DE482FEB-64D8-4A16-AFAC-25B589DBE779}"/>
                  </a:ext>
                </a:extLst>
              </p:cNvPr>
              <p:cNvGrpSpPr/>
              <p:nvPr/>
            </p:nvGrpSpPr>
            <p:grpSpPr>
              <a:xfrm>
                <a:off x="11114339" y="1873538"/>
                <a:ext cx="3195370" cy="3654614"/>
                <a:chOff x="11114339" y="1873538"/>
                <a:chExt cx="3195370" cy="3654614"/>
              </a:xfrm>
              <a:grpFill/>
            </p:grpSpPr>
            <p:grpSp>
              <p:nvGrpSpPr>
                <p:cNvPr id="35" name="Group 46">
                  <a:extLst>
                    <a:ext uri="{FF2B5EF4-FFF2-40B4-BE49-F238E27FC236}">
                      <a16:creationId xmlns:a16="http://schemas.microsoft.com/office/drawing/2014/main" id="{DCA52622-1ACA-4577-A76F-0511E464C759}"/>
                    </a:ext>
                  </a:extLst>
                </p:cNvPr>
                <p:cNvGrpSpPr/>
                <p:nvPr/>
              </p:nvGrpSpPr>
              <p:grpSpPr>
                <a:xfrm>
                  <a:off x="11114339" y="1873538"/>
                  <a:ext cx="432648" cy="3597503"/>
                  <a:chOff x="7018406" y="1339694"/>
                  <a:chExt cx="279400" cy="3561773"/>
                </a:xfrm>
                <a:grpFill/>
              </p:grpSpPr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D8EFAA7-7EAD-4677-BF92-2D15EC6AD7D8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402962" y="3053400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Freeform 111">
                    <a:extLst>
                      <a:ext uri="{FF2B5EF4-FFF2-40B4-BE49-F238E27FC236}">
                        <a16:creationId xmlns:a16="http://schemas.microsoft.com/office/drawing/2014/main" id="{65A22A8B-4D78-45C8-9C8C-2F87E72D8244}"/>
                      </a:ext>
                    </a:extLst>
                  </p:cNvPr>
                  <p:cNvSpPr/>
                  <p:nvPr/>
                </p:nvSpPr>
                <p:spPr>
                  <a:xfrm>
                    <a:off x="7018406" y="4676043"/>
                    <a:ext cx="279400" cy="225424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37" name="Group 46">
                  <a:extLst>
                    <a:ext uri="{FF2B5EF4-FFF2-40B4-BE49-F238E27FC236}">
                      <a16:creationId xmlns:a16="http://schemas.microsoft.com/office/drawing/2014/main" id="{E814784F-B4AB-4576-B2A6-46FD4CCAB252}"/>
                    </a:ext>
                  </a:extLst>
                </p:cNvPr>
                <p:cNvGrpSpPr/>
                <p:nvPr/>
              </p:nvGrpSpPr>
              <p:grpSpPr>
                <a:xfrm>
                  <a:off x="13877061" y="2001686"/>
                  <a:ext cx="432648" cy="3526466"/>
                  <a:chOff x="6686549" y="1542011"/>
                  <a:chExt cx="279400" cy="3491441"/>
                </a:xfrm>
                <a:grpFill/>
              </p:grpSpPr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4E6A7831-DDE4-43BB-ACAD-AD598A51A899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070348" y="3255717"/>
                    <a:ext cx="3429000" cy="1588"/>
                  </a:xfrm>
                  <a:prstGeom prst="line">
                    <a:avLst/>
                  </a:prstGeom>
                  <a:grpFill/>
                  <a:ln w="28575">
                    <a:solidFill>
                      <a:srgbClr val="FFFF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Freeform 132">
                    <a:extLst>
                      <a:ext uri="{FF2B5EF4-FFF2-40B4-BE49-F238E27FC236}">
                        <a16:creationId xmlns:a16="http://schemas.microsoft.com/office/drawing/2014/main" id="{506B0C9A-199B-4962-BD44-6E49E88EFA8C}"/>
                      </a:ext>
                    </a:extLst>
                  </p:cNvPr>
                  <p:cNvSpPr/>
                  <p:nvPr/>
                </p:nvSpPr>
                <p:spPr>
                  <a:xfrm>
                    <a:off x="6686549" y="4808027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DF49F7-FF77-4678-B575-0558DA52E06A}"/>
                </a:ext>
              </a:extLst>
            </p:cNvPr>
            <p:cNvGrpSpPr/>
            <p:nvPr/>
          </p:nvGrpSpPr>
          <p:grpSpPr>
            <a:xfrm>
              <a:off x="4905082" y="1118563"/>
              <a:ext cx="9463434" cy="858809"/>
              <a:chOff x="4905082" y="1118563"/>
              <a:chExt cx="9463434" cy="858809"/>
            </a:xfrm>
            <a:grpFill/>
          </p:grpSpPr>
          <p:grpSp>
            <p:nvGrpSpPr>
              <p:cNvPr id="10" name="Group 20">
                <a:extLst>
                  <a:ext uri="{FF2B5EF4-FFF2-40B4-BE49-F238E27FC236}">
                    <a16:creationId xmlns:a16="http://schemas.microsoft.com/office/drawing/2014/main" id="{D8D958C6-9AAC-42E3-B1D8-FA5632FD29A7}"/>
                  </a:ext>
                </a:extLst>
              </p:cNvPr>
              <p:cNvGrpSpPr/>
              <p:nvPr/>
            </p:nvGrpSpPr>
            <p:grpSpPr>
              <a:xfrm>
                <a:off x="10933926" y="1165135"/>
                <a:ext cx="685800" cy="685800"/>
                <a:chOff x="6590526" y="707935"/>
                <a:chExt cx="685800" cy="685800"/>
              </a:xfrm>
              <a:grpFill/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B86F942-934B-43DA-8817-6B5F34901051}"/>
                    </a:ext>
                  </a:extLst>
                </p:cNvPr>
                <p:cNvSpPr/>
                <p:nvPr/>
              </p:nvSpPr>
              <p:spPr>
                <a:xfrm>
                  <a:off x="6590526" y="707935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5CA1A853-00C2-4CB7-BF79-2CDF51305328}"/>
                    </a:ext>
                  </a:extLst>
                </p:cNvPr>
                <p:cNvSpPr/>
                <p:nvPr/>
              </p:nvSpPr>
              <p:spPr>
                <a:xfrm>
                  <a:off x="6742925" y="864766"/>
                  <a:ext cx="381000" cy="381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2" name="Group 20">
                <a:extLst>
                  <a:ext uri="{FF2B5EF4-FFF2-40B4-BE49-F238E27FC236}">
                    <a16:creationId xmlns:a16="http://schemas.microsoft.com/office/drawing/2014/main" id="{3C0DF096-5E2C-42CA-BD81-2C97090E7B1E}"/>
                  </a:ext>
                </a:extLst>
              </p:cNvPr>
              <p:cNvGrpSpPr/>
              <p:nvPr/>
            </p:nvGrpSpPr>
            <p:grpSpPr>
              <a:xfrm>
                <a:off x="13682716" y="1291572"/>
                <a:ext cx="685800" cy="685800"/>
                <a:chOff x="6062716" y="910572"/>
                <a:chExt cx="685800" cy="685800"/>
              </a:xfrm>
              <a:grpFill/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890CE466-E688-4D11-A3E5-3DB147D9C106}"/>
                    </a:ext>
                  </a:extLst>
                </p:cNvPr>
                <p:cNvSpPr/>
                <p:nvPr/>
              </p:nvSpPr>
              <p:spPr>
                <a:xfrm>
                  <a:off x="6062716" y="910572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6B97060-6B21-4CC5-A93A-D9D224785A41}"/>
                    </a:ext>
                  </a:extLst>
                </p:cNvPr>
                <p:cNvSpPr/>
                <p:nvPr/>
              </p:nvSpPr>
              <p:spPr>
                <a:xfrm>
                  <a:off x="6243160" y="1037029"/>
                  <a:ext cx="381000" cy="381001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" name="Group 20">
                <a:extLst>
                  <a:ext uri="{FF2B5EF4-FFF2-40B4-BE49-F238E27FC236}">
                    <a16:creationId xmlns:a16="http://schemas.microsoft.com/office/drawing/2014/main" id="{4FC82A0B-4819-4FD8-AD0F-605B9C9D25F6}"/>
                  </a:ext>
                </a:extLst>
              </p:cNvPr>
              <p:cNvGrpSpPr/>
              <p:nvPr/>
            </p:nvGrpSpPr>
            <p:grpSpPr>
              <a:xfrm>
                <a:off x="7952684" y="1118563"/>
                <a:ext cx="685800" cy="685800"/>
                <a:chOff x="6657284" y="661363"/>
                <a:chExt cx="685800" cy="685800"/>
              </a:xfrm>
              <a:grpFill/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B83B7F50-9D41-4E10-A687-81CC07F26121}"/>
                    </a:ext>
                  </a:extLst>
                </p:cNvPr>
                <p:cNvSpPr/>
                <p:nvPr/>
              </p:nvSpPr>
              <p:spPr>
                <a:xfrm>
                  <a:off x="6657284" y="661363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A29DF76-DEDC-4B8C-94E5-8011845BD7A0}"/>
                    </a:ext>
                  </a:extLst>
                </p:cNvPr>
                <p:cNvSpPr/>
                <p:nvPr/>
              </p:nvSpPr>
              <p:spPr>
                <a:xfrm>
                  <a:off x="6819898" y="821198"/>
                  <a:ext cx="381000" cy="381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6" name="Group 20">
                <a:extLst>
                  <a:ext uri="{FF2B5EF4-FFF2-40B4-BE49-F238E27FC236}">
                    <a16:creationId xmlns:a16="http://schemas.microsoft.com/office/drawing/2014/main" id="{9C40D80A-53F9-4490-A129-C6E810A34DBB}"/>
                  </a:ext>
                </a:extLst>
              </p:cNvPr>
              <p:cNvGrpSpPr/>
              <p:nvPr/>
            </p:nvGrpSpPr>
            <p:grpSpPr>
              <a:xfrm>
                <a:off x="4905082" y="1244571"/>
                <a:ext cx="685800" cy="685800"/>
                <a:chOff x="6810082" y="711171"/>
                <a:chExt cx="685800" cy="685800"/>
              </a:xfrm>
              <a:grpFill/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188C8CAF-0147-4CC4-ACEA-8DF7755CC308}"/>
                    </a:ext>
                  </a:extLst>
                </p:cNvPr>
                <p:cNvSpPr/>
                <p:nvPr/>
              </p:nvSpPr>
              <p:spPr>
                <a:xfrm>
                  <a:off x="6810082" y="711171"/>
                  <a:ext cx="685800" cy="6858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0E72D345-3C33-4862-8466-0282F63C6BBA}"/>
                    </a:ext>
                  </a:extLst>
                </p:cNvPr>
                <p:cNvSpPr/>
                <p:nvPr/>
              </p:nvSpPr>
              <p:spPr>
                <a:xfrm>
                  <a:off x="6955326" y="863570"/>
                  <a:ext cx="381000" cy="381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B36D814-76FC-48B9-9DE8-DC00749806EB}"/>
              </a:ext>
            </a:extLst>
          </p:cNvPr>
          <p:cNvGrpSpPr/>
          <p:nvPr/>
        </p:nvGrpSpPr>
        <p:grpSpPr>
          <a:xfrm>
            <a:off x="1195136" y="3386002"/>
            <a:ext cx="11322306" cy="2172309"/>
            <a:chOff x="9005225" y="5456229"/>
            <a:chExt cx="6002399" cy="1348647"/>
          </a:xfrm>
          <a:solidFill>
            <a:schemeClr val="bg1"/>
          </a:solidFill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47D36F0-7558-46AE-8903-6BA44C5A962F}"/>
                </a:ext>
              </a:extLst>
            </p:cNvPr>
            <p:cNvSpPr/>
            <p:nvPr/>
          </p:nvSpPr>
          <p:spPr>
            <a:xfrm>
              <a:off x="10595576" y="5532993"/>
              <a:ext cx="1291624" cy="1271883"/>
            </a:xfrm>
            <a:prstGeom prst="ellips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as-IN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endParaRPr lang="en-US" sz="9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DBAB6C2-6E94-4A16-B177-D822A0ABC253}"/>
                </a:ext>
              </a:extLst>
            </p:cNvPr>
            <p:cNvSpPr/>
            <p:nvPr/>
          </p:nvSpPr>
          <p:spPr>
            <a:xfrm>
              <a:off x="12271977" y="5456229"/>
              <a:ext cx="1190638" cy="127188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9600" b="1" i="1" dirty="0" err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96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6F256F5-D299-4BBD-9ABA-FC0A49738806}"/>
                </a:ext>
              </a:extLst>
            </p:cNvPr>
            <p:cNvSpPr/>
            <p:nvPr/>
          </p:nvSpPr>
          <p:spPr>
            <a:xfrm>
              <a:off x="13716000" y="5482923"/>
              <a:ext cx="1291624" cy="124519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5CFDF39-13AF-408E-884B-05218D809DE1}"/>
                </a:ext>
              </a:extLst>
            </p:cNvPr>
            <p:cNvSpPr/>
            <p:nvPr/>
          </p:nvSpPr>
          <p:spPr>
            <a:xfrm>
              <a:off x="9005225" y="5482923"/>
              <a:ext cx="1190638" cy="132195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9600" b="1" i="1" dirty="0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79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0A3B46A-3FC5-4D4A-B58A-F81573B8A024}"/>
              </a:ext>
            </a:extLst>
          </p:cNvPr>
          <p:cNvGrpSpPr/>
          <p:nvPr/>
        </p:nvGrpSpPr>
        <p:grpSpPr>
          <a:xfrm>
            <a:off x="953760" y="172474"/>
            <a:ext cx="11808480" cy="741862"/>
            <a:chOff x="5638800" y="762000"/>
            <a:chExt cx="10744200" cy="762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6" name="Rounded Rectangle 45">
              <a:extLst>
                <a:ext uri="{FF2B5EF4-FFF2-40B4-BE49-F238E27FC236}">
                  <a16:creationId xmlns:a16="http://schemas.microsoft.com/office/drawing/2014/main" id="{09BA3843-1538-4086-9325-9403B87F455F}"/>
                </a:ext>
              </a:extLst>
            </p:cNvPr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grpFill/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3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" name="Rounded Rectangle 48">
              <a:extLst>
                <a:ext uri="{FF2B5EF4-FFF2-40B4-BE49-F238E27FC236}">
                  <a16:creationId xmlns:a16="http://schemas.microsoft.com/office/drawing/2014/main" id="{1EC54315-08DA-4C05-9299-7F2673872FC9}"/>
                </a:ext>
              </a:extLst>
            </p:cNvPr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lang="en-US" sz="1333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3913609-611F-4A0A-976F-F6BFBB5EF498}"/>
              </a:ext>
            </a:extLst>
          </p:cNvPr>
          <p:cNvGrpSpPr/>
          <p:nvPr/>
        </p:nvGrpSpPr>
        <p:grpSpPr>
          <a:xfrm>
            <a:off x="1158387" y="214294"/>
            <a:ext cx="11399227" cy="3450044"/>
            <a:chOff x="3001638" y="1168938"/>
            <a:chExt cx="11714528" cy="442514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D4ADAE7-40DC-494B-91A3-B84647C4F0FA}"/>
                </a:ext>
              </a:extLst>
            </p:cNvPr>
            <p:cNvGrpSpPr/>
            <p:nvPr/>
          </p:nvGrpSpPr>
          <p:grpSpPr>
            <a:xfrm>
              <a:off x="3150096" y="1752600"/>
              <a:ext cx="11403364" cy="3841486"/>
              <a:chOff x="3150096" y="1752600"/>
              <a:chExt cx="11403364" cy="384148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1CF372D4-6E6B-4CD3-A87F-F9B69B663807}"/>
                  </a:ext>
                </a:extLst>
              </p:cNvPr>
              <p:cNvGrpSpPr/>
              <p:nvPr/>
            </p:nvGrpSpPr>
            <p:grpSpPr>
              <a:xfrm>
                <a:off x="3150096" y="1900816"/>
                <a:ext cx="6681048" cy="3693270"/>
                <a:chOff x="3150096" y="1900816"/>
                <a:chExt cx="6681048" cy="3693270"/>
              </a:xfrm>
            </p:grpSpPr>
            <p:grpSp>
              <p:nvGrpSpPr>
                <p:cNvPr id="86" name="Group 46">
                  <a:extLst>
                    <a:ext uri="{FF2B5EF4-FFF2-40B4-BE49-F238E27FC236}">
                      <a16:creationId xmlns:a16="http://schemas.microsoft.com/office/drawing/2014/main" id="{5EC85FD8-25B2-417C-8204-1AD2AA4FE242}"/>
                    </a:ext>
                  </a:extLst>
                </p:cNvPr>
                <p:cNvGrpSpPr/>
                <p:nvPr/>
              </p:nvGrpSpPr>
              <p:grpSpPr>
                <a:xfrm>
                  <a:off x="3150096" y="1905000"/>
                  <a:ext cx="432648" cy="3614120"/>
                  <a:chOff x="6943725" y="1295400"/>
                  <a:chExt cx="279400" cy="3578225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6106D242-8666-46B3-BD79-341B7743FBD1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371306" y="3009106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Freeform 61">
                    <a:extLst>
                      <a:ext uri="{FF2B5EF4-FFF2-40B4-BE49-F238E27FC236}">
                        <a16:creationId xmlns:a16="http://schemas.microsoft.com/office/drawing/2014/main" id="{852050F1-15D5-487D-AEA8-1E8D500D1E60}"/>
                      </a:ext>
                    </a:extLst>
                  </p:cNvPr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87" name="Group 46">
                  <a:extLst>
                    <a:ext uri="{FF2B5EF4-FFF2-40B4-BE49-F238E27FC236}">
                      <a16:creationId xmlns:a16="http://schemas.microsoft.com/office/drawing/2014/main" id="{2A6D4564-2A61-436B-9294-4FD5D5373609}"/>
                    </a:ext>
                  </a:extLst>
                </p:cNvPr>
                <p:cNvGrpSpPr/>
                <p:nvPr/>
              </p:nvGrpSpPr>
              <p:grpSpPr>
                <a:xfrm>
                  <a:off x="6307785" y="1904999"/>
                  <a:ext cx="432648" cy="3619018"/>
                  <a:chOff x="7014561" y="1295399"/>
                  <a:chExt cx="279400" cy="3583074"/>
                </a:xfrm>
              </p:grpSpPr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8AE23099-EFB2-4932-BE8C-264001E156C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436688" y="3009105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8" name="Freeform 71">
                    <a:extLst>
                      <a:ext uri="{FF2B5EF4-FFF2-40B4-BE49-F238E27FC236}">
                        <a16:creationId xmlns:a16="http://schemas.microsoft.com/office/drawing/2014/main" id="{50CC4537-607B-4D6B-AEFF-B4B6B56005C4}"/>
                      </a:ext>
                    </a:extLst>
                  </p:cNvPr>
                  <p:cNvSpPr/>
                  <p:nvPr/>
                </p:nvSpPr>
                <p:spPr>
                  <a:xfrm>
                    <a:off x="7014561" y="4653047"/>
                    <a:ext cx="279400" cy="225426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88" name="Group 46">
                  <a:extLst>
                    <a:ext uri="{FF2B5EF4-FFF2-40B4-BE49-F238E27FC236}">
                      <a16:creationId xmlns:a16="http://schemas.microsoft.com/office/drawing/2014/main" id="{5573924B-3202-432C-AFF4-A8701BC2521B}"/>
                    </a:ext>
                  </a:extLst>
                </p:cNvPr>
                <p:cNvGrpSpPr/>
                <p:nvPr/>
              </p:nvGrpSpPr>
              <p:grpSpPr>
                <a:xfrm>
                  <a:off x="4674096" y="1905000"/>
                  <a:ext cx="432648" cy="3614120"/>
                  <a:chOff x="6943725" y="1295400"/>
                  <a:chExt cx="279400" cy="3578225"/>
                </a:xfrm>
              </p:grpSpPr>
              <p:cxnSp>
                <p:nvCxnSpPr>
                  <p:cNvPr id="95" name="Straight Connector 94">
                    <a:extLst>
                      <a:ext uri="{FF2B5EF4-FFF2-40B4-BE49-F238E27FC236}">
                        <a16:creationId xmlns:a16="http://schemas.microsoft.com/office/drawing/2014/main" id="{32F76A0B-778B-4981-A8A8-D87157A00CB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371306" y="3009106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Freeform 81">
                    <a:extLst>
                      <a:ext uri="{FF2B5EF4-FFF2-40B4-BE49-F238E27FC236}">
                        <a16:creationId xmlns:a16="http://schemas.microsoft.com/office/drawing/2014/main" id="{4FD1F6B8-4519-45DB-A41A-8EEF15E071F5}"/>
                      </a:ext>
                    </a:extLst>
                  </p:cNvPr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89" name="Group 46">
                  <a:extLst>
                    <a:ext uri="{FF2B5EF4-FFF2-40B4-BE49-F238E27FC236}">
                      <a16:creationId xmlns:a16="http://schemas.microsoft.com/office/drawing/2014/main" id="{3820CAC5-A741-456D-A532-C7466CFB8BF9}"/>
                    </a:ext>
                  </a:extLst>
                </p:cNvPr>
                <p:cNvGrpSpPr/>
                <p:nvPr/>
              </p:nvGrpSpPr>
              <p:grpSpPr>
                <a:xfrm>
                  <a:off x="7890379" y="1900816"/>
                  <a:ext cx="432648" cy="3693270"/>
                  <a:chOff x="6970705" y="1366701"/>
                  <a:chExt cx="279400" cy="3656588"/>
                </a:xfrm>
              </p:grpSpPr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6A5360C0-1C76-44D2-A18D-D1B27AD5F74B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371857" y="3080407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4" name="Freeform 91">
                    <a:extLst>
                      <a:ext uri="{FF2B5EF4-FFF2-40B4-BE49-F238E27FC236}">
                        <a16:creationId xmlns:a16="http://schemas.microsoft.com/office/drawing/2014/main" id="{7FBA8DA1-8C62-4E99-A249-546A104B05C8}"/>
                      </a:ext>
                    </a:extLst>
                  </p:cNvPr>
                  <p:cNvSpPr/>
                  <p:nvPr/>
                </p:nvSpPr>
                <p:spPr>
                  <a:xfrm>
                    <a:off x="6970705" y="4801861"/>
                    <a:ext cx="279400" cy="221428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90" name="Group 46">
                  <a:extLst>
                    <a:ext uri="{FF2B5EF4-FFF2-40B4-BE49-F238E27FC236}">
                      <a16:creationId xmlns:a16="http://schemas.microsoft.com/office/drawing/2014/main" id="{203DCAE7-BC67-4F17-BA9A-088858527887}"/>
                    </a:ext>
                  </a:extLst>
                </p:cNvPr>
                <p:cNvGrpSpPr/>
                <p:nvPr/>
              </p:nvGrpSpPr>
              <p:grpSpPr>
                <a:xfrm>
                  <a:off x="9398496" y="1905000"/>
                  <a:ext cx="432648" cy="3614120"/>
                  <a:chOff x="6943725" y="1295400"/>
                  <a:chExt cx="279400" cy="3578225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5E42360B-9D9E-4697-BF73-E1DA2D3973F7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371306" y="3009106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Freeform 101">
                    <a:extLst>
                      <a:ext uri="{FF2B5EF4-FFF2-40B4-BE49-F238E27FC236}">
                        <a16:creationId xmlns:a16="http://schemas.microsoft.com/office/drawing/2014/main" id="{E1093FE5-B610-43F8-9603-991C4F120B72}"/>
                      </a:ext>
                    </a:extLst>
                  </p:cNvPr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7C14669C-6149-47D6-976A-F65DCE24FF76}"/>
                  </a:ext>
                </a:extLst>
              </p:cNvPr>
              <p:cNvGrpSpPr/>
              <p:nvPr/>
            </p:nvGrpSpPr>
            <p:grpSpPr>
              <a:xfrm>
                <a:off x="10998696" y="1752600"/>
                <a:ext cx="3554764" cy="3690320"/>
                <a:chOff x="10998696" y="1752600"/>
                <a:chExt cx="3554764" cy="3690320"/>
              </a:xfrm>
            </p:grpSpPr>
            <p:grpSp>
              <p:nvGrpSpPr>
                <p:cNvPr id="77" name="Group 46">
                  <a:extLst>
                    <a:ext uri="{FF2B5EF4-FFF2-40B4-BE49-F238E27FC236}">
                      <a16:creationId xmlns:a16="http://schemas.microsoft.com/office/drawing/2014/main" id="{FE2DACCB-ACCF-4108-B8CC-1DBE0546EF1E}"/>
                    </a:ext>
                  </a:extLst>
                </p:cNvPr>
                <p:cNvGrpSpPr/>
                <p:nvPr/>
              </p:nvGrpSpPr>
              <p:grpSpPr>
                <a:xfrm>
                  <a:off x="10998696" y="1828800"/>
                  <a:ext cx="432648" cy="3614120"/>
                  <a:chOff x="6943725" y="1295400"/>
                  <a:chExt cx="279400" cy="3578225"/>
                </a:xfrm>
              </p:grpSpPr>
              <p:cxnSp>
                <p:nvCxnSpPr>
                  <p:cNvPr id="84" name="Straight Connector 83">
                    <a:extLst>
                      <a:ext uri="{FF2B5EF4-FFF2-40B4-BE49-F238E27FC236}">
                        <a16:creationId xmlns:a16="http://schemas.microsoft.com/office/drawing/2014/main" id="{EA8EEF9A-64B0-462C-B31D-A575AB68EACE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371306" y="3009106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" name="Freeform 111">
                    <a:extLst>
                      <a:ext uri="{FF2B5EF4-FFF2-40B4-BE49-F238E27FC236}">
                        <a16:creationId xmlns:a16="http://schemas.microsoft.com/office/drawing/2014/main" id="{4B440833-473E-4FE9-9088-F3CFDDD76240}"/>
                      </a:ext>
                    </a:extLst>
                  </p:cNvPr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78" name="Group 46">
                  <a:extLst>
                    <a:ext uri="{FF2B5EF4-FFF2-40B4-BE49-F238E27FC236}">
                      <a16:creationId xmlns:a16="http://schemas.microsoft.com/office/drawing/2014/main" id="{6F885FC8-CF1C-4C9E-8BA2-E793983B0E76}"/>
                    </a:ext>
                  </a:extLst>
                </p:cNvPr>
                <p:cNvGrpSpPr/>
                <p:nvPr/>
              </p:nvGrpSpPr>
              <p:grpSpPr>
                <a:xfrm>
                  <a:off x="12675096" y="1752600"/>
                  <a:ext cx="432648" cy="3614120"/>
                  <a:chOff x="6943725" y="1295400"/>
                  <a:chExt cx="279400" cy="3578225"/>
                </a:xfrm>
              </p:grpSpPr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B07B7C96-CB42-490A-8AE3-1444C1BCB61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371306" y="3009106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3" name="Freeform 121">
                    <a:extLst>
                      <a:ext uri="{FF2B5EF4-FFF2-40B4-BE49-F238E27FC236}">
                        <a16:creationId xmlns:a16="http://schemas.microsoft.com/office/drawing/2014/main" id="{81FD1F4B-5B67-46B1-8457-252158E0F1BC}"/>
                      </a:ext>
                    </a:extLst>
                  </p:cNvPr>
                  <p:cNvSpPr/>
                  <p:nvPr/>
                </p:nvSpPr>
                <p:spPr>
                  <a:xfrm>
                    <a:off x="6943725" y="4648200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  <p:grpSp>
              <p:nvGrpSpPr>
                <p:cNvPr id="79" name="Group 46">
                  <a:extLst>
                    <a:ext uri="{FF2B5EF4-FFF2-40B4-BE49-F238E27FC236}">
                      <a16:creationId xmlns:a16="http://schemas.microsoft.com/office/drawing/2014/main" id="{4A8695BE-E69D-4207-A5E2-E99B2AC08A34}"/>
                    </a:ext>
                  </a:extLst>
                </p:cNvPr>
                <p:cNvGrpSpPr/>
                <p:nvPr/>
              </p:nvGrpSpPr>
              <p:grpSpPr>
                <a:xfrm>
                  <a:off x="14120812" y="1834902"/>
                  <a:ext cx="432648" cy="3604887"/>
                  <a:chOff x="6843961" y="1376884"/>
                  <a:chExt cx="279400" cy="3569083"/>
                </a:xfrm>
              </p:grpSpPr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BA68E2E2-DB3C-4CEA-A969-6F8855A73BB2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273269" y="3090590"/>
                    <a:ext cx="3429000" cy="158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Freeform 132">
                    <a:extLst>
                      <a:ext uri="{FF2B5EF4-FFF2-40B4-BE49-F238E27FC236}">
                        <a16:creationId xmlns:a16="http://schemas.microsoft.com/office/drawing/2014/main" id="{F3663A97-C61A-4C21-A21D-4C46757B015A}"/>
                      </a:ext>
                    </a:extLst>
                  </p:cNvPr>
                  <p:cNvSpPr/>
                  <p:nvPr/>
                </p:nvSpPr>
                <p:spPr>
                  <a:xfrm>
                    <a:off x="6843961" y="4720542"/>
                    <a:ext cx="279400" cy="225425"/>
                  </a:xfrm>
                  <a:custGeom>
                    <a:avLst/>
                    <a:gdLst>
                      <a:gd name="connsiteX0" fmla="*/ 123825 w 279400"/>
                      <a:gd name="connsiteY0" fmla="*/ 0 h 225425"/>
                      <a:gd name="connsiteX1" fmla="*/ 47625 w 279400"/>
                      <a:gd name="connsiteY1" fmla="*/ 190500 h 225425"/>
                      <a:gd name="connsiteX2" fmla="*/ 47625 w 279400"/>
                      <a:gd name="connsiteY2" fmla="*/ 209550 h 225425"/>
                      <a:gd name="connsiteX3" fmla="*/ 276225 w 279400"/>
                      <a:gd name="connsiteY3" fmla="*/ 171450 h 225425"/>
                      <a:gd name="connsiteX4" fmla="*/ 28575 w 279400"/>
                      <a:gd name="connsiteY4" fmla="*/ 38100 h 225425"/>
                      <a:gd name="connsiteX5" fmla="*/ 104775 w 279400"/>
                      <a:gd name="connsiteY5" fmla="*/ 114300 h 225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9400" h="225425">
                        <a:moveTo>
                          <a:pt x="123825" y="0"/>
                        </a:moveTo>
                        <a:cubicBezTo>
                          <a:pt x="98425" y="63500"/>
                          <a:pt x="60325" y="155575"/>
                          <a:pt x="47625" y="190500"/>
                        </a:cubicBezTo>
                        <a:cubicBezTo>
                          <a:pt x="34925" y="225425"/>
                          <a:pt x="9525" y="212725"/>
                          <a:pt x="47625" y="209550"/>
                        </a:cubicBezTo>
                        <a:cubicBezTo>
                          <a:pt x="85725" y="206375"/>
                          <a:pt x="279400" y="200025"/>
                          <a:pt x="276225" y="171450"/>
                        </a:cubicBezTo>
                        <a:cubicBezTo>
                          <a:pt x="273050" y="142875"/>
                          <a:pt x="57150" y="47625"/>
                          <a:pt x="28575" y="38100"/>
                        </a:cubicBezTo>
                        <a:cubicBezTo>
                          <a:pt x="0" y="28575"/>
                          <a:pt x="104775" y="114300"/>
                          <a:pt x="104775" y="114300"/>
                        </a:cubicBezTo>
                      </a:path>
                    </a:pathLst>
                  </a:custGeom>
                  <a:solidFill>
                    <a:srgbClr val="C0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914400">
                      <a:defRPr/>
                    </a:pPr>
                    <a:endParaRPr lang="en-US" sz="1333" dirty="0">
                      <a:solidFill>
                        <a:prstClr val="black"/>
                      </a:solidFill>
                      <a:latin typeface="Calibri" panose="020F0502020204030204"/>
                    </a:endParaRPr>
                  </a:p>
                </p:txBody>
              </p:sp>
            </p:grp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26CACC3-EF02-4E6C-B94D-D59116FDB596}"/>
                </a:ext>
              </a:extLst>
            </p:cNvPr>
            <p:cNvGrpSpPr/>
            <p:nvPr/>
          </p:nvGrpSpPr>
          <p:grpSpPr>
            <a:xfrm>
              <a:off x="3001638" y="1168938"/>
              <a:ext cx="11714528" cy="767802"/>
              <a:chOff x="3001638" y="1168938"/>
              <a:chExt cx="11714528" cy="767802"/>
            </a:xfrm>
          </p:grpSpPr>
          <p:grpSp>
            <p:nvGrpSpPr>
              <p:cNvPr id="51" name="Group 20">
                <a:extLst>
                  <a:ext uri="{FF2B5EF4-FFF2-40B4-BE49-F238E27FC236}">
                    <a16:creationId xmlns:a16="http://schemas.microsoft.com/office/drawing/2014/main" id="{DE453CD0-5594-42DA-BACE-D423A12A5D4D}"/>
                  </a:ext>
                </a:extLst>
              </p:cNvPr>
              <p:cNvGrpSpPr/>
              <p:nvPr/>
            </p:nvGrpSpPr>
            <p:grpSpPr>
              <a:xfrm>
                <a:off x="9287976" y="1207370"/>
                <a:ext cx="685800" cy="685800"/>
                <a:chOff x="6544776" y="673970"/>
                <a:chExt cx="685800" cy="685800"/>
              </a:xfrm>
            </p:grpSpPr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DBEDE147-2DD0-4173-B903-CBA87574E557}"/>
                    </a:ext>
                  </a:extLst>
                </p:cNvPr>
                <p:cNvSpPr/>
                <p:nvPr/>
              </p:nvSpPr>
              <p:spPr>
                <a:xfrm>
                  <a:off x="6544776" y="673970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F4223D2D-32D9-433C-B04D-959F3EA17C67}"/>
                    </a:ext>
                  </a:extLst>
                </p:cNvPr>
                <p:cNvSpPr/>
                <p:nvPr/>
              </p:nvSpPr>
              <p:spPr>
                <a:xfrm>
                  <a:off x="6706945" y="823039"/>
                  <a:ext cx="381000" cy="3809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2" name="Group 20">
                <a:extLst>
                  <a:ext uri="{FF2B5EF4-FFF2-40B4-BE49-F238E27FC236}">
                    <a16:creationId xmlns:a16="http://schemas.microsoft.com/office/drawing/2014/main" id="{67EBC2D3-C376-49DC-8822-8F133EBCE109}"/>
                  </a:ext>
                </a:extLst>
              </p:cNvPr>
              <p:cNvGrpSpPr/>
              <p:nvPr/>
            </p:nvGrpSpPr>
            <p:grpSpPr>
              <a:xfrm>
                <a:off x="10894383" y="1237671"/>
                <a:ext cx="685800" cy="685800"/>
                <a:chOff x="6550983" y="780471"/>
                <a:chExt cx="685800" cy="68580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57A8699E-6018-4914-9093-4793C48E4A70}"/>
                    </a:ext>
                  </a:extLst>
                </p:cNvPr>
                <p:cNvSpPr/>
                <p:nvPr/>
              </p:nvSpPr>
              <p:spPr>
                <a:xfrm>
                  <a:off x="6550983" y="780471"/>
                  <a:ext cx="685800" cy="685800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E924F098-004F-45A8-A72A-1D1C2C67B51D}"/>
                    </a:ext>
                  </a:extLst>
                </p:cNvPr>
                <p:cNvSpPr/>
                <p:nvPr/>
              </p:nvSpPr>
              <p:spPr>
                <a:xfrm>
                  <a:off x="6714521" y="950669"/>
                  <a:ext cx="381000" cy="3809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3" name="Group 20">
                <a:extLst>
                  <a:ext uri="{FF2B5EF4-FFF2-40B4-BE49-F238E27FC236}">
                    <a16:creationId xmlns:a16="http://schemas.microsoft.com/office/drawing/2014/main" id="{CD869338-9FFA-4ADD-BF30-8663CB2DC17F}"/>
                  </a:ext>
                </a:extLst>
              </p:cNvPr>
              <p:cNvGrpSpPr/>
              <p:nvPr/>
            </p:nvGrpSpPr>
            <p:grpSpPr>
              <a:xfrm>
                <a:off x="12551103" y="1181100"/>
                <a:ext cx="685800" cy="685800"/>
                <a:chOff x="6531303" y="800100"/>
                <a:chExt cx="685800" cy="685800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E3F0EA31-2311-416D-AB9D-693D39534E00}"/>
                    </a:ext>
                  </a:extLst>
                </p:cNvPr>
                <p:cNvSpPr/>
                <p:nvPr/>
              </p:nvSpPr>
              <p:spPr>
                <a:xfrm>
                  <a:off x="6531303" y="800100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02B87C48-63ED-4339-A860-3C5E312F4003}"/>
                    </a:ext>
                  </a:extLst>
                </p:cNvPr>
                <p:cNvSpPr/>
                <p:nvPr/>
              </p:nvSpPr>
              <p:spPr>
                <a:xfrm>
                  <a:off x="6688285" y="956038"/>
                  <a:ext cx="381000" cy="38100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4" name="Group 20">
                <a:extLst>
                  <a:ext uri="{FF2B5EF4-FFF2-40B4-BE49-F238E27FC236}">
                    <a16:creationId xmlns:a16="http://schemas.microsoft.com/office/drawing/2014/main" id="{8D19739B-F284-42D1-9BFB-7C9F8B357949}"/>
                  </a:ext>
                </a:extLst>
              </p:cNvPr>
              <p:cNvGrpSpPr/>
              <p:nvPr/>
            </p:nvGrpSpPr>
            <p:grpSpPr>
              <a:xfrm>
                <a:off x="14030366" y="1168938"/>
                <a:ext cx="685800" cy="685800"/>
                <a:chOff x="6410366" y="787938"/>
                <a:chExt cx="685800" cy="685800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744D471B-35BA-49F8-AE8B-EFD8663A0F2F}"/>
                    </a:ext>
                  </a:extLst>
                </p:cNvPr>
                <p:cNvSpPr/>
                <p:nvPr/>
              </p:nvSpPr>
              <p:spPr>
                <a:xfrm>
                  <a:off x="6410366" y="787938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7A3680E6-778A-4E2E-90EF-88CE368944E4}"/>
                    </a:ext>
                  </a:extLst>
                </p:cNvPr>
                <p:cNvSpPr/>
                <p:nvPr/>
              </p:nvSpPr>
              <p:spPr>
                <a:xfrm>
                  <a:off x="6562765" y="931898"/>
                  <a:ext cx="381000" cy="38100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5" name="Group 20">
                <a:extLst>
                  <a:ext uri="{FF2B5EF4-FFF2-40B4-BE49-F238E27FC236}">
                    <a16:creationId xmlns:a16="http://schemas.microsoft.com/office/drawing/2014/main" id="{D5F5CBE5-6142-443E-83E6-3BBE52C7A1B5}"/>
                  </a:ext>
                </a:extLst>
              </p:cNvPr>
              <p:cNvGrpSpPr/>
              <p:nvPr/>
            </p:nvGrpSpPr>
            <p:grpSpPr>
              <a:xfrm>
                <a:off x="6226377" y="1232977"/>
                <a:ext cx="685800" cy="685800"/>
                <a:chOff x="6531177" y="699577"/>
                <a:chExt cx="685800" cy="685800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1FD9115C-C006-43CC-B852-C279806560BE}"/>
                    </a:ext>
                  </a:extLst>
                </p:cNvPr>
                <p:cNvSpPr/>
                <p:nvPr/>
              </p:nvSpPr>
              <p:spPr>
                <a:xfrm>
                  <a:off x="6531177" y="699577"/>
                  <a:ext cx="685800" cy="685800"/>
                </a:xfrm>
                <a:prstGeom prst="ellipse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9E2159C5-CDE8-4504-9B70-B437E8CE3AA5}"/>
                    </a:ext>
                  </a:extLst>
                </p:cNvPr>
                <p:cNvSpPr/>
                <p:nvPr/>
              </p:nvSpPr>
              <p:spPr>
                <a:xfrm>
                  <a:off x="6673833" y="863039"/>
                  <a:ext cx="381000" cy="3809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6" name="Group 20">
                <a:extLst>
                  <a:ext uri="{FF2B5EF4-FFF2-40B4-BE49-F238E27FC236}">
                    <a16:creationId xmlns:a16="http://schemas.microsoft.com/office/drawing/2014/main" id="{DCE6442C-A6C1-4C7A-9F53-E82913108AF2}"/>
                  </a:ext>
                </a:extLst>
              </p:cNvPr>
              <p:cNvGrpSpPr/>
              <p:nvPr/>
            </p:nvGrpSpPr>
            <p:grpSpPr>
              <a:xfrm>
                <a:off x="7765206" y="1190767"/>
                <a:ext cx="685800" cy="685800"/>
                <a:chOff x="6469806" y="733567"/>
                <a:chExt cx="685800" cy="685800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14E3DC2-27C2-465E-9195-13ADB1C3FE99}"/>
                    </a:ext>
                  </a:extLst>
                </p:cNvPr>
                <p:cNvSpPr/>
                <p:nvPr/>
              </p:nvSpPr>
              <p:spPr>
                <a:xfrm>
                  <a:off x="6469806" y="733567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998E2433-FDA2-466A-AE73-304E47BFEEEC}"/>
                    </a:ext>
                  </a:extLst>
                </p:cNvPr>
                <p:cNvSpPr/>
                <p:nvPr/>
              </p:nvSpPr>
              <p:spPr>
                <a:xfrm>
                  <a:off x="6634666" y="885967"/>
                  <a:ext cx="381000" cy="3809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7" name="Group 20">
                <a:extLst>
                  <a:ext uri="{FF2B5EF4-FFF2-40B4-BE49-F238E27FC236}">
                    <a16:creationId xmlns:a16="http://schemas.microsoft.com/office/drawing/2014/main" id="{339BB0E7-4FDD-4D6D-9107-7A796B104E7B}"/>
                  </a:ext>
                </a:extLst>
              </p:cNvPr>
              <p:cNvGrpSpPr/>
              <p:nvPr/>
            </p:nvGrpSpPr>
            <p:grpSpPr>
              <a:xfrm>
                <a:off x="3001638" y="1250940"/>
                <a:ext cx="685800" cy="685800"/>
                <a:chOff x="6506838" y="717540"/>
                <a:chExt cx="685800" cy="68580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29710B4-8FDC-47AA-B0BC-3DDD6DA02711}"/>
                    </a:ext>
                  </a:extLst>
                </p:cNvPr>
                <p:cNvSpPr/>
                <p:nvPr/>
              </p:nvSpPr>
              <p:spPr>
                <a:xfrm>
                  <a:off x="6506838" y="717540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FCD1649E-9297-4DA1-B6E9-C442ABA8DB2D}"/>
                    </a:ext>
                  </a:extLst>
                </p:cNvPr>
                <p:cNvSpPr/>
                <p:nvPr/>
              </p:nvSpPr>
              <p:spPr>
                <a:xfrm>
                  <a:off x="6667499" y="867169"/>
                  <a:ext cx="381000" cy="3809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58" name="Group 20">
                <a:extLst>
                  <a:ext uri="{FF2B5EF4-FFF2-40B4-BE49-F238E27FC236}">
                    <a16:creationId xmlns:a16="http://schemas.microsoft.com/office/drawing/2014/main" id="{72BF0BD9-EA39-422A-9A88-CDF02FD5532A}"/>
                  </a:ext>
                </a:extLst>
              </p:cNvPr>
              <p:cNvGrpSpPr/>
              <p:nvPr/>
            </p:nvGrpSpPr>
            <p:grpSpPr>
              <a:xfrm>
                <a:off x="4579060" y="1232977"/>
                <a:ext cx="685800" cy="685800"/>
                <a:chOff x="6484060" y="699577"/>
                <a:chExt cx="685800" cy="6858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4B0CC3F0-2055-4A3E-ADC1-308572A4792E}"/>
                    </a:ext>
                  </a:extLst>
                </p:cNvPr>
                <p:cNvSpPr/>
                <p:nvPr/>
              </p:nvSpPr>
              <p:spPr>
                <a:xfrm>
                  <a:off x="6484060" y="699577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24F077F-6812-4751-A1A7-447B6B494726}"/>
                    </a:ext>
                  </a:extLst>
                </p:cNvPr>
                <p:cNvSpPr/>
                <p:nvPr/>
              </p:nvSpPr>
              <p:spPr>
                <a:xfrm>
                  <a:off x="6616368" y="837590"/>
                  <a:ext cx="381000" cy="380999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>
                    <a:defRPr/>
                  </a:pPr>
                  <a:endParaRPr lang="en-US" sz="1333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3BE27F3-D33A-4AA4-A0EA-9F49ED479AB3}"/>
              </a:ext>
            </a:extLst>
          </p:cNvPr>
          <p:cNvGrpSpPr/>
          <p:nvPr/>
        </p:nvGrpSpPr>
        <p:grpSpPr>
          <a:xfrm>
            <a:off x="888124" y="3968173"/>
            <a:ext cx="11874117" cy="1770474"/>
            <a:chOff x="2587114" y="5444064"/>
            <a:chExt cx="12360349" cy="156633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DE6AA7B-9BD9-45A5-A9DB-BAF181ED4DDD}"/>
                </a:ext>
              </a:extLst>
            </p:cNvPr>
            <p:cNvSpPr/>
            <p:nvPr/>
          </p:nvSpPr>
          <p:spPr>
            <a:xfrm>
              <a:off x="2587114" y="5444067"/>
              <a:ext cx="1447799" cy="1566333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4700BC3-B905-464B-B579-219EBEF0475B}"/>
                </a:ext>
              </a:extLst>
            </p:cNvPr>
            <p:cNvSpPr/>
            <p:nvPr/>
          </p:nvSpPr>
          <p:spPr>
            <a:xfrm>
              <a:off x="5674188" y="5444066"/>
              <a:ext cx="1447800" cy="1566333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53305BD-1882-44D2-AA4D-0ED65EEE3ABB}"/>
                </a:ext>
              </a:extLst>
            </p:cNvPr>
            <p:cNvSpPr/>
            <p:nvPr/>
          </p:nvSpPr>
          <p:spPr>
            <a:xfrm>
              <a:off x="4130820" y="5444066"/>
              <a:ext cx="1447800" cy="1566333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927B266-3F9C-47F6-8291-D14E146B28E9}"/>
                </a:ext>
              </a:extLst>
            </p:cNvPr>
            <p:cNvSpPr/>
            <p:nvPr/>
          </p:nvSpPr>
          <p:spPr>
            <a:xfrm>
              <a:off x="7217556" y="5444066"/>
              <a:ext cx="1472463" cy="1566333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D243B9B8-5771-48BA-89F4-BCB6C095E5D1}"/>
                </a:ext>
              </a:extLst>
            </p:cNvPr>
            <p:cNvSpPr/>
            <p:nvPr/>
          </p:nvSpPr>
          <p:spPr>
            <a:xfrm>
              <a:off x="10328956" y="5444066"/>
              <a:ext cx="1524000" cy="1566333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E9285A62-E9B4-4361-BCE1-63EA947C62C0}"/>
                </a:ext>
              </a:extLst>
            </p:cNvPr>
            <p:cNvSpPr/>
            <p:nvPr/>
          </p:nvSpPr>
          <p:spPr>
            <a:xfrm>
              <a:off x="11943093" y="5444065"/>
              <a:ext cx="1447800" cy="156633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4B6D65C-7F5E-40A6-A53B-59946C086D07}"/>
                </a:ext>
              </a:extLst>
            </p:cNvPr>
            <p:cNvSpPr/>
            <p:nvPr/>
          </p:nvSpPr>
          <p:spPr>
            <a:xfrm>
              <a:off x="13499663" y="5444064"/>
              <a:ext cx="1447800" cy="1566333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750AAE75-C0FF-4A20-916B-0B7947A53DD0}"/>
                </a:ext>
              </a:extLst>
            </p:cNvPr>
            <p:cNvSpPr/>
            <p:nvPr/>
          </p:nvSpPr>
          <p:spPr>
            <a:xfrm>
              <a:off x="8785588" y="5444066"/>
              <a:ext cx="1447800" cy="156633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sz="8000" dirty="0" err="1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8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765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>
            <a:extLst>
              <a:ext uri="{FF2B5EF4-FFF2-40B4-BE49-F238E27FC236}">
                <a16:creationId xmlns:a16="http://schemas.microsoft.com/office/drawing/2014/main" id="{AC8449F2-88F8-4EF3-B8B5-BC32A2399B66}"/>
              </a:ext>
            </a:extLst>
          </p:cNvPr>
          <p:cNvSpPr/>
          <p:nvPr/>
        </p:nvSpPr>
        <p:spPr>
          <a:xfrm>
            <a:off x="7720445" y="0"/>
            <a:ext cx="5995555" cy="4326903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 আর শিয়ালের গল্প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যেই না হাতিটার</a:t>
            </a:r>
            <a:r>
              <a:rPr lang="bn-BD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---শান্তি নেই।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DEB2E5B-7287-4FFF-83D8-4FF9A0B00F6D}"/>
              </a:ext>
            </a:extLst>
          </p:cNvPr>
          <p:cNvGrpSpPr/>
          <p:nvPr/>
        </p:nvGrpSpPr>
        <p:grpSpPr>
          <a:xfrm>
            <a:off x="-1" y="1"/>
            <a:ext cx="7362299" cy="4432300"/>
            <a:chOff x="628367" y="558152"/>
            <a:chExt cx="5585172" cy="3379667"/>
          </a:xfrm>
        </p:grpSpPr>
        <p:sp>
          <p:nvSpPr>
            <p:cNvPr id="5" name="Flowchart: Multidocument 4">
              <a:extLst>
                <a:ext uri="{FF2B5EF4-FFF2-40B4-BE49-F238E27FC236}">
                  <a16:creationId xmlns:a16="http://schemas.microsoft.com/office/drawing/2014/main" id="{9288366E-2ECF-47DB-9FBF-3BF4E3A65525}"/>
                </a:ext>
              </a:extLst>
            </p:cNvPr>
            <p:cNvSpPr/>
            <p:nvPr/>
          </p:nvSpPr>
          <p:spPr>
            <a:xfrm>
              <a:off x="628367" y="558152"/>
              <a:ext cx="5585172" cy="3379667"/>
            </a:xfrm>
            <a:prstGeom prst="flowChartMultidocumen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বেলায়েত হোসেন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</a:t>
              </a:r>
              <a:r>
                <a:rPr lang="as-IN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০৫ নং দক্ষিণ জনারদন্দী সরকারি প্রাথমিক বিদ্যালয়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কালকিনি, মাদারীপুর।</a:t>
              </a:r>
            </a:p>
            <a:p>
              <a:pPr algn="ctr"/>
              <a:r>
                <a:rPr lang="en-US" sz="2800">
                  <a:solidFill>
                    <a:schemeClr val="tx1"/>
                  </a:solidFill>
                  <a:latin typeface="Monotype Corsiva" panose="03010101010201010101" pitchFamily="66" charset="0"/>
                  <a:cs typeface="NikoshBAN" panose="02000000000000000000" pitchFamily="2" charset="0"/>
                </a:rPr>
                <a:t>Gmail : belayet01715205765@gmail.com</a:t>
              </a:r>
              <a:endParaRPr lang="en-US" sz="2800" dirty="0">
                <a:solidFill>
                  <a:schemeClr val="tx1"/>
                </a:solidFill>
                <a:latin typeface="Monotype Corsiva" panose="03010101010201010101" pitchFamily="66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185FD1-7E49-44C0-97BE-2A4E81368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4" r="4614"/>
            <a:stretch/>
          </p:blipFill>
          <p:spPr>
            <a:xfrm>
              <a:off x="4239796" y="1155745"/>
              <a:ext cx="1172191" cy="134317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B60A19E-C08D-4661-ADA4-CF6398C72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092" flipH="1">
            <a:off x="140250" y="4262368"/>
            <a:ext cx="1270217" cy="1836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B419F-052A-4ED9-B1D2-0D930095F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362" y="4414077"/>
            <a:ext cx="1366545" cy="1682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845A5-2B00-92F4-89FB-8EFCC61EA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308" y="783722"/>
            <a:ext cx="1394109" cy="16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02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94C15C-068F-4394-84EB-DFF284229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882" y="2032852"/>
            <a:ext cx="10042236" cy="300595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endParaRPr lang="en-US" sz="1050" b="1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১-গল্পের বিষয় বুঝতে পারবে।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১-যুক্তবর্ণ দিয়ে গঠিত শব্দ স্পষ্টও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 বলতে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.1-প্রমিত উ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চ্চার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গল্প পড়তে পারবে।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 সংশিষ্ট প্রশ্নের উত্তর লিখতে পারবে।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724141-8191-4F3D-9E11-21A6616BC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0" y="711201"/>
            <a:ext cx="56134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en-US" alt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alt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55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3251F06-3849-4D32-AE0F-EFFF7FFDF132}"/>
              </a:ext>
            </a:extLst>
          </p:cNvPr>
          <p:cNvSpPr/>
          <p:nvPr/>
        </p:nvSpPr>
        <p:spPr>
          <a:xfrm>
            <a:off x="1004621" y="400833"/>
            <a:ext cx="11360656" cy="1014608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F79AB-89F6-1E29-6D15-3F5361DCC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671"/>
          <a:stretch/>
        </p:blipFill>
        <p:spPr>
          <a:xfrm>
            <a:off x="4617076" y="1716231"/>
            <a:ext cx="4481848" cy="3425538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F83E01C-A839-F430-B772-0525BC801F63}"/>
              </a:ext>
            </a:extLst>
          </p:cNvPr>
          <p:cNvSpPr/>
          <p:nvPr/>
        </p:nvSpPr>
        <p:spPr>
          <a:xfrm>
            <a:off x="1177672" y="5656175"/>
            <a:ext cx="11360656" cy="1014608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 আর শিয়াল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1607605-B2CE-4F74-87F3-16EC0BA28207}"/>
              </a:ext>
            </a:extLst>
          </p:cNvPr>
          <p:cNvSpPr/>
          <p:nvPr/>
        </p:nvSpPr>
        <p:spPr>
          <a:xfrm>
            <a:off x="1038135" y="2551185"/>
            <a:ext cx="5963834" cy="206199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 আর শিয়ালের গল্প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A4DF5BD6-9587-488E-AEC9-30419EEABFB9}"/>
              </a:ext>
            </a:extLst>
          </p:cNvPr>
          <p:cNvSpPr/>
          <p:nvPr/>
        </p:nvSpPr>
        <p:spPr>
          <a:xfrm>
            <a:off x="1462772" y="744713"/>
            <a:ext cx="3849329" cy="12536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7B6CF-8B82-C90D-415D-AA6ABD1E4E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1671"/>
          <a:stretch/>
        </p:blipFill>
        <p:spPr>
          <a:xfrm flipH="1">
            <a:off x="8196018" y="1716231"/>
            <a:ext cx="4481848" cy="34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2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F99727A1-1FC1-4C9C-BE78-402673016489}"/>
              </a:ext>
            </a:extLst>
          </p:cNvPr>
          <p:cNvSpPr/>
          <p:nvPr/>
        </p:nvSpPr>
        <p:spPr>
          <a:xfrm>
            <a:off x="538066" y="171447"/>
            <a:ext cx="12192000" cy="2386013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</a:t>
            </a:r>
            <a:r>
              <a:rPr lang="as-IN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000" b="1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 w="1905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01CD4-9B9B-27E8-F75B-ABBB6E12F9ED}"/>
              </a:ext>
            </a:extLst>
          </p:cNvPr>
          <p:cNvSpPr txBox="1"/>
          <p:nvPr/>
        </p:nvSpPr>
        <p:spPr>
          <a:xfrm>
            <a:off x="10468947" y="811764"/>
            <a:ext cx="1884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I DO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ADC4492-3E1D-0BB3-9EB3-D137CAFFC5BB}"/>
              </a:ext>
            </a:extLst>
          </p:cNvPr>
          <p:cNvSpPr/>
          <p:nvPr/>
        </p:nvSpPr>
        <p:spPr>
          <a:xfrm>
            <a:off x="6392053" y="1603271"/>
            <a:ext cx="857250" cy="9877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5B6FD7-AC9E-B0B0-73D8-DB72E93B0A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637"/>
          <a:stretch/>
        </p:blipFill>
        <p:spPr>
          <a:xfrm>
            <a:off x="3846381" y="2689319"/>
            <a:ext cx="5948594" cy="36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B98429C-0BFC-45AD-A61D-0A42C44B9963}"/>
              </a:ext>
            </a:extLst>
          </p:cNvPr>
          <p:cNvSpPr/>
          <p:nvPr/>
        </p:nvSpPr>
        <p:spPr>
          <a:xfrm>
            <a:off x="762000" y="550506"/>
            <a:ext cx="12192000" cy="57103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কত্রে</a:t>
            </a:r>
            <a:r>
              <a:rPr lang="en-US" sz="4800" b="1" dirty="0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>
                  <a:solidFill>
                    <a:schemeClr val="bg2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n>
                <a:solidFill>
                  <a:schemeClr val="bg2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sz="4800" dirty="0">
              <a:ln>
                <a:solidFill>
                  <a:srgbClr val="C00000"/>
                </a:solidFill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D37B1BB-EF83-48FF-8ACE-7F570C7DE874}"/>
              </a:ext>
            </a:extLst>
          </p:cNvPr>
          <p:cNvSpPr/>
          <p:nvPr/>
        </p:nvSpPr>
        <p:spPr>
          <a:xfrm>
            <a:off x="6392053" y="1603271"/>
            <a:ext cx="857250" cy="9877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B76B88-C54A-B84F-B2E1-5E3B91A0FB3A}"/>
              </a:ext>
            </a:extLst>
          </p:cNvPr>
          <p:cNvSpPr txBox="1"/>
          <p:nvPr/>
        </p:nvSpPr>
        <p:spPr>
          <a:xfrm>
            <a:off x="10776857" y="419878"/>
            <a:ext cx="2733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WE DO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B96475-9A05-3A6F-E779-0F562769C5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637"/>
          <a:stretch/>
        </p:blipFill>
        <p:spPr>
          <a:xfrm>
            <a:off x="3846381" y="2689319"/>
            <a:ext cx="5948594" cy="36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DBE257D3-82EB-4A6C-9E5B-A7524D20C5EF}"/>
              </a:ext>
            </a:extLst>
          </p:cNvPr>
          <p:cNvSpPr/>
          <p:nvPr/>
        </p:nvSpPr>
        <p:spPr>
          <a:xfrm>
            <a:off x="3287833" y="25893"/>
            <a:ext cx="6915150" cy="1828800"/>
          </a:xfrm>
          <a:prstGeom prst="flowChartAlternateProcess">
            <a:avLst/>
          </a:prstGeom>
          <a:noFill/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র্থীর</a:t>
            </a:r>
            <a:r>
              <a:rPr lang="en-US" sz="6000" b="1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11913-B909-26C1-C712-3EC2106F5605}"/>
              </a:ext>
            </a:extLst>
          </p:cNvPr>
          <p:cNvSpPr txBox="1"/>
          <p:nvPr/>
        </p:nvSpPr>
        <p:spPr>
          <a:xfrm>
            <a:off x="10226350" y="1156997"/>
            <a:ext cx="3247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YOU DO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8E69FE98-CCA4-9814-1B43-641EE519F69F}"/>
              </a:ext>
            </a:extLst>
          </p:cNvPr>
          <p:cNvSpPr/>
          <p:nvPr/>
        </p:nvSpPr>
        <p:spPr>
          <a:xfrm>
            <a:off x="6429375" y="1854693"/>
            <a:ext cx="857250" cy="987725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39CF79-055B-7C4E-5749-F01CBB730B1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2637"/>
          <a:stretch/>
        </p:blipFill>
        <p:spPr>
          <a:xfrm>
            <a:off x="3846381" y="2689319"/>
            <a:ext cx="5948594" cy="36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414</Words>
  <Application>Microsoft Office PowerPoint</Application>
  <PresentationFormat>Custom</PresentationFormat>
  <Paragraphs>113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Monotype Corsiva</vt:lpstr>
      <vt:lpstr>Nikosh</vt:lpstr>
      <vt:lpstr>NikoshBAN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Belayet Hossain</dc:creator>
  <cp:lastModifiedBy>Belayet Hossain</cp:lastModifiedBy>
  <cp:revision>192</cp:revision>
  <dcterms:created xsi:type="dcterms:W3CDTF">2024-11-16T20:43:20Z</dcterms:created>
  <dcterms:modified xsi:type="dcterms:W3CDTF">2025-03-27T09:51:54Z</dcterms:modified>
</cp:coreProperties>
</file>