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8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CB003-3B66-8CE6-8033-D70D58126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A2235-2F8A-8754-B650-A2E65BC7D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B5DBD-A898-FD61-2C9B-A74E781E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B279-B734-47FC-AFCC-63B46E4A42D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882F0-B719-3017-89FD-AB0CB3B6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E9407-5F05-5AF3-AA2B-ABE53D6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394A-1DF3-4F33-8D3C-4591E1BDB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8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D8EA-66A7-014C-CA5A-B2AF27800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D61B27-DDD7-33C2-438C-37353EECE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681E0-4AFA-B170-9547-F6AA5F7B2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B279-B734-47FC-AFCC-63B46E4A42D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7FE20-D29C-B579-AD31-13330E099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54982-5026-2634-5DD6-7E61E011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394A-1DF3-4F33-8D3C-4591E1BDB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BA43E-4972-20FA-606A-526359954B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AA761-7D0F-B7CF-90CA-26C48C8C8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56E74-6C32-799D-91E8-10596F626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B279-B734-47FC-AFCC-63B46E4A42D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C61F3-35D9-3FD2-6A8C-F9421C65D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C656A-F124-0C96-8493-2353D1EEC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394A-1DF3-4F33-8D3C-4591E1BDB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8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804B0-E08C-8EAE-D434-52196EB3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B1485-6C54-F978-D083-07C858D7A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B5C49-B035-B0A7-E62E-DF6B5435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B279-B734-47FC-AFCC-63B46E4A42D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8AD00-A8F9-3B11-DFF8-5528C93F3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31CCC-C5F3-D2B5-A41D-80F7FF8DC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394A-1DF3-4F33-8D3C-4591E1BDB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45A0D-266E-5A42-6C52-949DD0E8B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B1C0D-60E8-80F2-F094-0B9E26D09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B0B31-A572-6EE1-D524-2E6EA157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B279-B734-47FC-AFCC-63B46E4A42D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7447-6541-B845-4CF1-A77C36D55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13F74-4E3A-32A1-7949-8F12DBBE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394A-1DF3-4F33-8D3C-4591E1BDB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8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F1B38-E581-6808-B17C-A0E2A9EA2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D80A7-84D2-4512-7D00-8C17CCCA9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028B3-E585-BE85-CBA3-B7F337761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42905-A43A-1203-872A-853F52555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B279-B734-47FC-AFCC-63B46E4A42D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15A68-6870-6D7F-D44E-EBDD1F51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BC08-B586-5595-AB8D-750A487A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394A-1DF3-4F33-8D3C-4591E1BDB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4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DD10-4F1A-9527-6F45-25E6B4367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4F779-DAA6-F911-43B5-2F638CCD6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950A7-E4FB-FF42-0B64-DD925347C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7616A-9FD1-79AA-BC3C-C2D2D542D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F347E-3046-697F-340C-43FF457D0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40BF4F-E340-A8E1-6084-20CEF157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B279-B734-47FC-AFCC-63B46E4A42D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CBC116-F6BD-78B8-D99D-57EC6E92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C92CD9-07AB-D719-A9F5-9778529FB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394A-1DF3-4F33-8D3C-4591E1BDB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9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B6159-FC67-0C86-FF32-5F06DB7A9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225829-9735-8B9B-BCFD-6F5F21B3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B279-B734-47FC-AFCC-63B46E4A42D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19C5B-F3D1-810A-7852-BCCB508A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08078-A4A7-FA25-A132-941B409D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394A-1DF3-4F33-8D3C-4591E1BDB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1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40A3C-7CD2-6C37-C118-79D57388A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B279-B734-47FC-AFCC-63B46E4A42D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701007-7E90-0A38-AD7E-7406DD179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78247-D188-2BD1-C619-98E0E86BF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394A-1DF3-4F33-8D3C-4591E1BDB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5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EF33A-7D2D-8169-5F2A-92FB6000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E0370-5A5D-469D-D4B0-B4CC2F2DA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33E7F-29F7-6620-A0A4-033B7B4AA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88F20-6317-51D6-3C34-D10D0AA8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B279-B734-47FC-AFCC-63B46E4A42D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8A3F3-E725-8E53-8053-49AA30E3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8F71A-98ED-15A2-E191-AB4E093D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394A-1DF3-4F33-8D3C-4591E1BDB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2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CC85A-3EBF-F2AF-02BD-282702B5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D36AD5-36FF-5485-0BA9-F7E42FC4C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DB38F-3A85-5EC1-7781-0CF4D0EE8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222F2-86E1-2B06-A743-D86AF117A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B279-B734-47FC-AFCC-63B46E4A42D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C4DAF-EFC8-B8A2-720F-8953A590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4326A-716F-4F7A-C36D-793A870E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394A-1DF3-4F33-8D3C-4591E1BDB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2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A0AA04-020C-6382-EB66-54A7E64C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B7914-2213-2DCB-EA6E-1D14624C5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344EF-43A3-A700-33E4-A54729660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ECB279-B734-47FC-AFCC-63B46E4A42D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1F477-0FF7-F7BF-C7F6-2C8795D35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E5E7F-F123-5405-6C75-6E61147B3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84394A-1DF3-4F33-8D3C-4591E1BDB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7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184C68-0730-5B5C-24ED-19591FE745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5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9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 working in a tree&#10;&#10;AI-generated content may be incorrect.">
            <a:extLst>
              <a:ext uri="{FF2B5EF4-FFF2-40B4-BE49-F238E27FC236}">
                <a16:creationId xmlns:a16="http://schemas.microsoft.com/office/drawing/2014/main" id="{0789D655-FE14-384F-C824-D3A25627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1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A7DF93-7B3E-A6F0-844A-382EB90E6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79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75A265-AAEB-CFFB-FDE1-7FA2E6906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3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52B293-EC62-D57C-95A3-39DADA048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19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nimals&#10;&#10;AI-generated content may be incorrect.">
            <a:extLst>
              <a:ext uri="{FF2B5EF4-FFF2-40B4-BE49-F238E27FC236}">
                <a16:creationId xmlns:a16="http://schemas.microsoft.com/office/drawing/2014/main" id="{F44A600F-DE75-A386-0340-60C8983A4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03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F6CBD52-12D0-2912-A0BF-FA6BCAFC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9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81E0A5-6D54-9F68-A2FD-74BF11E13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6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E0BED46-FA94-8239-598A-3C16D8847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29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in a classroom&#10;&#10;AI-generated content may be incorrect.">
            <a:extLst>
              <a:ext uri="{FF2B5EF4-FFF2-40B4-BE49-F238E27FC236}">
                <a16:creationId xmlns:a16="http://schemas.microsoft.com/office/drawing/2014/main" id="{800BD530-6B7E-D149-92DE-576E30AB0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57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FC2E58-A4A4-1513-2D3D-F4FC5F777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3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8E1DB0-AB19-E988-9E6D-6B6AE6CF1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68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4697020-DED9-62FE-7A54-D8FD8C036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09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66989D-3DED-526E-E4EA-61298AAF3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13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35ED29-31DB-0777-5090-34ECE60A1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90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8E2CD3B-69A7-830E-BF0A-008ECBFBE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" b="1"/>
          <a:stretch>
            <a:fillRect/>
          </a:stretch>
        </p:blipFill>
        <p:spPr>
          <a:xfrm>
            <a:off x="318335" y="321733"/>
            <a:ext cx="11550226" cy="6214534"/>
          </a:xfrm>
          <a:custGeom>
            <a:avLst/>
            <a:gdLst/>
            <a:ahLst/>
            <a:cxnLst/>
            <a:rect l="l" t="t" r="r" b="b"/>
            <a:pathLst>
              <a:path w="11550226" h="6214534">
                <a:moveTo>
                  <a:pt x="0" y="0"/>
                </a:moveTo>
                <a:lnTo>
                  <a:pt x="6061984" y="0"/>
                </a:lnTo>
                <a:lnTo>
                  <a:pt x="6061984" y="1786"/>
                </a:lnTo>
                <a:lnTo>
                  <a:pt x="7226327" y="1786"/>
                </a:lnTo>
                <a:lnTo>
                  <a:pt x="7968826" y="1786"/>
                </a:lnTo>
                <a:lnTo>
                  <a:pt x="7968828" y="1786"/>
                </a:lnTo>
                <a:lnTo>
                  <a:pt x="11550226" y="1786"/>
                </a:lnTo>
                <a:lnTo>
                  <a:pt x="11550226" y="2866740"/>
                </a:lnTo>
                <a:lnTo>
                  <a:pt x="8106781" y="6214534"/>
                </a:lnTo>
                <a:lnTo>
                  <a:pt x="7226327" y="6214534"/>
                </a:lnTo>
                <a:lnTo>
                  <a:pt x="7226327" y="6212748"/>
                </a:lnTo>
                <a:lnTo>
                  <a:pt x="6061984" y="6212748"/>
                </a:lnTo>
                <a:lnTo>
                  <a:pt x="5454226" y="6212748"/>
                </a:lnTo>
                <a:lnTo>
                  <a:pt x="0" y="6212748"/>
                </a:lnTo>
                <a:close/>
              </a:path>
            </a:pathLst>
          </a:custGeom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62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0E1A08A9-6314-4BE1-69DF-E60856B65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70" y="0"/>
            <a:ext cx="12192000" cy="700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0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door and a window&#10;&#10;AI-generated content may be incorrect.">
            <a:extLst>
              <a:ext uri="{FF2B5EF4-FFF2-40B4-BE49-F238E27FC236}">
                <a16:creationId xmlns:a16="http://schemas.microsoft.com/office/drawing/2014/main" id="{DAF98DB6-74FD-29EC-F567-05DAE8D77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ouquet of flowers&#10;&#10;AI-generated content may be incorrect.">
            <a:extLst>
              <a:ext uri="{FF2B5EF4-FFF2-40B4-BE49-F238E27FC236}">
                <a16:creationId xmlns:a16="http://schemas.microsoft.com/office/drawing/2014/main" id="{547196F3-AAF2-40B1-D5A2-DD1B16FED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8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92483B-C60B-1845-7E8F-F65166EC3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4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hite board&#10;&#10;AI-generated content may be incorrect.">
            <a:extLst>
              <a:ext uri="{FF2B5EF4-FFF2-40B4-BE49-F238E27FC236}">
                <a16:creationId xmlns:a16="http://schemas.microsoft.com/office/drawing/2014/main" id="{155422BD-2399-2336-36BD-C424CB3BC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27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CBE29B-A16D-99F3-C312-4D7519090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57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D65951-0FF2-B193-2995-0CA021D58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6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CC40E2-CDD0-B99E-8816-FECADE352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61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village&#10;&#10;AI-generated content may be incorrect.">
            <a:extLst>
              <a:ext uri="{FF2B5EF4-FFF2-40B4-BE49-F238E27FC236}">
                <a16:creationId xmlns:a16="http://schemas.microsoft.com/office/drawing/2014/main" id="{9F4A3940-2E12-880D-9DE9-8BAB1D725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99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lowing a field with a cow&#10;&#10;AI-generated content may be incorrect.">
            <a:extLst>
              <a:ext uri="{FF2B5EF4-FFF2-40B4-BE49-F238E27FC236}">
                <a16:creationId xmlns:a16="http://schemas.microsoft.com/office/drawing/2014/main" id="{3012BBC8-5427-BAC6-61BE-E668281CD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6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Pedp4 WPBX4125BLF092411143</dc:creator>
  <cp:lastModifiedBy>Pedp4 WPBX4125BLF092411143</cp:lastModifiedBy>
  <cp:revision>4</cp:revision>
  <dcterms:created xsi:type="dcterms:W3CDTF">2025-06-16T04:26:07Z</dcterms:created>
  <dcterms:modified xsi:type="dcterms:W3CDTF">2025-06-16T05:02:11Z</dcterms:modified>
</cp:coreProperties>
</file>