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8" r:id="rId4"/>
    <p:sldId id="269" r:id="rId5"/>
    <p:sldId id="259" r:id="rId6"/>
    <p:sldId id="267" r:id="rId7"/>
    <p:sldId id="260" r:id="rId8"/>
    <p:sldId id="266" r:id="rId9"/>
    <p:sldId id="261" r:id="rId10"/>
    <p:sldId id="268" r:id="rId11"/>
    <p:sldId id="271" r:id="rId12"/>
    <p:sldId id="262" r:id="rId13"/>
    <p:sldId id="263" r:id="rId14"/>
    <p:sldId id="264" r:id="rId15"/>
    <p:sldId id="257" r:id="rId16"/>
    <p:sldId id="265"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0A82"/>
    <a:srgbClr val="11C5C5"/>
    <a:srgbClr val="030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6" d="100"/>
          <a:sy n="56" d="100"/>
        </p:scale>
        <p:origin x="12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444A8-1BCC-FBB2-D9D6-F609C7F785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3525E6-1CCC-A5E7-FAA0-1245C4E563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43DA48-D15A-96CB-AC4E-36F734591F5C}"/>
              </a:ext>
            </a:extLst>
          </p:cNvPr>
          <p:cNvSpPr>
            <a:spLocks noGrp="1"/>
          </p:cNvSpPr>
          <p:nvPr>
            <p:ph type="dt" sz="half" idx="10"/>
          </p:nvPr>
        </p:nvSpPr>
        <p:spPr/>
        <p:txBody>
          <a:bodyPr/>
          <a:lstStyle/>
          <a:p>
            <a:fld id="{EB75D929-E923-4FD4-908C-323443680118}" type="datetimeFigureOut">
              <a:rPr lang="en-US" smtClean="0"/>
              <a:t>9/20/2025</a:t>
            </a:fld>
            <a:endParaRPr lang="en-US"/>
          </a:p>
        </p:txBody>
      </p:sp>
      <p:sp>
        <p:nvSpPr>
          <p:cNvPr id="5" name="Footer Placeholder 4">
            <a:extLst>
              <a:ext uri="{FF2B5EF4-FFF2-40B4-BE49-F238E27FC236}">
                <a16:creationId xmlns:a16="http://schemas.microsoft.com/office/drawing/2014/main" id="{1A74AD7A-6E47-75B6-8D95-3C11F0D60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31CDB-F82E-218A-6B1E-C851F0F65F90}"/>
              </a:ext>
            </a:extLst>
          </p:cNvPr>
          <p:cNvSpPr>
            <a:spLocks noGrp="1"/>
          </p:cNvSpPr>
          <p:nvPr>
            <p:ph type="sldNum" sz="quarter" idx="12"/>
          </p:nvPr>
        </p:nvSpPr>
        <p:spPr/>
        <p:txBody>
          <a:bodyPr/>
          <a:lstStyle/>
          <a:p>
            <a:fld id="{057714F3-31C8-4BA1-A5CC-D9AC5C09EB63}" type="slidenum">
              <a:rPr lang="en-US" smtClean="0"/>
              <a:t>‹#›</a:t>
            </a:fld>
            <a:endParaRPr lang="en-US"/>
          </a:p>
        </p:txBody>
      </p:sp>
    </p:spTree>
    <p:extLst>
      <p:ext uri="{BB962C8B-B14F-4D97-AF65-F5344CB8AC3E}">
        <p14:creationId xmlns:p14="http://schemas.microsoft.com/office/powerpoint/2010/main" val="2321305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AB36D7-4B4B-F091-52ED-48DF72512B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1FB3A776-3C66-FF9E-8E65-D2F8327CE1B2}"/>
              </a:ext>
            </a:extLst>
          </p:cNvPr>
          <p:cNvSpPr/>
          <p:nvPr userDrawn="1"/>
        </p:nvSpPr>
        <p:spPr>
          <a:xfrm>
            <a:off x="7605486" y="2960914"/>
            <a:ext cx="3526971" cy="856343"/>
          </a:xfrm>
          <a:prstGeom prst="rect">
            <a:avLst/>
          </a:prstGeom>
          <a:solidFill>
            <a:srgbClr val="030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22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AB36D7-4B4B-F091-52ED-48DF72512B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9" name="Rectangle 8">
            <a:extLst>
              <a:ext uri="{FF2B5EF4-FFF2-40B4-BE49-F238E27FC236}">
                <a16:creationId xmlns:a16="http://schemas.microsoft.com/office/drawing/2014/main" id="{1FB3A776-3C66-FF9E-8E65-D2F8327CE1B2}"/>
              </a:ext>
            </a:extLst>
          </p:cNvPr>
          <p:cNvSpPr/>
          <p:nvPr userDrawn="1"/>
        </p:nvSpPr>
        <p:spPr>
          <a:xfrm>
            <a:off x="1059545" y="2986314"/>
            <a:ext cx="3526971" cy="856343"/>
          </a:xfrm>
          <a:prstGeom prst="rect">
            <a:avLst/>
          </a:prstGeom>
          <a:solidFill>
            <a:srgbClr val="030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111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DCD5A5-D286-F853-986D-A2643238E6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AC68FF-14CD-407A-1870-8B756344A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E8AA4-C613-5B58-1450-2384885A5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5D929-E923-4FD4-908C-323443680118}" type="datetimeFigureOut">
              <a:rPr lang="en-US" smtClean="0"/>
              <a:t>9/20/2025</a:t>
            </a:fld>
            <a:endParaRPr lang="en-US"/>
          </a:p>
        </p:txBody>
      </p:sp>
      <p:sp>
        <p:nvSpPr>
          <p:cNvPr id="5" name="Footer Placeholder 4">
            <a:extLst>
              <a:ext uri="{FF2B5EF4-FFF2-40B4-BE49-F238E27FC236}">
                <a16:creationId xmlns:a16="http://schemas.microsoft.com/office/drawing/2014/main" id="{12DBBFF7-0A2C-A550-37BD-201796786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AB7685-B265-3669-EBBD-8D101159EE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714F3-31C8-4BA1-A5CC-D9AC5C09EB63}" type="slidenum">
              <a:rPr lang="en-US" smtClean="0"/>
              <a:t>‹#›</a:t>
            </a:fld>
            <a:endParaRPr lang="en-US"/>
          </a:p>
        </p:txBody>
      </p:sp>
    </p:spTree>
    <p:extLst>
      <p:ext uri="{BB962C8B-B14F-4D97-AF65-F5344CB8AC3E}">
        <p14:creationId xmlns:p14="http://schemas.microsoft.com/office/powerpoint/2010/main" val="3049113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rab.gov.bd/" TargetMode="Externa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CE3305-40B0-43E0-1ACF-8ACA92846B64}"/>
              </a:ext>
            </a:extLst>
          </p:cNvPr>
          <p:cNvSpPr txBox="1"/>
          <p:nvPr/>
        </p:nvSpPr>
        <p:spPr>
          <a:xfrm rot="19323920">
            <a:off x="3951973" y="1312561"/>
            <a:ext cx="8658139" cy="4508927"/>
          </a:xfrm>
          <a:prstGeom prst="rect">
            <a:avLst/>
          </a:prstGeom>
          <a:noFill/>
        </p:spPr>
        <p:txBody>
          <a:bodyPr wrap="none" rtlCol="0">
            <a:spAutoFit/>
          </a:bodyPr>
          <a:lstStyle/>
          <a:p>
            <a:r>
              <a:rPr lang="en-US" sz="28700" b="1" dirty="0" err="1">
                <a:ln w="57150">
                  <a:solidFill>
                    <a:schemeClr val="bg1"/>
                  </a:solidFill>
                </a:ln>
                <a:solidFill>
                  <a:srgbClr val="FF0000"/>
                </a:solidFill>
                <a:latin typeface="Nikosh" panose="02000000000000000000" pitchFamily="2" charset="0"/>
                <a:cs typeface="Nikosh" panose="02000000000000000000" pitchFamily="2" charset="0"/>
              </a:rPr>
              <a:t>স্বা</a:t>
            </a:r>
            <a:r>
              <a:rPr lang="en-US" sz="28700" b="1" dirty="0" err="1">
                <a:ln w="57150">
                  <a:solidFill>
                    <a:schemeClr val="bg1"/>
                  </a:solidFill>
                </a:ln>
                <a:solidFill>
                  <a:srgbClr val="BE0A82"/>
                </a:solidFill>
                <a:latin typeface="Nikosh" panose="02000000000000000000" pitchFamily="2" charset="0"/>
                <a:cs typeface="Nikosh" panose="02000000000000000000" pitchFamily="2" charset="0"/>
              </a:rPr>
              <a:t>গ</a:t>
            </a:r>
            <a:r>
              <a:rPr lang="en-US" sz="28700" b="1" dirty="0" err="1">
                <a:ln w="57150">
                  <a:solidFill>
                    <a:schemeClr val="bg1"/>
                  </a:solidFill>
                </a:ln>
                <a:solidFill>
                  <a:srgbClr val="00B050"/>
                </a:solidFill>
                <a:latin typeface="Nikosh" panose="02000000000000000000" pitchFamily="2" charset="0"/>
                <a:cs typeface="Nikosh" panose="02000000000000000000" pitchFamily="2" charset="0"/>
              </a:rPr>
              <a:t>ত</a:t>
            </a:r>
            <a:r>
              <a:rPr lang="en-US" sz="28700" b="1" dirty="0" err="1">
                <a:ln w="57150">
                  <a:solidFill>
                    <a:schemeClr val="bg1"/>
                  </a:solidFill>
                </a:ln>
                <a:solidFill>
                  <a:srgbClr val="FFFF00"/>
                </a:solidFill>
                <a:latin typeface="Nikosh" panose="02000000000000000000" pitchFamily="2" charset="0"/>
                <a:cs typeface="Nikosh" panose="02000000000000000000" pitchFamily="2" charset="0"/>
              </a:rPr>
              <a:t>ম</a:t>
            </a:r>
            <a:endParaRPr lang="en-US" sz="28700" b="1" dirty="0">
              <a:ln w="57150">
                <a:solidFill>
                  <a:schemeClr val="bg1"/>
                </a:solidFill>
              </a:ln>
              <a:solidFill>
                <a:srgbClr val="FFFF0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4128653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D748EB-21E6-7487-4E03-7556C76EEE39}"/>
              </a:ext>
            </a:extLst>
          </p:cNvPr>
          <p:cNvSpPr/>
          <p:nvPr/>
        </p:nvSpPr>
        <p:spPr>
          <a:xfrm>
            <a:off x="0" y="-6528"/>
            <a:ext cx="12192000" cy="632236"/>
          </a:xfrm>
          <a:prstGeom prst="rect">
            <a:avLst/>
          </a:prstGeom>
          <a:gradFill flip="none" rotWithShape="1">
            <a:gsLst>
              <a:gs pos="52000">
                <a:srgbClr val="00B050"/>
              </a:gs>
              <a:gs pos="9000">
                <a:schemeClr val="accent1">
                  <a:lumMod val="5000"/>
                  <a:lumOff val="95000"/>
                </a:schemeClr>
              </a:gs>
              <a:gs pos="100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accent4">
                    <a:lumMod val="20000"/>
                    <a:lumOff val="80000"/>
                  </a:schemeClr>
                </a:solidFill>
                <a:latin typeface="Nikosh" panose="02000000000000000000" pitchFamily="2" charset="0"/>
                <a:cs typeface="Nikosh" panose="02000000000000000000" pitchFamily="2" charset="0"/>
              </a:rPr>
              <a:t>সাইবার</a:t>
            </a:r>
            <a:r>
              <a:rPr lang="en-US" sz="4400" dirty="0">
                <a:solidFill>
                  <a:schemeClr val="accent4">
                    <a:lumMod val="20000"/>
                    <a:lumOff val="80000"/>
                  </a:schemeClr>
                </a:solidFill>
                <a:latin typeface="Nikosh" panose="02000000000000000000" pitchFamily="2" charset="0"/>
                <a:cs typeface="Nikosh" panose="02000000000000000000" pitchFamily="2" charset="0"/>
              </a:rPr>
              <a:t> </a:t>
            </a:r>
            <a:r>
              <a:rPr lang="en-US" sz="4400" dirty="0" err="1">
                <a:solidFill>
                  <a:schemeClr val="accent4">
                    <a:lumMod val="20000"/>
                    <a:lumOff val="80000"/>
                  </a:schemeClr>
                </a:solidFill>
                <a:latin typeface="Nikosh" panose="02000000000000000000" pitchFamily="2" charset="0"/>
                <a:cs typeface="Nikosh" panose="02000000000000000000" pitchFamily="2" charset="0"/>
              </a:rPr>
              <a:t>আক্রমনে</a:t>
            </a:r>
            <a:r>
              <a:rPr lang="en-US" sz="4400" dirty="0">
                <a:solidFill>
                  <a:schemeClr val="accent4">
                    <a:lumMod val="20000"/>
                    <a:lumOff val="80000"/>
                  </a:schemeClr>
                </a:solidFill>
                <a:latin typeface="Nikosh" panose="02000000000000000000" pitchFamily="2" charset="0"/>
                <a:cs typeface="Nikosh" panose="02000000000000000000" pitchFamily="2" charset="0"/>
              </a:rPr>
              <a:t> </a:t>
            </a:r>
            <a:r>
              <a:rPr lang="en-US" sz="4400" dirty="0" err="1">
                <a:solidFill>
                  <a:schemeClr val="accent4">
                    <a:lumMod val="20000"/>
                    <a:lumOff val="80000"/>
                  </a:schemeClr>
                </a:solidFill>
                <a:latin typeface="Nikosh" panose="02000000000000000000" pitchFamily="2" charset="0"/>
                <a:cs typeface="Nikosh" panose="02000000000000000000" pitchFamily="2" charset="0"/>
              </a:rPr>
              <a:t>করণীয়</a:t>
            </a:r>
            <a:endParaRPr lang="en-US" sz="4400" dirty="0">
              <a:solidFill>
                <a:schemeClr val="accent4">
                  <a:lumMod val="20000"/>
                  <a:lumOff val="80000"/>
                </a:schemeClr>
              </a:solidFill>
              <a:latin typeface="Nikosh" panose="02000000000000000000" pitchFamily="2" charset="0"/>
              <a:cs typeface="Nikosh" panose="02000000000000000000" pitchFamily="2" charset="0"/>
            </a:endParaRPr>
          </a:p>
        </p:txBody>
      </p:sp>
      <p:pic>
        <p:nvPicPr>
          <p:cNvPr id="3" name="Picture 2">
            <a:extLst>
              <a:ext uri="{FF2B5EF4-FFF2-40B4-BE49-F238E27FC236}">
                <a16:creationId xmlns:a16="http://schemas.microsoft.com/office/drawing/2014/main" id="{E7A5BFBF-DC75-E73F-A1B4-A99642384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79" y="2175641"/>
            <a:ext cx="6287703" cy="3140496"/>
          </a:xfrm>
          <a:prstGeom prst="rect">
            <a:avLst/>
          </a:prstGeom>
          <a:ln>
            <a:solidFill>
              <a:schemeClr val="tx1"/>
            </a:solidFill>
          </a:ln>
        </p:spPr>
      </p:pic>
      <p:sp>
        <p:nvSpPr>
          <p:cNvPr id="4" name="TextBox 3">
            <a:extLst>
              <a:ext uri="{FF2B5EF4-FFF2-40B4-BE49-F238E27FC236}">
                <a16:creationId xmlns:a16="http://schemas.microsoft.com/office/drawing/2014/main" id="{8EC17BF7-9F83-C77B-1A81-8C096FD84F91}"/>
              </a:ext>
            </a:extLst>
          </p:cNvPr>
          <p:cNvSpPr txBox="1"/>
          <p:nvPr/>
        </p:nvSpPr>
        <p:spPr>
          <a:xfrm>
            <a:off x="659560" y="5487070"/>
            <a:ext cx="5725859" cy="1077218"/>
          </a:xfrm>
          <a:prstGeom prst="rect">
            <a:avLst/>
          </a:prstGeom>
          <a:noFill/>
        </p:spPr>
        <p:txBody>
          <a:bodyPr wrap="square">
            <a:spAutoFit/>
          </a:bodyPr>
          <a:lstStyle/>
          <a:p>
            <a:pPr algn="ctr"/>
            <a:r>
              <a:rPr lang="en-US" sz="3200" dirty="0">
                <a:solidFill>
                  <a:srgbClr val="FFFF00"/>
                </a:solidFill>
                <a:latin typeface="Nikosh" panose="02000000000000000000" pitchFamily="2" charset="0"/>
                <a:cs typeface="Nikosh" panose="02000000000000000000" pitchFamily="2" charset="0"/>
              </a:rPr>
              <a:t>BTRC- </a:t>
            </a:r>
            <a:r>
              <a:rPr lang="en-US" sz="3200" dirty="0" err="1">
                <a:solidFill>
                  <a:srgbClr val="FFFF00"/>
                </a:solidFill>
                <a:latin typeface="Nikosh" panose="02000000000000000000" pitchFamily="2" charset="0"/>
                <a:cs typeface="Nikosh" panose="02000000000000000000" pitchFamily="2" charset="0"/>
              </a:rPr>
              <a:t>বরাবর</a:t>
            </a:r>
            <a:r>
              <a:rPr lang="en-US" sz="3200" dirty="0">
                <a:solidFill>
                  <a:srgbClr val="FFFF00"/>
                </a:solidFill>
                <a:latin typeface="Nikosh" panose="02000000000000000000" pitchFamily="2" charset="0"/>
                <a:cs typeface="Nikosh" panose="02000000000000000000" pitchFamily="2" charset="0"/>
              </a:rPr>
              <a:t> </a:t>
            </a:r>
          </a:p>
          <a:p>
            <a:pPr algn="ctr"/>
            <a:r>
              <a:rPr lang="en-US" sz="3200" dirty="0" err="1">
                <a:solidFill>
                  <a:srgbClr val="FFFF00"/>
                </a:solidFill>
                <a:latin typeface="Nikosh" panose="02000000000000000000" pitchFamily="2" charset="0"/>
                <a:cs typeface="Nikosh" panose="02000000000000000000" pitchFamily="2" charset="0"/>
              </a:rPr>
              <a:t>লিখিত</a:t>
            </a:r>
            <a:r>
              <a:rPr lang="en-US" sz="3200" dirty="0">
                <a:solidFill>
                  <a:srgbClr val="FFFF00"/>
                </a:solidFill>
                <a:latin typeface="Nikosh" panose="02000000000000000000" pitchFamily="2" charset="0"/>
                <a:cs typeface="Nikosh" panose="02000000000000000000" pitchFamily="2" charset="0"/>
              </a:rPr>
              <a:t> </a:t>
            </a:r>
            <a:r>
              <a:rPr lang="en-US" sz="3200" dirty="0" err="1">
                <a:solidFill>
                  <a:srgbClr val="FFFF00"/>
                </a:solidFill>
                <a:latin typeface="Nikosh" panose="02000000000000000000" pitchFamily="2" charset="0"/>
                <a:cs typeface="Nikosh" panose="02000000000000000000" pitchFamily="2" charset="0"/>
              </a:rPr>
              <a:t>অভিযোগ</a:t>
            </a:r>
            <a:r>
              <a:rPr lang="en-US" sz="3200" dirty="0">
                <a:solidFill>
                  <a:srgbClr val="FFFF00"/>
                </a:solidFill>
                <a:latin typeface="Nikosh" panose="02000000000000000000" pitchFamily="2" charset="0"/>
                <a:cs typeface="Nikosh" panose="02000000000000000000" pitchFamily="2" charset="0"/>
              </a:rPr>
              <a:t> </a:t>
            </a:r>
            <a:r>
              <a:rPr lang="en-US" sz="3200" dirty="0" err="1">
                <a:solidFill>
                  <a:srgbClr val="FFFF00"/>
                </a:solidFill>
                <a:latin typeface="Nikosh" panose="02000000000000000000" pitchFamily="2" charset="0"/>
                <a:cs typeface="Nikosh" panose="02000000000000000000" pitchFamily="2" charset="0"/>
              </a:rPr>
              <a:t>জানাতে</a:t>
            </a:r>
            <a:r>
              <a:rPr lang="en-US" sz="3200" dirty="0">
                <a:solidFill>
                  <a:srgbClr val="FFFF00"/>
                </a:solidFill>
                <a:latin typeface="Nikosh" panose="02000000000000000000" pitchFamily="2" charset="0"/>
                <a:cs typeface="Nikosh" panose="02000000000000000000" pitchFamily="2" charset="0"/>
              </a:rPr>
              <a:t> </a:t>
            </a:r>
            <a:r>
              <a:rPr lang="en-US" sz="3200" dirty="0" err="1">
                <a:solidFill>
                  <a:srgbClr val="FFFF00"/>
                </a:solidFill>
                <a:latin typeface="Nikosh" panose="02000000000000000000" pitchFamily="2" charset="0"/>
                <a:cs typeface="Nikosh" panose="02000000000000000000" pitchFamily="2" charset="0"/>
              </a:rPr>
              <a:t>হবে</a:t>
            </a:r>
            <a:r>
              <a:rPr lang="en-US" sz="3200" dirty="0">
                <a:solidFill>
                  <a:srgbClr val="FFFF00"/>
                </a:solidFill>
                <a:latin typeface="Nikosh" panose="02000000000000000000" pitchFamily="2" charset="0"/>
                <a:cs typeface="Nikosh" panose="02000000000000000000" pitchFamily="2" charset="0"/>
              </a:rPr>
              <a:t>।</a:t>
            </a:r>
          </a:p>
        </p:txBody>
      </p:sp>
    </p:spTree>
    <p:extLst>
      <p:ext uri="{BB962C8B-B14F-4D97-AF65-F5344CB8AC3E}">
        <p14:creationId xmlns:p14="http://schemas.microsoft.com/office/powerpoint/2010/main" val="3683541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D748EB-21E6-7487-4E03-7556C76EEE39}"/>
              </a:ext>
            </a:extLst>
          </p:cNvPr>
          <p:cNvSpPr/>
          <p:nvPr/>
        </p:nvSpPr>
        <p:spPr>
          <a:xfrm>
            <a:off x="0" y="-6528"/>
            <a:ext cx="12192000" cy="632236"/>
          </a:xfrm>
          <a:prstGeom prst="rect">
            <a:avLst/>
          </a:prstGeom>
          <a:gradFill flip="none" rotWithShape="1">
            <a:gsLst>
              <a:gs pos="52000">
                <a:srgbClr val="00B050"/>
              </a:gs>
              <a:gs pos="100000">
                <a:schemeClr val="accent1">
                  <a:lumMod val="5000"/>
                  <a:lumOff val="95000"/>
                </a:schemeClr>
              </a:gs>
              <a:gs pos="9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accent4">
                    <a:lumMod val="20000"/>
                    <a:lumOff val="80000"/>
                  </a:schemeClr>
                </a:solidFill>
                <a:latin typeface="Nikosh" panose="02000000000000000000" pitchFamily="2" charset="0"/>
                <a:cs typeface="Nikosh" panose="02000000000000000000" pitchFamily="2" charset="0"/>
              </a:rPr>
              <a:t>সাইবার</a:t>
            </a:r>
            <a:r>
              <a:rPr lang="en-US" sz="4400" dirty="0">
                <a:solidFill>
                  <a:schemeClr val="accent4">
                    <a:lumMod val="20000"/>
                    <a:lumOff val="80000"/>
                  </a:schemeClr>
                </a:solidFill>
                <a:latin typeface="Nikosh" panose="02000000000000000000" pitchFamily="2" charset="0"/>
                <a:cs typeface="Nikosh" panose="02000000000000000000" pitchFamily="2" charset="0"/>
              </a:rPr>
              <a:t> </a:t>
            </a:r>
            <a:r>
              <a:rPr lang="en-US" sz="4400" dirty="0" err="1">
                <a:solidFill>
                  <a:schemeClr val="accent4">
                    <a:lumMod val="20000"/>
                    <a:lumOff val="80000"/>
                  </a:schemeClr>
                </a:solidFill>
                <a:latin typeface="Nikosh" panose="02000000000000000000" pitchFamily="2" charset="0"/>
                <a:cs typeface="Nikosh" panose="02000000000000000000" pitchFamily="2" charset="0"/>
              </a:rPr>
              <a:t>আক্রমনে</a:t>
            </a:r>
            <a:r>
              <a:rPr lang="en-US" sz="4400" dirty="0">
                <a:solidFill>
                  <a:schemeClr val="accent4">
                    <a:lumMod val="20000"/>
                    <a:lumOff val="80000"/>
                  </a:schemeClr>
                </a:solidFill>
                <a:latin typeface="Nikosh" panose="02000000000000000000" pitchFamily="2" charset="0"/>
                <a:cs typeface="Nikosh" panose="02000000000000000000" pitchFamily="2" charset="0"/>
              </a:rPr>
              <a:t> </a:t>
            </a:r>
            <a:r>
              <a:rPr lang="en-US" sz="4400" dirty="0" err="1">
                <a:solidFill>
                  <a:schemeClr val="accent4">
                    <a:lumMod val="20000"/>
                    <a:lumOff val="80000"/>
                  </a:schemeClr>
                </a:solidFill>
                <a:latin typeface="Nikosh" panose="02000000000000000000" pitchFamily="2" charset="0"/>
                <a:cs typeface="Nikosh" panose="02000000000000000000" pitchFamily="2" charset="0"/>
              </a:rPr>
              <a:t>করণীয়</a:t>
            </a:r>
            <a:endParaRPr lang="en-US" sz="4400" dirty="0">
              <a:solidFill>
                <a:schemeClr val="accent4">
                  <a:lumMod val="20000"/>
                  <a:lumOff val="80000"/>
                </a:schemeClr>
              </a:solidFill>
              <a:latin typeface="Nikosh" panose="02000000000000000000" pitchFamily="2" charset="0"/>
              <a:cs typeface="Nikosh" panose="02000000000000000000" pitchFamily="2" charset="0"/>
            </a:endParaRPr>
          </a:p>
        </p:txBody>
      </p:sp>
      <p:pic>
        <p:nvPicPr>
          <p:cNvPr id="3" name="Picture 2">
            <a:extLst>
              <a:ext uri="{FF2B5EF4-FFF2-40B4-BE49-F238E27FC236}">
                <a16:creationId xmlns:a16="http://schemas.microsoft.com/office/drawing/2014/main" id="{F953868B-0D7E-EABC-E28D-384F3944CAF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641376" y="1560789"/>
            <a:ext cx="6445527" cy="3219323"/>
          </a:xfrm>
          <a:prstGeom prst="rect">
            <a:avLst/>
          </a:prstGeom>
          <a:ln>
            <a:solidFill>
              <a:schemeClr val="tx1"/>
            </a:solidFill>
          </a:ln>
        </p:spPr>
      </p:pic>
      <p:sp>
        <p:nvSpPr>
          <p:cNvPr id="4" name="TextBox 3">
            <a:extLst>
              <a:ext uri="{FF2B5EF4-FFF2-40B4-BE49-F238E27FC236}">
                <a16:creationId xmlns:a16="http://schemas.microsoft.com/office/drawing/2014/main" id="{53A9FC98-0A3F-E67C-9B67-196B1C23C999}"/>
              </a:ext>
            </a:extLst>
          </p:cNvPr>
          <p:cNvSpPr txBox="1"/>
          <p:nvPr/>
        </p:nvSpPr>
        <p:spPr>
          <a:xfrm>
            <a:off x="5641378" y="4800180"/>
            <a:ext cx="6445526" cy="1200329"/>
          </a:xfrm>
          <a:prstGeom prst="rect">
            <a:avLst/>
          </a:prstGeom>
          <a:noFill/>
        </p:spPr>
        <p:txBody>
          <a:bodyPr wrap="square">
            <a:spAutoFit/>
          </a:bodyPr>
          <a:lstStyle/>
          <a:p>
            <a:pPr algn="ctr"/>
            <a:r>
              <a:rPr lang="en-US" sz="3600" dirty="0" err="1">
                <a:solidFill>
                  <a:srgbClr val="FFFF00"/>
                </a:solidFill>
                <a:latin typeface="Nikosh" panose="02000000000000000000" pitchFamily="2" charset="0"/>
                <a:cs typeface="Nikosh" panose="02000000000000000000" pitchFamily="2" charset="0"/>
              </a:rPr>
              <a:t>নিকটস্থ</a:t>
            </a:r>
            <a:r>
              <a:rPr lang="en-US" sz="3600" dirty="0">
                <a:solidFill>
                  <a:srgbClr val="FFFF00"/>
                </a:solidFill>
                <a:latin typeface="Nikosh" panose="02000000000000000000" pitchFamily="2" charset="0"/>
                <a:cs typeface="Nikosh" panose="02000000000000000000" pitchFamily="2" charset="0"/>
              </a:rPr>
              <a:t> </a:t>
            </a:r>
            <a:r>
              <a:rPr lang="en-US" sz="3600" dirty="0" err="1">
                <a:solidFill>
                  <a:srgbClr val="FFFF00"/>
                </a:solidFill>
                <a:latin typeface="Nikosh" panose="02000000000000000000" pitchFamily="2" charset="0"/>
                <a:cs typeface="Nikosh" panose="02000000000000000000" pitchFamily="2" charset="0"/>
              </a:rPr>
              <a:t>থানায়</a:t>
            </a:r>
            <a:r>
              <a:rPr lang="en-US" sz="3600" dirty="0">
                <a:solidFill>
                  <a:srgbClr val="FFFF00"/>
                </a:solidFill>
                <a:latin typeface="Nikosh" panose="02000000000000000000" pitchFamily="2" charset="0"/>
                <a:cs typeface="Nikosh" panose="02000000000000000000" pitchFamily="2" charset="0"/>
              </a:rPr>
              <a:t> </a:t>
            </a:r>
          </a:p>
          <a:p>
            <a:pPr algn="ctr"/>
            <a:r>
              <a:rPr lang="en-US" sz="3600" dirty="0" err="1">
                <a:solidFill>
                  <a:srgbClr val="FFFF00"/>
                </a:solidFill>
                <a:latin typeface="Nikosh" panose="02000000000000000000" pitchFamily="2" charset="0"/>
                <a:cs typeface="Nikosh" panose="02000000000000000000" pitchFamily="2" charset="0"/>
              </a:rPr>
              <a:t>থানায়</a:t>
            </a:r>
            <a:r>
              <a:rPr lang="en-US" sz="3600" dirty="0">
                <a:solidFill>
                  <a:srgbClr val="FFFF00"/>
                </a:solidFill>
                <a:latin typeface="Nikosh" panose="02000000000000000000" pitchFamily="2" charset="0"/>
                <a:cs typeface="Nikosh" panose="02000000000000000000" pitchFamily="2" charset="0"/>
              </a:rPr>
              <a:t> </a:t>
            </a:r>
            <a:r>
              <a:rPr lang="en-US" sz="3600" dirty="0" err="1">
                <a:solidFill>
                  <a:srgbClr val="FFFF00"/>
                </a:solidFill>
                <a:latin typeface="Nikosh" panose="02000000000000000000" pitchFamily="2" charset="0"/>
                <a:cs typeface="Nikosh" panose="02000000000000000000" pitchFamily="2" charset="0"/>
              </a:rPr>
              <a:t>জিডি</a:t>
            </a:r>
            <a:r>
              <a:rPr lang="en-US" sz="3600" dirty="0">
                <a:solidFill>
                  <a:srgbClr val="FFFF00"/>
                </a:solidFill>
                <a:latin typeface="Nikosh" panose="02000000000000000000" pitchFamily="2" charset="0"/>
                <a:cs typeface="Nikosh" panose="02000000000000000000" pitchFamily="2" charset="0"/>
              </a:rPr>
              <a:t> </a:t>
            </a:r>
            <a:r>
              <a:rPr lang="en-US" sz="3600" dirty="0" err="1">
                <a:solidFill>
                  <a:srgbClr val="FFFF00"/>
                </a:solidFill>
                <a:latin typeface="Nikosh" panose="02000000000000000000" pitchFamily="2" charset="0"/>
                <a:cs typeface="Nikosh" panose="02000000000000000000" pitchFamily="2" charset="0"/>
              </a:rPr>
              <a:t>করতে</a:t>
            </a:r>
            <a:r>
              <a:rPr lang="en-US" sz="3600" dirty="0">
                <a:solidFill>
                  <a:srgbClr val="FFFF00"/>
                </a:solidFill>
                <a:latin typeface="Nikosh" panose="02000000000000000000" pitchFamily="2" charset="0"/>
                <a:cs typeface="Nikosh" panose="02000000000000000000" pitchFamily="2" charset="0"/>
              </a:rPr>
              <a:t> </a:t>
            </a:r>
            <a:r>
              <a:rPr lang="en-US" sz="3600" dirty="0" err="1">
                <a:solidFill>
                  <a:srgbClr val="FFFF00"/>
                </a:solidFill>
                <a:latin typeface="Nikosh" panose="02000000000000000000" pitchFamily="2" charset="0"/>
                <a:cs typeface="Nikosh" panose="02000000000000000000" pitchFamily="2" charset="0"/>
              </a:rPr>
              <a:t>হবে</a:t>
            </a:r>
            <a:r>
              <a:rPr lang="en-US" sz="3600" dirty="0">
                <a:solidFill>
                  <a:srgbClr val="FFFF00"/>
                </a:solidFill>
                <a:latin typeface="Nikosh" panose="02000000000000000000" pitchFamily="2" charset="0"/>
                <a:cs typeface="Nikosh" panose="02000000000000000000" pitchFamily="2" charset="0"/>
              </a:rPr>
              <a:t>। </a:t>
            </a:r>
          </a:p>
        </p:txBody>
      </p:sp>
    </p:spTree>
    <p:extLst>
      <p:ext uri="{BB962C8B-B14F-4D97-AF65-F5344CB8AC3E}">
        <p14:creationId xmlns:p14="http://schemas.microsoft.com/office/powerpoint/2010/main" val="333736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7A8E37-E9D5-10DA-00AA-E0BED1446D0B}"/>
              </a:ext>
            </a:extLst>
          </p:cNvPr>
          <p:cNvSpPr/>
          <p:nvPr/>
        </p:nvSpPr>
        <p:spPr>
          <a:xfrm>
            <a:off x="0" y="-6528"/>
            <a:ext cx="12192000" cy="632236"/>
          </a:xfrm>
          <a:prstGeom prst="rect">
            <a:avLst/>
          </a:prstGeom>
          <a:gradFill flip="none" rotWithShape="1">
            <a:gsLst>
              <a:gs pos="52000">
                <a:srgbClr val="00B050"/>
              </a:gs>
              <a:gs pos="0">
                <a:schemeClr val="accent1">
                  <a:lumMod val="5000"/>
                  <a:lumOff val="95000"/>
                </a:schemeClr>
              </a:gs>
              <a:gs pos="100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accent4">
                    <a:lumMod val="20000"/>
                    <a:lumOff val="80000"/>
                  </a:schemeClr>
                </a:solidFill>
                <a:latin typeface="Nikosh" panose="02000000000000000000" pitchFamily="2" charset="0"/>
                <a:cs typeface="Nikosh" panose="02000000000000000000" pitchFamily="2" charset="0"/>
              </a:rPr>
              <a:t>সাইবার</a:t>
            </a:r>
            <a:r>
              <a:rPr lang="en-US" sz="4400" dirty="0">
                <a:solidFill>
                  <a:schemeClr val="accent4">
                    <a:lumMod val="20000"/>
                    <a:lumOff val="80000"/>
                  </a:schemeClr>
                </a:solidFill>
                <a:latin typeface="Nikosh" panose="02000000000000000000" pitchFamily="2" charset="0"/>
                <a:cs typeface="Nikosh" panose="02000000000000000000" pitchFamily="2" charset="0"/>
              </a:rPr>
              <a:t> </a:t>
            </a:r>
            <a:r>
              <a:rPr lang="en-US" sz="4400" dirty="0" err="1">
                <a:solidFill>
                  <a:schemeClr val="accent4">
                    <a:lumMod val="20000"/>
                    <a:lumOff val="80000"/>
                  </a:schemeClr>
                </a:solidFill>
                <a:latin typeface="Nikosh" panose="02000000000000000000" pitchFamily="2" charset="0"/>
                <a:cs typeface="Nikosh" panose="02000000000000000000" pitchFamily="2" charset="0"/>
              </a:rPr>
              <a:t>আক্রমনে</a:t>
            </a:r>
            <a:r>
              <a:rPr lang="en-US" sz="4400" dirty="0">
                <a:solidFill>
                  <a:schemeClr val="accent4">
                    <a:lumMod val="20000"/>
                    <a:lumOff val="80000"/>
                  </a:schemeClr>
                </a:solidFill>
                <a:latin typeface="Nikosh" panose="02000000000000000000" pitchFamily="2" charset="0"/>
                <a:cs typeface="Nikosh" panose="02000000000000000000" pitchFamily="2" charset="0"/>
              </a:rPr>
              <a:t> </a:t>
            </a:r>
            <a:r>
              <a:rPr lang="en-US" sz="4400" dirty="0" err="1">
                <a:solidFill>
                  <a:schemeClr val="accent4">
                    <a:lumMod val="20000"/>
                    <a:lumOff val="80000"/>
                  </a:schemeClr>
                </a:solidFill>
                <a:latin typeface="Nikosh" panose="02000000000000000000" pitchFamily="2" charset="0"/>
                <a:cs typeface="Nikosh" panose="02000000000000000000" pitchFamily="2" charset="0"/>
              </a:rPr>
              <a:t>করণীয়</a:t>
            </a:r>
            <a:endParaRPr lang="en-US" sz="4400" dirty="0">
              <a:solidFill>
                <a:schemeClr val="accent4">
                  <a:lumMod val="20000"/>
                  <a:lumOff val="80000"/>
                </a:schemeClr>
              </a:solidFill>
              <a:latin typeface="Nikosh" panose="02000000000000000000" pitchFamily="2" charset="0"/>
              <a:cs typeface="Nikosh" panose="02000000000000000000" pitchFamily="2" charset="0"/>
            </a:endParaRPr>
          </a:p>
        </p:txBody>
      </p:sp>
      <p:pic>
        <p:nvPicPr>
          <p:cNvPr id="4" name="Picture 3">
            <a:extLst>
              <a:ext uri="{FF2B5EF4-FFF2-40B4-BE49-F238E27FC236}">
                <a16:creationId xmlns:a16="http://schemas.microsoft.com/office/drawing/2014/main" id="{49617509-81C2-C421-1916-CB1B733DF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98" y="625708"/>
            <a:ext cx="1943100" cy="2362200"/>
          </a:xfrm>
          <a:prstGeom prst="rect">
            <a:avLst/>
          </a:prstGeom>
        </p:spPr>
      </p:pic>
      <p:pic>
        <p:nvPicPr>
          <p:cNvPr id="6" name="Picture 5">
            <a:extLst>
              <a:ext uri="{FF2B5EF4-FFF2-40B4-BE49-F238E27FC236}">
                <a16:creationId xmlns:a16="http://schemas.microsoft.com/office/drawing/2014/main" id="{B35460B3-1385-E5BB-A5B2-F726DB136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498" y="3173882"/>
            <a:ext cx="4933763" cy="2762907"/>
          </a:xfrm>
          <a:prstGeom prst="rect">
            <a:avLst/>
          </a:prstGeom>
        </p:spPr>
      </p:pic>
      <p:sp>
        <p:nvSpPr>
          <p:cNvPr id="8" name="TextBox 7">
            <a:extLst>
              <a:ext uri="{FF2B5EF4-FFF2-40B4-BE49-F238E27FC236}">
                <a16:creationId xmlns:a16="http://schemas.microsoft.com/office/drawing/2014/main" id="{74944AA6-F0D1-55E0-000D-8433F2C1742D}"/>
              </a:ext>
            </a:extLst>
          </p:cNvPr>
          <p:cNvSpPr txBox="1"/>
          <p:nvPr/>
        </p:nvSpPr>
        <p:spPr>
          <a:xfrm>
            <a:off x="2536935" y="1186838"/>
            <a:ext cx="3559065" cy="1323439"/>
          </a:xfrm>
          <a:prstGeom prst="rect">
            <a:avLst/>
          </a:prstGeom>
          <a:noFill/>
        </p:spPr>
        <p:txBody>
          <a:bodyPr wrap="square">
            <a:spAutoFit/>
          </a:bodyPr>
          <a:lstStyle/>
          <a:p>
            <a:pPr algn="ctr"/>
            <a:r>
              <a:rPr lang="en-US" sz="4000" b="1" dirty="0" err="1">
                <a:solidFill>
                  <a:srgbClr val="FFFF00"/>
                </a:solidFill>
                <a:latin typeface="Nikosh" panose="02000000000000000000" pitchFamily="2" charset="0"/>
                <a:cs typeface="Nikosh" panose="02000000000000000000" pitchFamily="2" charset="0"/>
              </a:rPr>
              <a:t>ডিভাইস</a:t>
            </a:r>
            <a:r>
              <a:rPr lang="en-US" sz="4000" b="1" dirty="0">
                <a:solidFill>
                  <a:srgbClr val="FFFF00"/>
                </a:solidFill>
                <a:latin typeface="Nikosh" panose="02000000000000000000" pitchFamily="2" charset="0"/>
                <a:cs typeface="Nikosh" panose="02000000000000000000" pitchFamily="2" charset="0"/>
              </a:rPr>
              <a:t> </a:t>
            </a:r>
          </a:p>
          <a:p>
            <a:pPr algn="ctr"/>
            <a:r>
              <a:rPr lang="en-US" sz="4000" b="1" dirty="0" err="1">
                <a:solidFill>
                  <a:srgbClr val="FFFF00"/>
                </a:solidFill>
                <a:latin typeface="Nikosh" panose="02000000000000000000" pitchFamily="2" charset="0"/>
                <a:cs typeface="Nikosh" panose="02000000000000000000" pitchFamily="2" charset="0"/>
              </a:rPr>
              <a:t>বন্ধ</a:t>
            </a:r>
            <a:r>
              <a:rPr lang="en-US" sz="4000" b="1" dirty="0">
                <a:solidFill>
                  <a:srgbClr val="FFFF00"/>
                </a:solidFill>
                <a:latin typeface="Nikosh" panose="02000000000000000000" pitchFamily="2" charset="0"/>
                <a:cs typeface="Nikosh" panose="02000000000000000000" pitchFamily="2" charset="0"/>
              </a:rPr>
              <a:t> </a:t>
            </a:r>
            <a:r>
              <a:rPr lang="en-US" sz="4000" b="1" dirty="0" err="1">
                <a:solidFill>
                  <a:srgbClr val="FFFF00"/>
                </a:solidFill>
                <a:latin typeface="Nikosh" panose="02000000000000000000" pitchFamily="2" charset="0"/>
                <a:cs typeface="Nikosh" panose="02000000000000000000" pitchFamily="2" charset="0"/>
              </a:rPr>
              <a:t>করে</a:t>
            </a:r>
            <a:r>
              <a:rPr lang="en-US" sz="4000" b="1" dirty="0">
                <a:solidFill>
                  <a:srgbClr val="FFFF00"/>
                </a:solidFill>
                <a:latin typeface="Nikosh" panose="02000000000000000000" pitchFamily="2" charset="0"/>
                <a:cs typeface="Nikosh" panose="02000000000000000000" pitchFamily="2" charset="0"/>
              </a:rPr>
              <a:t> </a:t>
            </a:r>
            <a:r>
              <a:rPr lang="en-US" sz="4000" b="1" dirty="0" err="1">
                <a:solidFill>
                  <a:srgbClr val="FFFF00"/>
                </a:solidFill>
                <a:latin typeface="Nikosh" panose="02000000000000000000" pitchFamily="2" charset="0"/>
                <a:cs typeface="Nikosh" panose="02000000000000000000" pitchFamily="2" charset="0"/>
              </a:rPr>
              <a:t>রাখা</a:t>
            </a:r>
            <a:r>
              <a:rPr lang="en-US" sz="4000" b="1" dirty="0">
                <a:solidFill>
                  <a:srgbClr val="FFFF00"/>
                </a:solidFill>
                <a:latin typeface="Nikosh" panose="02000000000000000000" pitchFamily="2" charset="0"/>
                <a:cs typeface="Nikosh" panose="02000000000000000000" pitchFamily="2" charset="0"/>
              </a:rPr>
              <a:t> ।</a:t>
            </a:r>
            <a:endParaRPr lang="en-US" sz="4000" b="1" dirty="0">
              <a:solidFill>
                <a:srgbClr val="FFFF00"/>
              </a:solidFill>
            </a:endParaRPr>
          </a:p>
        </p:txBody>
      </p:sp>
      <p:sp>
        <p:nvSpPr>
          <p:cNvPr id="10" name="TextBox 9">
            <a:extLst>
              <a:ext uri="{FF2B5EF4-FFF2-40B4-BE49-F238E27FC236}">
                <a16:creationId xmlns:a16="http://schemas.microsoft.com/office/drawing/2014/main" id="{861D6762-CF7A-0B4A-52F1-26F412E66874}"/>
              </a:ext>
            </a:extLst>
          </p:cNvPr>
          <p:cNvSpPr txBox="1"/>
          <p:nvPr/>
        </p:nvSpPr>
        <p:spPr>
          <a:xfrm>
            <a:off x="16417" y="6037833"/>
            <a:ext cx="6957848" cy="707886"/>
          </a:xfrm>
          <a:prstGeom prst="rect">
            <a:avLst/>
          </a:prstGeom>
          <a:noFill/>
        </p:spPr>
        <p:txBody>
          <a:bodyPr wrap="square">
            <a:spAutoFit/>
          </a:bodyPr>
          <a:lstStyle/>
          <a:p>
            <a:pPr algn="ctr"/>
            <a:r>
              <a:rPr lang="en-US" sz="4000" b="1" dirty="0" err="1">
                <a:solidFill>
                  <a:srgbClr val="FFFF00"/>
                </a:solidFill>
                <a:latin typeface="Nikosh" panose="02000000000000000000" pitchFamily="2" charset="0"/>
                <a:cs typeface="Nikosh" panose="02000000000000000000" pitchFamily="2" charset="0"/>
              </a:rPr>
              <a:t>বিষয়টি</a:t>
            </a:r>
            <a:r>
              <a:rPr lang="en-US" sz="4000" b="1" dirty="0">
                <a:solidFill>
                  <a:srgbClr val="FFFF00"/>
                </a:solidFill>
                <a:latin typeface="Nikosh" panose="02000000000000000000" pitchFamily="2" charset="0"/>
                <a:cs typeface="Nikosh" panose="02000000000000000000" pitchFamily="2" charset="0"/>
              </a:rPr>
              <a:t> </a:t>
            </a:r>
            <a:r>
              <a:rPr lang="en-US" sz="4000" b="1" dirty="0" err="1">
                <a:solidFill>
                  <a:srgbClr val="FFFF00"/>
                </a:solidFill>
                <a:latin typeface="Nikosh" panose="02000000000000000000" pitchFamily="2" charset="0"/>
                <a:cs typeface="Nikosh" panose="02000000000000000000" pitchFamily="2" charset="0"/>
              </a:rPr>
              <a:t>উন্মুক্তভাবে</a:t>
            </a:r>
            <a:r>
              <a:rPr lang="en-US" sz="4000" b="1" dirty="0">
                <a:solidFill>
                  <a:srgbClr val="FFFF00"/>
                </a:solidFill>
                <a:latin typeface="Nikosh" panose="02000000000000000000" pitchFamily="2" charset="0"/>
                <a:cs typeface="Nikosh" panose="02000000000000000000" pitchFamily="2" charset="0"/>
              </a:rPr>
              <a:t> </a:t>
            </a:r>
            <a:r>
              <a:rPr lang="en-US" sz="4000" b="1" dirty="0" err="1">
                <a:solidFill>
                  <a:srgbClr val="FFFF00"/>
                </a:solidFill>
                <a:latin typeface="Nikosh" panose="02000000000000000000" pitchFamily="2" charset="0"/>
                <a:cs typeface="Nikosh" panose="02000000000000000000" pitchFamily="2" charset="0"/>
              </a:rPr>
              <a:t>শেয়ার</a:t>
            </a:r>
            <a:r>
              <a:rPr lang="en-US" sz="4000" b="1" dirty="0">
                <a:solidFill>
                  <a:srgbClr val="FFFF00"/>
                </a:solidFill>
                <a:latin typeface="Nikosh" panose="02000000000000000000" pitchFamily="2" charset="0"/>
                <a:cs typeface="Nikosh" panose="02000000000000000000" pitchFamily="2" charset="0"/>
              </a:rPr>
              <a:t> </a:t>
            </a:r>
            <a:r>
              <a:rPr lang="en-US" sz="4000" b="1" dirty="0" err="1">
                <a:solidFill>
                  <a:srgbClr val="FFFF00"/>
                </a:solidFill>
                <a:latin typeface="Nikosh" panose="02000000000000000000" pitchFamily="2" charset="0"/>
                <a:cs typeface="Nikosh" panose="02000000000000000000" pitchFamily="2" charset="0"/>
              </a:rPr>
              <a:t>না</a:t>
            </a:r>
            <a:r>
              <a:rPr lang="en-US" sz="4000" b="1" dirty="0">
                <a:solidFill>
                  <a:srgbClr val="FFFF00"/>
                </a:solidFill>
                <a:latin typeface="Nikosh" panose="02000000000000000000" pitchFamily="2" charset="0"/>
                <a:cs typeface="Nikosh" panose="02000000000000000000" pitchFamily="2" charset="0"/>
              </a:rPr>
              <a:t> </a:t>
            </a:r>
            <a:r>
              <a:rPr lang="en-US" sz="4000" b="1" dirty="0" err="1">
                <a:solidFill>
                  <a:srgbClr val="FFFF00"/>
                </a:solidFill>
                <a:latin typeface="Nikosh" panose="02000000000000000000" pitchFamily="2" charset="0"/>
                <a:cs typeface="Nikosh" panose="02000000000000000000" pitchFamily="2" charset="0"/>
              </a:rPr>
              <a:t>করা</a:t>
            </a:r>
            <a:r>
              <a:rPr lang="en-US" sz="4000" b="1" dirty="0">
                <a:solidFill>
                  <a:srgbClr val="FFFF00"/>
                </a:solidFill>
                <a:latin typeface="Nikosh" panose="02000000000000000000" pitchFamily="2" charset="0"/>
                <a:cs typeface="Nikosh" panose="02000000000000000000" pitchFamily="2" charset="0"/>
              </a:rPr>
              <a:t>  ।</a:t>
            </a:r>
          </a:p>
        </p:txBody>
      </p:sp>
    </p:spTree>
    <p:extLst>
      <p:ext uri="{BB962C8B-B14F-4D97-AF65-F5344CB8AC3E}">
        <p14:creationId xmlns:p14="http://schemas.microsoft.com/office/powerpoint/2010/main" val="1112027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118076C-8EBE-9D05-3123-1CE2F6DC91B0}"/>
              </a:ext>
            </a:extLst>
          </p:cNvPr>
          <p:cNvSpPr/>
          <p:nvPr/>
        </p:nvSpPr>
        <p:spPr>
          <a:xfrm>
            <a:off x="5602016" y="3121569"/>
            <a:ext cx="6773914" cy="488731"/>
          </a:xfrm>
          <a:prstGeom prst="roundRect">
            <a:avLst>
              <a:gd name="adj" fmla="val 50000"/>
            </a:avLst>
          </a:prstGeom>
          <a:solidFill>
            <a:srgbClr val="FFFF00"/>
          </a:solidFill>
          <a:ln>
            <a:noFill/>
          </a:ln>
          <a:effectLst>
            <a:reflection blurRad="6350" stA="50000" endA="295" endPos="92000" dist="1016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9BEE5A0-E615-C139-34F1-FB9E7A9B14AA}"/>
              </a:ext>
            </a:extLst>
          </p:cNvPr>
          <p:cNvSpPr/>
          <p:nvPr/>
        </p:nvSpPr>
        <p:spPr>
          <a:xfrm>
            <a:off x="6668813" y="1837416"/>
            <a:ext cx="2932386" cy="2932386"/>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F85B3A1-D388-AE27-E0FA-B7BB7B9546C5}"/>
              </a:ext>
            </a:extLst>
          </p:cNvPr>
          <p:cNvSpPr/>
          <p:nvPr/>
        </p:nvSpPr>
        <p:spPr>
          <a:xfrm>
            <a:off x="6787054" y="1955657"/>
            <a:ext cx="2695904" cy="2695904"/>
          </a:xfrm>
          <a:prstGeom prst="ellips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6DABB61-C79C-D2E6-69CF-A0E12B46B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876" y="1993757"/>
            <a:ext cx="2598420" cy="2618229"/>
          </a:xfrm>
          <a:prstGeom prst="ellipse">
            <a:avLst/>
          </a:prstGeom>
        </p:spPr>
      </p:pic>
      <p:sp>
        <p:nvSpPr>
          <p:cNvPr id="7" name="TextBox 6">
            <a:extLst>
              <a:ext uri="{FF2B5EF4-FFF2-40B4-BE49-F238E27FC236}">
                <a16:creationId xmlns:a16="http://schemas.microsoft.com/office/drawing/2014/main" id="{F0FB7556-ECB9-E9E9-AB51-AB20DCBE1624}"/>
              </a:ext>
            </a:extLst>
          </p:cNvPr>
          <p:cNvSpPr txBox="1"/>
          <p:nvPr/>
        </p:nvSpPr>
        <p:spPr>
          <a:xfrm>
            <a:off x="7772013" y="232540"/>
            <a:ext cx="3658374" cy="1323439"/>
          </a:xfrm>
          <a:prstGeom prst="rect">
            <a:avLst/>
          </a:prstGeom>
          <a:noFill/>
        </p:spPr>
        <p:txBody>
          <a:bodyPr wrap="none" rtlCol="0">
            <a:spAutoFit/>
          </a:bodyPr>
          <a:lstStyle/>
          <a:p>
            <a:r>
              <a:rPr lang="en-US" sz="8000" b="1" dirty="0" err="1">
                <a:solidFill>
                  <a:srgbClr val="FFFF00"/>
                </a:solidFill>
                <a:latin typeface="Nikosh" panose="02000000000000000000" pitchFamily="2" charset="0"/>
                <a:cs typeface="Nikosh" panose="02000000000000000000" pitchFamily="2" charset="0"/>
              </a:rPr>
              <a:t>একক</a:t>
            </a:r>
            <a:r>
              <a:rPr lang="en-US" sz="8000" b="1" dirty="0">
                <a:solidFill>
                  <a:srgbClr val="FFFF00"/>
                </a:solidFill>
                <a:latin typeface="Nikosh" panose="02000000000000000000" pitchFamily="2" charset="0"/>
                <a:cs typeface="Nikosh" panose="02000000000000000000" pitchFamily="2" charset="0"/>
              </a:rPr>
              <a:t> </a:t>
            </a:r>
            <a:r>
              <a:rPr lang="en-US" sz="8000" b="1" dirty="0" err="1">
                <a:solidFill>
                  <a:srgbClr val="FFFF00"/>
                </a:solidFill>
                <a:latin typeface="Nikosh" panose="02000000000000000000" pitchFamily="2" charset="0"/>
                <a:cs typeface="Nikosh" panose="02000000000000000000" pitchFamily="2" charset="0"/>
              </a:rPr>
              <a:t>কাজ</a:t>
            </a:r>
            <a:endParaRPr lang="en-US" sz="8000" b="1" dirty="0">
              <a:solidFill>
                <a:srgbClr val="FFFF00"/>
              </a:solidFill>
              <a:latin typeface="Nikosh" panose="02000000000000000000" pitchFamily="2" charset="0"/>
              <a:cs typeface="Nikosh" panose="02000000000000000000" pitchFamily="2" charset="0"/>
            </a:endParaRPr>
          </a:p>
        </p:txBody>
      </p:sp>
      <p:sp>
        <p:nvSpPr>
          <p:cNvPr id="8" name="TextBox 7">
            <a:extLst>
              <a:ext uri="{FF2B5EF4-FFF2-40B4-BE49-F238E27FC236}">
                <a16:creationId xmlns:a16="http://schemas.microsoft.com/office/drawing/2014/main" id="{05EAFEE9-5A30-53D6-BC7D-7B8EDE3B9D95}"/>
              </a:ext>
            </a:extLst>
          </p:cNvPr>
          <p:cNvSpPr txBox="1"/>
          <p:nvPr/>
        </p:nvSpPr>
        <p:spPr>
          <a:xfrm>
            <a:off x="8759449" y="4863579"/>
            <a:ext cx="3337955" cy="1938992"/>
          </a:xfrm>
          <a:prstGeom prst="rect">
            <a:avLst/>
          </a:prstGeom>
          <a:noFill/>
        </p:spPr>
        <p:txBody>
          <a:bodyPr wrap="square">
            <a:spAutoFit/>
          </a:bodyPr>
          <a:lstStyle/>
          <a:p>
            <a:pPr marL="571500" indent="-571500">
              <a:buFont typeface="Wingdings" panose="05000000000000000000" pitchFamily="2" charset="2"/>
              <a:buChar char="q"/>
            </a:pPr>
            <a:r>
              <a:rPr lang="as-IN" sz="4000" b="1" u="sng" dirty="0">
                <a:solidFill>
                  <a:srgbClr val="FFFF00"/>
                </a:solidFill>
                <a:latin typeface="Nikosh" panose="02000000000000000000" pitchFamily="2" charset="0"/>
                <a:cs typeface="Nikosh" panose="02000000000000000000" pitchFamily="2" charset="0"/>
              </a:rPr>
              <a:t>পূর্ণরূপ</a:t>
            </a:r>
            <a:r>
              <a:rPr lang="en-US" sz="4000" b="1" u="sng" dirty="0">
                <a:solidFill>
                  <a:srgbClr val="FFFF00"/>
                </a:solidFill>
                <a:latin typeface="Nikosh" panose="02000000000000000000" pitchFamily="2" charset="0"/>
                <a:cs typeface="Nikosh" panose="02000000000000000000" pitchFamily="2" charset="0"/>
              </a:rPr>
              <a:t> </a:t>
            </a:r>
            <a:r>
              <a:rPr lang="en-US" sz="4000" b="1" u="sng" dirty="0" err="1">
                <a:solidFill>
                  <a:srgbClr val="FFFF00"/>
                </a:solidFill>
                <a:latin typeface="Nikosh" panose="02000000000000000000" pitchFamily="2" charset="0"/>
                <a:cs typeface="Nikosh" panose="02000000000000000000" pitchFamily="2" charset="0"/>
              </a:rPr>
              <a:t>লিখো</a:t>
            </a:r>
            <a:endParaRPr lang="en-US" sz="4000" b="1" u="sng" dirty="0">
              <a:solidFill>
                <a:srgbClr val="FFFF00"/>
              </a:solidFill>
              <a:latin typeface="Nikosh" panose="02000000000000000000" pitchFamily="2" charset="0"/>
              <a:cs typeface="Nikosh" panose="02000000000000000000" pitchFamily="2" charset="0"/>
            </a:endParaRPr>
          </a:p>
          <a:p>
            <a:pPr marL="1600200" lvl="2" indent="-685800">
              <a:buFont typeface="Arial" panose="020B0604020202020204" pitchFamily="34" charset="0"/>
              <a:buChar char="•"/>
            </a:pPr>
            <a:r>
              <a:rPr lang="en-US" sz="4000" dirty="0">
                <a:solidFill>
                  <a:srgbClr val="FFFF00"/>
                </a:solidFill>
                <a:latin typeface="Nikosh" panose="02000000000000000000" pitchFamily="2" charset="0"/>
                <a:cs typeface="Nikosh" panose="02000000000000000000" pitchFamily="2" charset="0"/>
              </a:rPr>
              <a:t>GD ও </a:t>
            </a:r>
          </a:p>
          <a:p>
            <a:pPr marL="1600200" lvl="2" indent="-685800">
              <a:buFont typeface="Arial" panose="020B0604020202020204" pitchFamily="34" charset="0"/>
              <a:buChar char="•"/>
            </a:pPr>
            <a:r>
              <a:rPr lang="en-US" sz="4000" dirty="0">
                <a:solidFill>
                  <a:srgbClr val="FFFF00"/>
                </a:solidFill>
                <a:latin typeface="Nikosh" panose="02000000000000000000" pitchFamily="2" charset="0"/>
                <a:cs typeface="Nikosh" panose="02000000000000000000" pitchFamily="2" charset="0"/>
              </a:rPr>
              <a:t>BTRC</a:t>
            </a:r>
          </a:p>
        </p:txBody>
      </p:sp>
      <p:sp>
        <p:nvSpPr>
          <p:cNvPr id="9" name="TextBox 8">
            <a:extLst>
              <a:ext uri="{FF2B5EF4-FFF2-40B4-BE49-F238E27FC236}">
                <a16:creationId xmlns:a16="http://schemas.microsoft.com/office/drawing/2014/main" id="{44DAEE82-5152-05E5-DCD5-97E275B939F3}"/>
              </a:ext>
            </a:extLst>
          </p:cNvPr>
          <p:cNvSpPr txBox="1"/>
          <p:nvPr/>
        </p:nvSpPr>
        <p:spPr>
          <a:xfrm>
            <a:off x="4424852" y="4885092"/>
            <a:ext cx="3749744" cy="707886"/>
          </a:xfrm>
          <a:prstGeom prst="rect">
            <a:avLst/>
          </a:prstGeom>
          <a:noFill/>
        </p:spPr>
        <p:txBody>
          <a:bodyPr wrap="none" rtlCol="0">
            <a:spAutoFit/>
          </a:bodyPr>
          <a:lstStyle/>
          <a:p>
            <a:pPr marL="571500" indent="-571500">
              <a:buFont typeface="Wingdings" panose="05000000000000000000" pitchFamily="2" charset="2"/>
              <a:buChar char="q"/>
            </a:pPr>
            <a:r>
              <a:rPr lang="en-US" sz="4000" b="1" dirty="0">
                <a:solidFill>
                  <a:srgbClr val="FFFF00"/>
                </a:solidFill>
                <a:latin typeface="Nikosh" panose="02000000000000000000" pitchFamily="2" charset="0"/>
                <a:cs typeface="Nikosh" panose="02000000000000000000" pitchFamily="2" charset="0"/>
              </a:rPr>
              <a:t>৯৯৯ </a:t>
            </a:r>
            <a:r>
              <a:rPr lang="en-US" sz="4000" b="1" dirty="0" err="1">
                <a:solidFill>
                  <a:srgbClr val="FFFF00"/>
                </a:solidFill>
                <a:latin typeface="Nikosh" panose="02000000000000000000" pitchFamily="2" charset="0"/>
                <a:cs typeface="Nikosh" panose="02000000000000000000" pitchFamily="2" charset="0"/>
              </a:rPr>
              <a:t>এর</a:t>
            </a:r>
            <a:r>
              <a:rPr lang="en-US" sz="4000" b="1" dirty="0">
                <a:solidFill>
                  <a:srgbClr val="FFFF00"/>
                </a:solidFill>
                <a:latin typeface="Nikosh" panose="02000000000000000000" pitchFamily="2" charset="0"/>
                <a:cs typeface="Nikosh" panose="02000000000000000000" pitchFamily="2" charset="0"/>
              </a:rPr>
              <a:t> </a:t>
            </a:r>
            <a:r>
              <a:rPr lang="en-US" sz="4000" b="1" dirty="0" err="1">
                <a:solidFill>
                  <a:srgbClr val="FFFF00"/>
                </a:solidFill>
                <a:latin typeface="Nikosh" panose="02000000000000000000" pitchFamily="2" charset="0"/>
                <a:cs typeface="Nikosh" panose="02000000000000000000" pitchFamily="2" charset="0"/>
              </a:rPr>
              <a:t>কাজ</a:t>
            </a:r>
            <a:r>
              <a:rPr lang="en-US" sz="4000" b="1" dirty="0">
                <a:solidFill>
                  <a:srgbClr val="FFFF00"/>
                </a:solidFill>
                <a:latin typeface="Nikosh" panose="02000000000000000000" pitchFamily="2" charset="0"/>
                <a:cs typeface="Nikosh" panose="02000000000000000000" pitchFamily="2" charset="0"/>
              </a:rPr>
              <a:t> </a:t>
            </a:r>
            <a:r>
              <a:rPr lang="en-US" sz="4000" b="1" dirty="0" err="1">
                <a:solidFill>
                  <a:srgbClr val="FFFF00"/>
                </a:solidFill>
                <a:latin typeface="Nikosh" panose="02000000000000000000" pitchFamily="2" charset="0"/>
                <a:cs typeface="Nikosh" panose="02000000000000000000" pitchFamily="2" charset="0"/>
              </a:rPr>
              <a:t>কি</a:t>
            </a:r>
            <a:r>
              <a:rPr lang="en-US" sz="4000" b="1" dirty="0">
                <a:solidFill>
                  <a:srgbClr val="FFFF00"/>
                </a:solidFill>
                <a:latin typeface="Nikosh" panose="02000000000000000000" pitchFamily="2" charset="0"/>
                <a:cs typeface="Nikosh" panose="02000000000000000000" pitchFamily="2" charset="0"/>
              </a:rPr>
              <a:t>?</a:t>
            </a:r>
          </a:p>
        </p:txBody>
      </p:sp>
    </p:spTree>
    <p:extLst>
      <p:ext uri="{BB962C8B-B14F-4D97-AF65-F5344CB8AC3E}">
        <p14:creationId xmlns:p14="http://schemas.microsoft.com/office/powerpoint/2010/main" val="3018766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6762F9-60DC-4F27-8D30-F26AF023212F}"/>
              </a:ext>
            </a:extLst>
          </p:cNvPr>
          <p:cNvSpPr/>
          <p:nvPr/>
        </p:nvSpPr>
        <p:spPr>
          <a:xfrm>
            <a:off x="0" y="-6528"/>
            <a:ext cx="12192000" cy="632236"/>
          </a:xfrm>
          <a:prstGeom prst="rect">
            <a:avLst/>
          </a:prstGeom>
          <a:gradFill flip="none" rotWithShape="1">
            <a:gsLst>
              <a:gs pos="52000">
                <a:srgbClr val="00B050"/>
              </a:gs>
              <a:gs pos="0">
                <a:schemeClr val="accent1">
                  <a:lumMod val="5000"/>
                  <a:lumOff val="95000"/>
                </a:schemeClr>
              </a:gs>
              <a:gs pos="100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accent4">
                    <a:lumMod val="20000"/>
                    <a:lumOff val="80000"/>
                  </a:schemeClr>
                </a:solidFill>
                <a:latin typeface="Nikosh" panose="02000000000000000000" pitchFamily="2" charset="0"/>
                <a:cs typeface="Nikosh" panose="02000000000000000000" pitchFamily="2" charset="0"/>
              </a:rPr>
              <a:t>সাইবার</a:t>
            </a:r>
            <a:r>
              <a:rPr lang="en-US" sz="4400" dirty="0">
                <a:solidFill>
                  <a:schemeClr val="accent4">
                    <a:lumMod val="20000"/>
                    <a:lumOff val="80000"/>
                  </a:schemeClr>
                </a:solidFill>
                <a:latin typeface="Nikosh" panose="02000000000000000000" pitchFamily="2" charset="0"/>
                <a:cs typeface="Nikosh" panose="02000000000000000000" pitchFamily="2" charset="0"/>
              </a:rPr>
              <a:t> </a:t>
            </a:r>
            <a:r>
              <a:rPr lang="en-US" sz="4400" dirty="0" err="1">
                <a:solidFill>
                  <a:schemeClr val="accent4">
                    <a:lumMod val="20000"/>
                    <a:lumOff val="80000"/>
                  </a:schemeClr>
                </a:solidFill>
                <a:latin typeface="Nikosh" panose="02000000000000000000" pitchFamily="2" charset="0"/>
                <a:cs typeface="Nikosh" panose="02000000000000000000" pitchFamily="2" charset="0"/>
              </a:rPr>
              <a:t>আক্রমনে</a:t>
            </a:r>
            <a:r>
              <a:rPr lang="en-US" sz="4400" dirty="0">
                <a:solidFill>
                  <a:schemeClr val="accent4">
                    <a:lumMod val="20000"/>
                    <a:lumOff val="80000"/>
                  </a:schemeClr>
                </a:solidFill>
                <a:latin typeface="Nikosh" panose="02000000000000000000" pitchFamily="2" charset="0"/>
                <a:cs typeface="Nikosh" panose="02000000000000000000" pitchFamily="2" charset="0"/>
              </a:rPr>
              <a:t> </a:t>
            </a:r>
            <a:r>
              <a:rPr lang="en-US" sz="4400" dirty="0" err="1">
                <a:solidFill>
                  <a:schemeClr val="accent4">
                    <a:lumMod val="20000"/>
                    <a:lumOff val="80000"/>
                  </a:schemeClr>
                </a:solidFill>
                <a:latin typeface="Nikosh" panose="02000000000000000000" pitchFamily="2" charset="0"/>
                <a:cs typeface="Nikosh" panose="02000000000000000000" pitchFamily="2" charset="0"/>
              </a:rPr>
              <a:t>করণীয়</a:t>
            </a:r>
            <a:endParaRPr lang="en-US" sz="4400" dirty="0">
              <a:solidFill>
                <a:schemeClr val="accent4">
                  <a:lumMod val="20000"/>
                  <a:lumOff val="80000"/>
                </a:schemeClr>
              </a:solidFill>
              <a:latin typeface="Nikosh" panose="02000000000000000000" pitchFamily="2" charset="0"/>
              <a:cs typeface="Nikosh" panose="02000000000000000000" pitchFamily="2" charset="0"/>
            </a:endParaRPr>
          </a:p>
        </p:txBody>
      </p:sp>
      <p:sp>
        <p:nvSpPr>
          <p:cNvPr id="3" name="TextBox 2">
            <a:extLst>
              <a:ext uri="{FF2B5EF4-FFF2-40B4-BE49-F238E27FC236}">
                <a16:creationId xmlns:a16="http://schemas.microsoft.com/office/drawing/2014/main" id="{7CB48580-A918-E202-972D-5DAC7AEDEDF6}"/>
              </a:ext>
            </a:extLst>
          </p:cNvPr>
          <p:cNvSpPr txBox="1"/>
          <p:nvPr/>
        </p:nvSpPr>
        <p:spPr>
          <a:xfrm>
            <a:off x="488730" y="5122116"/>
            <a:ext cx="5652039" cy="1446550"/>
          </a:xfrm>
          <a:prstGeom prst="rect">
            <a:avLst/>
          </a:prstGeom>
          <a:noFill/>
        </p:spPr>
        <p:txBody>
          <a:bodyPr wrap="square" rtlCol="0">
            <a:spAutoFit/>
          </a:bodyPr>
          <a:lstStyle/>
          <a:p>
            <a:pPr algn="ctr"/>
            <a:r>
              <a:rPr lang="en-US" sz="4000" b="1" dirty="0">
                <a:solidFill>
                  <a:srgbClr val="FFFF00"/>
                </a:solidFill>
                <a:latin typeface="Nikosh" panose="02000000000000000000" pitchFamily="2" charset="0"/>
                <a:cs typeface="Nikosh" panose="02000000000000000000" pitchFamily="2" charset="0"/>
                <a:hlinkClick r:id="rId2">
                  <a:extLst>
                    <a:ext uri="{A12FA001-AC4F-418D-AE19-62706E023703}">
                      <ahyp:hlinkClr xmlns:ahyp="http://schemas.microsoft.com/office/drawing/2018/hyperlinkcolor" val="tx"/>
                    </a:ext>
                  </a:extLst>
                </a:hlinkClick>
              </a:rPr>
              <a:t>www.rab.gov.bd</a:t>
            </a:r>
            <a:r>
              <a:rPr lang="en-US" sz="4000" b="1" dirty="0">
                <a:solidFill>
                  <a:srgbClr val="FFFF00"/>
                </a:solidFill>
                <a:latin typeface="Nikosh" panose="02000000000000000000" pitchFamily="2" charset="0"/>
                <a:cs typeface="Nikosh" panose="02000000000000000000" pitchFamily="2" charset="0"/>
              </a:rPr>
              <a:t> </a:t>
            </a:r>
          </a:p>
          <a:p>
            <a:pPr algn="ctr"/>
            <a:r>
              <a:rPr lang="en-US" sz="4800" b="1" dirty="0" err="1">
                <a:solidFill>
                  <a:srgbClr val="FFFF00"/>
                </a:solidFill>
                <a:latin typeface="Nikosh" panose="02000000000000000000" pitchFamily="2" charset="0"/>
                <a:cs typeface="Nikosh" panose="02000000000000000000" pitchFamily="2" charset="0"/>
              </a:rPr>
              <a:t>ওয়েবসাইটে</a:t>
            </a:r>
            <a:r>
              <a:rPr lang="en-US" sz="4800" b="1" dirty="0">
                <a:solidFill>
                  <a:srgbClr val="FFFF00"/>
                </a:solidFill>
                <a:latin typeface="Nikosh" panose="02000000000000000000" pitchFamily="2" charset="0"/>
                <a:cs typeface="Nikosh" panose="02000000000000000000" pitchFamily="2" charset="0"/>
              </a:rPr>
              <a:t> </a:t>
            </a:r>
            <a:r>
              <a:rPr lang="en-US" sz="4800" b="1" dirty="0" err="1">
                <a:solidFill>
                  <a:srgbClr val="FFFF00"/>
                </a:solidFill>
                <a:latin typeface="Nikosh" panose="02000000000000000000" pitchFamily="2" charset="0"/>
                <a:cs typeface="Nikosh" panose="02000000000000000000" pitchFamily="2" charset="0"/>
              </a:rPr>
              <a:t>অভিযোগ</a:t>
            </a:r>
            <a:r>
              <a:rPr lang="en-US" sz="4800" b="1" dirty="0">
                <a:solidFill>
                  <a:srgbClr val="FFFF00"/>
                </a:solidFill>
                <a:latin typeface="Nikosh" panose="02000000000000000000" pitchFamily="2" charset="0"/>
                <a:cs typeface="Nikosh" panose="02000000000000000000" pitchFamily="2" charset="0"/>
              </a:rPr>
              <a:t> </a:t>
            </a:r>
            <a:r>
              <a:rPr lang="en-US" sz="4800" b="1" dirty="0" err="1">
                <a:solidFill>
                  <a:srgbClr val="FFFF00"/>
                </a:solidFill>
                <a:latin typeface="Nikosh" panose="02000000000000000000" pitchFamily="2" charset="0"/>
                <a:cs typeface="Nikosh" panose="02000000000000000000" pitchFamily="2" charset="0"/>
              </a:rPr>
              <a:t>করা</a:t>
            </a:r>
            <a:r>
              <a:rPr lang="en-US" sz="4800" b="1" dirty="0">
                <a:solidFill>
                  <a:srgbClr val="FFFF00"/>
                </a:solidFill>
                <a:latin typeface="Nikosh" panose="02000000000000000000" pitchFamily="2" charset="0"/>
                <a:cs typeface="Nikosh" panose="02000000000000000000" pitchFamily="2" charset="0"/>
              </a:rPr>
              <a:t>।</a:t>
            </a:r>
          </a:p>
        </p:txBody>
      </p:sp>
      <p:grpSp>
        <p:nvGrpSpPr>
          <p:cNvPr id="4" name="Group 3">
            <a:extLst>
              <a:ext uri="{FF2B5EF4-FFF2-40B4-BE49-F238E27FC236}">
                <a16:creationId xmlns:a16="http://schemas.microsoft.com/office/drawing/2014/main" id="{B5873BCB-13FA-2D0F-E41C-83D4CF1ECA98}"/>
              </a:ext>
            </a:extLst>
          </p:cNvPr>
          <p:cNvGrpSpPr/>
          <p:nvPr/>
        </p:nvGrpSpPr>
        <p:grpSpPr>
          <a:xfrm>
            <a:off x="931487" y="1613146"/>
            <a:ext cx="5686122" cy="3305778"/>
            <a:chOff x="914491" y="359465"/>
            <a:chExt cx="9283356" cy="4650685"/>
          </a:xfrm>
        </p:grpSpPr>
        <p:pic>
          <p:nvPicPr>
            <p:cNvPr id="5" name="Picture 4">
              <a:extLst>
                <a:ext uri="{FF2B5EF4-FFF2-40B4-BE49-F238E27FC236}">
                  <a16:creationId xmlns:a16="http://schemas.microsoft.com/office/drawing/2014/main" id="{F7CACE05-3208-D748-1806-945D3F31C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91" y="359465"/>
              <a:ext cx="8267884" cy="4650685"/>
            </a:xfrm>
            <a:prstGeom prst="rect">
              <a:avLst/>
            </a:prstGeom>
          </p:spPr>
        </p:pic>
        <p:pic>
          <p:nvPicPr>
            <p:cNvPr id="6" name="Picture 5">
              <a:extLst>
                <a:ext uri="{FF2B5EF4-FFF2-40B4-BE49-F238E27FC236}">
                  <a16:creationId xmlns:a16="http://schemas.microsoft.com/office/drawing/2014/main" id="{7650225E-21C7-2BBC-B479-BCDFE66DED7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171652" y="1213633"/>
              <a:ext cx="3026195" cy="2942345"/>
            </a:xfrm>
            <a:prstGeom prst="rect">
              <a:avLst/>
            </a:prstGeom>
          </p:spPr>
        </p:pic>
      </p:grpSp>
    </p:spTree>
    <p:extLst>
      <p:ext uri="{BB962C8B-B14F-4D97-AF65-F5344CB8AC3E}">
        <p14:creationId xmlns:p14="http://schemas.microsoft.com/office/powerpoint/2010/main" val="2241140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098584-2DEA-0C42-662C-B8BBF39B1C67}"/>
              </a:ext>
            </a:extLst>
          </p:cNvPr>
          <p:cNvSpPr/>
          <p:nvPr/>
        </p:nvSpPr>
        <p:spPr>
          <a:xfrm>
            <a:off x="0" y="-6528"/>
            <a:ext cx="12192000" cy="632236"/>
          </a:xfrm>
          <a:prstGeom prst="rect">
            <a:avLst/>
          </a:prstGeom>
          <a:gradFill flip="none" rotWithShape="1">
            <a:gsLst>
              <a:gs pos="52000">
                <a:srgbClr val="00B050"/>
              </a:gs>
              <a:gs pos="100000">
                <a:schemeClr val="accent1">
                  <a:lumMod val="5000"/>
                  <a:lumOff val="95000"/>
                </a:schemeClr>
              </a:gs>
              <a:gs pos="28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accent4">
                    <a:lumMod val="20000"/>
                    <a:lumOff val="80000"/>
                  </a:schemeClr>
                </a:solidFill>
                <a:latin typeface="Nikosh" panose="02000000000000000000" pitchFamily="2" charset="0"/>
                <a:cs typeface="Nikosh" panose="02000000000000000000" pitchFamily="2" charset="0"/>
              </a:rPr>
              <a:t>সাইবার</a:t>
            </a:r>
            <a:r>
              <a:rPr lang="en-US" sz="4400" dirty="0">
                <a:solidFill>
                  <a:schemeClr val="accent4">
                    <a:lumMod val="20000"/>
                    <a:lumOff val="80000"/>
                  </a:schemeClr>
                </a:solidFill>
                <a:latin typeface="Nikosh" panose="02000000000000000000" pitchFamily="2" charset="0"/>
                <a:cs typeface="Nikosh" panose="02000000000000000000" pitchFamily="2" charset="0"/>
              </a:rPr>
              <a:t> </a:t>
            </a:r>
            <a:r>
              <a:rPr lang="en-US" sz="4400" dirty="0" err="1">
                <a:solidFill>
                  <a:schemeClr val="accent4">
                    <a:lumMod val="20000"/>
                    <a:lumOff val="80000"/>
                  </a:schemeClr>
                </a:solidFill>
                <a:latin typeface="Nikosh" panose="02000000000000000000" pitchFamily="2" charset="0"/>
                <a:cs typeface="Nikosh" panose="02000000000000000000" pitchFamily="2" charset="0"/>
              </a:rPr>
              <a:t>আক্রমনে</a:t>
            </a:r>
            <a:r>
              <a:rPr lang="en-US" sz="4400" dirty="0">
                <a:solidFill>
                  <a:schemeClr val="accent4">
                    <a:lumMod val="20000"/>
                    <a:lumOff val="80000"/>
                  </a:schemeClr>
                </a:solidFill>
                <a:latin typeface="Nikosh" panose="02000000000000000000" pitchFamily="2" charset="0"/>
                <a:cs typeface="Nikosh" panose="02000000000000000000" pitchFamily="2" charset="0"/>
              </a:rPr>
              <a:t> </a:t>
            </a:r>
            <a:r>
              <a:rPr lang="en-US" sz="4400" dirty="0" err="1">
                <a:solidFill>
                  <a:schemeClr val="accent4">
                    <a:lumMod val="20000"/>
                    <a:lumOff val="80000"/>
                  </a:schemeClr>
                </a:solidFill>
                <a:latin typeface="Nikosh" panose="02000000000000000000" pitchFamily="2" charset="0"/>
                <a:cs typeface="Nikosh" panose="02000000000000000000" pitchFamily="2" charset="0"/>
              </a:rPr>
              <a:t>করণীয়</a:t>
            </a:r>
            <a:endParaRPr lang="en-US" sz="4400" dirty="0">
              <a:solidFill>
                <a:schemeClr val="accent4">
                  <a:lumMod val="20000"/>
                  <a:lumOff val="80000"/>
                </a:schemeClr>
              </a:solidFill>
              <a:latin typeface="Nikosh" panose="02000000000000000000" pitchFamily="2" charset="0"/>
              <a:cs typeface="Nikosh" panose="02000000000000000000" pitchFamily="2" charset="0"/>
            </a:endParaRPr>
          </a:p>
        </p:txBody>
      </p:sp>
      <p:sp>
        <p:nvSpPr>
          <p:cNvPr id="4" name="TextBox 3">
            <a:extLst>
              <a:ext uri="{FF2B5EF4-FFF2-40B4-BE49-F238E27FC236}">
                <a16:creationId xmlns:a16="http://schemas.microsoft.com/office/drawing/2014/main" id="{79CEFD1F-2710-FCEE-8FF8-552EC765C51A}"/>
              </a:ext>
            </a:extLst>
          </p:cNvPr>
          <p:cNvSpPr txBox="1"/>
          <p:nvPr/>
        </p:nvSpPr>
        <p:spPr>
          <a:xfrm>
            <a:off x="5818823" y="5280074"/>
            <a:ext cx="5990922" cy="1323439"/>
          </a:xfrm>
          <a:prstGeom prst="rect">
            <a:avLst/>
          </a:prstGeom>
          <a:noFill/>
        </p:spPr>
        <p:txBody>
          <a:bodyPr wrap="square">
            <a:spAutoFit/>
          </a:bodyPr>
          <a:lstStyle/>
          <a:p>
            <a:pPr algn="ctr"/>
            <a:r>
              <a:rPr lang="en-US" sz="4000" b="1" dirty="0" err="1">
                <a:solidFill>
                  <a:srgbClr val="FFFF00"/>
                </a:solidFill>
                <a:latin typeface="Nikosh" panose="02000000000000000000" pitchFamily="2" charset="0"/>
                <a:cs typeface="Nikosh" panose="02000000000000000000" pitchFamily="2" charset="0"/>
              </a:rPr>
              <a:t>পিতা-মাতা</a:t>
            </a:r>
            <a:r>
              <a:rPr lang="en-US" sz="4000" b="1" dirty="0">
                <a:solidFill>
                  <a:srgbClr val="FFFF00"/>
                </a:solidFill>
                <a:latin typeface="Nikosh" panose="02000000000000000000" pitchFamily="2" charset="0"/>
                <a:cs typeface="Nikosh" panose="02000000000000000000" pitchFamily="2" charset="0"/>
              </a:rPr>
              <a:t> </a:t>
            </a:r>
            <a:r>
              <a:rPr lang="en-US" sz="4000" b="1" dirty="0" err="1">
                <a:solidFill>
                  <a:srgbClr val="FFFF00"/>
                </a:solidFill>
                <a:latin typeface="Nikosh" panose="02000000000000000000" pitchFamily="2" charset="0"/>
                <a:cs typeface="Nikosh" panose="02000000000000000000" pitchFamily="2" charset="0"/>
              </a:rPr>
              <a:t>বা</a:t>
            </a:r>
            <a:r>
              <a:rPr lang="en-US" sz="4000" b="1" dirty="0">
                <a:solidFill>
                  <a:srgbClr val="FFFF00"/>
                </a:solidFill>
                <a:latin typeface="Nikosh" panose="02000000000000000000" pitchFamily="2" charset="0"/>
                <a:cs typeface="Nikosh" panose="02000000000000000000" pitchFamily="2" charset="0"/>
              </a:rPr>
              <a:t> </a:t>
            </a:r>
            <a:r>
              <a:rPr lang="en-US" sz="4000" b="1" dirty="0" err="1">
                <a:solidFill>
                  <a:srgbClr val="FFFF00"/>
                </a:solidFill>
                <a:latin typeface="Nikosh" panose="02000000000000000000" pitchFamily="2" charset="0"/>
                <a:cs typeface="Nikosh" panose="02000000000000000000" pitchFamily="2" charset="0"/>
              </a:rPr>
              <a:t>পরিবারের</a:t>
            </a:r>
            <a:r>
              <a:rPr lang="en-US" sz="4000" b="1" dirty="0">
                <a:solidFill>
                  <a:srgbClr val="FFFF00"/>
                </a:solidFill>
                <a:latin typeface="Nikosh" panose="02000000000000000000" pitchFamily="2" charset="0"/>
                <a:cs typeface="Nikosh" panose="02000000000000000000" pitchFamily="2" charset="0"/>
              </a:rPr>
              <a:t> </a:t>
            </a:r>
            <a:r>
              <a:rPr lang="en-US" sz="4000" b="1" dirty="0" err="1">
                <a:solidFill>
                  <a:srgbClr val="FFFF00"/>
                </a:solidFill>
                <a:latin typeface="Nikosh" panose="02000000000000000000" pitchFamily="2" charset="0"/>
                <a:cs typeface="Nikosh" panose="02000000000000000000" pitchFamily="2" charset="0"/>
              </a:rPr>
              <a:t>সদস্যদের</a:t>
            </a:r>
            <a:r>
              <a:rPr lang="en-US" sz="4000" b="1" dirty="0">
                <a:solidFill>
                  <a:srgbClr val="FFFF00"/>
                </a:solidFill>
                <a:latin typeface="Nikosh" panose="02000000000000000000" pitchFamily="2" charset="0"/>
                <a:cs typeface="Nikosh" panose="02000000000000000000" pitchFamily="2" charset="0"/>
              </a:rPr>
              <a:t> </a:t>
            </a:r>
            <a:r>
              <a:rPr lang="en-US" sz="4000" b="1" dirty="0" err="1">
                <a:solidFill>
                  <a:srgbClr val="FFFF00"/>
                </a:solidFill>
                <a:latin typeface="Nikosh" panose="02000000000000000000" pitchFamily="2" charset="0"/>
                <a:cs typeface="Nikosh" panose="02000000000000000000" pitchFamily="2" charset="0"/>
              </a:rPr>
              <a:t>সাথে</a:t>
            </a:r>
            <a:r>
              <a:rPr lang="en-US" sz="4000" b="1" dirty="0">
                <a:solidFill>
                  <a:srgbClr val="FFFF00"/>
                </a:solidFill>
                <a:latin typeface="Nikosh" panose="02000000000000000000" pitchFamily="2" charset="0"/>
                <a:cs typeface="Nikosh" panose="02000000000000000000" pitchFamily="2" charset="0"/>
              </a:rPr>
              <a:t> </a:t>
            </a:r>
            <a:r>
              <a:rPr lang="en-US" sz="4000" b="1" dirty="0" err="1">
                <a:solidFill>
                  <a:srgbClr val="FFFF00"/>
                </a:solidFill>
                <a:latin typeface="Nikosh" panose="02000000000000000000" pitchFamily="2" charset="0"/>
                <a:cs typeface="Nikosh" panose="02000000000000000000" pitchFamily="2" charset="0"/>
              </a:rPr>
              <a:t>শেয়ার</a:t>
            </a:r>
            <a:r>
              <a:rPr lang="en-US" sz="4000" b="1" dirty="0">
                <a:solidFill>
                  <a:srgbClr val="FFFF00"/>
                </a:solidFill>
                <a:latin typeface="Nikosh" panose="02000000000000000000" pitchFamily="2" charset="0"/>
                <a:cs typeface="Nikosh" panose="02000000000000000000" pitchFamily="2" charset="0"/>
              </a:rPr>
              <a:t> </a:t>
            </a:r>
            <a:r>
              <a:rPr lang="en-US" sz="4000" b="1" dirty="0" err="1">
                <a:solidFill>
                  <a:srgbClr val="FFFF00"/>
                </a:solidFill>
                <a:latin typeface="Nikosh" panose="02000000000000000000" pitchFamily="2" charset="0"/>
                <a:cs typeface="Nikosh" panose="02000000000000000000" pitchFamily="2" charset="0"/>
              </a:rPr>
              <a:t>করা</a:t>
            </a:r>
            <a:r>
              <a:rPr lang="en-US" sz="4000" b="1" dirty="0">
                <a:solidFill>
                  <a:srgbClr val="FFFF00"/>
                </a:solidFill>
                <a:latin typeface="Nikosh" panose="02000000000000000000" pitchFamily="2" charset="0"/>
                <a:cs typeface="Nikosh" panose="02000000000000000000" pitchFamily="2" charset="0"/>
              </a:rPr>
              <a:t>।</a:t>
            </a:r>
          </a:p>
        </p:txBody>
      </p:sp>
      <p:pic>
        <p:nvPicPr>
          <p:cNvPr id="6" name="Picture 5">
            <a:extLst>
              <a:ext uri="{FF2B5EF4-FFF2-40B4-BE49-F238E27FC236}">
                <a16:creationId xmlns:a16="http://schemas.microsoft.com/office/drawing/2014/main" id="{EE6006FC-F5C9-EF77-7CA6-4B7FF4A2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908" y="1546496"/>
            <a:ext cx="5479220" cy="3765007"/>
          </a:xfrm>
          <a:prstGeom prst="rect">
            <a:avLst/>
          </a:prstGeom>
        </p:spPr>
      </p:pic>
    </p:spTree>
    <p:extLst>
      <p:ext uri="{BB962C8B-B14F-4D97-AF65-F5344CB8AC3E}">
        <p14:creationId xmlns:p14="http://schemas.microsoft.com/office/powerpoint/2010/main" val="1858809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31235-45FF-C182-1DA7-CFA8EC4678B0}"/>
              </a:ext>
            </a:extLst>
          </p:cNvPr>
          <p:cNvSpPr/>
          <p:nvPr/>
        </p:nvSpPr>
        <p:spPr>
          <a:xfrm>
            <a:off x="54193" y="47298"/>
            <a:ext cx="12106275" cy="632236"/>
          </a:xfrm>
          <a:prstGeom prst="rect">
            <a:avLst/>
          </a:prstGeom>
          <a:gradFill flip="none" rotWithShape="1">
            <a:gsLst>
              <a:gs pos="50000">
                <a:srgbClr val="00B050"/>
              </a:gs>
              <a:gs pos="100000">
                <a:schemeClr val="accent1">
                  <a:lumMod val="5000"/>
                  <a:lumOff val="95000"/>
                </a:schemeClr>
              </a:gs>
              <a:gs pos="5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bg1"/>
                </a:solidFill>
                <a:latin typeface="Nikosh" panose="02000000000000000000" pitchFamily="2" charset="0"/>
                <a:cs typeface="Nikosh" panose="02000000000000000000" pitchFamily="2" charset="0"/>
              </a:rPr>
              <a:t>ইন্টারনেটে</a:t>
            </a:r>
            <a:r>
              <a:rPr lang="en-US" sz="4400" dirty="0">
                <a:solidFill>
                  <a:schemeClr val="bg1"/>
                </a:solidFill>
                <a:latin typeface="Nikosh" panose="02000000000000000000" pitchFamily="2" charset="0"/>
                <a:cs typeface="Nikosh" panose="02000000000000000000" pitchFamily="2" charset="0"/>
              </a:rPr>
              <a:t> </a:t>
            </a:r>
            <a:r>
              <a:rPr lang="en-US" sz="4400" dirty="0" err="1">
                <a:solidFill>
                  <a:schemeClr val="bg1"/>
                </a:solidFill>
                <a:latin typeface="Nikosh" panose="02000000000000000000" pitchFamily="2" charset="0"/>
                <a:cs typeface="Nikosh" panose="02000000000000000000" pitchFamily="2" charset="0"/>
              </a:rPr>
              <a:t>তথ্যের</a:t>
            </a:r>
            <a:r>
              <a:rPr lang="en-US" sz="4400" dirty="0">
                <a:solidFill>
                  <a:schemeClr val="bg1"/>
                </a:solidFill>
                <a:latin typeface="Nikosh" panose="02000000000000000000" pitchFamily="2" charset="0"/>
                <a:cs typeface="Nikosh" panose="02000000000000000000" pitchFamily="2" charset="0"/>
              </a:rPr>
              <a:t> </a:t>
            </a:r>
            <a:r>
              <a:rPr lang="en-US" sz="4400" dirty="0" err="1">
                <a:solidFill>
                  <a:schemeClr val="bg1"/>
                </a:solidFill>
                <a:latin typeface="Nikosh" panose="02000000000000000000" pitchFamily="2" charset="0"/>
                <a:cs typeface="Nikosh" panose="02000000000000000000" pitchFamily="2" charset="0"/>
              </a:rPr>
              <a:t>নিরাপত্তার</a:t>
            </a:r>
            <a:r>
              <a:rPr lang="en-US" sz="4400" dirty="0">
                <a:solidFill>
                  <a:schemeClr val="bg1"/>
                </a:solidFill>
                <a:latin typeface="Nikosh" panose="02000000000000000000" pitchFamily="2" charset="0"/>
                <a:cs typeface="Nikosh" panose="02000000000000000000" pitchFamily="2" charset="0"/>
              </a:rPr>
              <a:t> </a:t>
            </a:r>
            <a:r>
              <a:rPr lang="en-US" sz="4400" dirty="0" err="1">
                <a:solidFill>
                  <a:schemeClr val="bg1"/>
                </a:solidFill>
                <a:latin typeface="Nikosh" panose="02000000000000000000" pitchFamily="2" charset="0"/>
                <a:cs typeface="Nikosh" panose="02000000000000000000" pitchFamily="2" charset="0"/>
              </a:rPr>
              <a:t>প্রয়োজনীয়তা</a:t>
            </a:r>
            <a:endParaRPr lang="en-US" sz="4400" dirty="0">
              <a:solidFill>
                <a:schemeClr val="bg1"/>
              </a:solidFill>
              <a:latin typeface="Nikosh" panose="02000000000000000000" pitchFamily="2" charset="0"/>
              <a:cs typeface="Nikosh" panose="02000000000000000000" pitchFamily="2" charset="0"/>
            </a:endParaRPr>
          </a:p>
        </p:txBody>
      </p:sp>
      <p:pic>
        <p:nvPicPr>
          <p:cNvPr id="3" name="Picture 2">
            <a:extLst>
              <a:ext uri="{FF2B5EF4-FFF2-40B4-BE49-F238E27FC236}">
                <a16:creationId xmlns:a16="http://schemas.microsoft.com/office/drawing/2014/main" id="{C3940B61-8AC5-05D1-AFA9-EBDDF1FE200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4193" y="1268918"/>
            <a:ext cx="6495393" cy="5212787"/>
          </a:xfrm>
          <a:prstGeom prst="rect">
            <a:avLst/>
          </a:prstGeom>
          <a:solidFill>
            <a:srgbClr val="E1D6FF"/>
          </a:solidFill>
        </p:spPr>
      </p:pic>
    </p:spTree>
    <p:extLst>
      <p:ext uri="{BB962C8B-B14F-4D97-AF65-F5344CB8AC3E}">
        <p14:creationId xmlns:p14="http://schemas.microsoft.com/office/powerpoint/2010/main" val="2196651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7A9B81A-8766-B0C7-BE84-09F464A4AF22}"/>
              </a:ext>
            </a:extLst>
          </p:cNvPr>
          <p:cNvSpPr/>
          <p:nvPr/>
        </p:nvSpPr>
        <p:spPr>
          <a:xfrm>
            <a:off x="5602016" y="3121569"/>
            <a:ext cx="6773914" cy="488731"/>
          </a:xfrm>
          <a:prstGeom prst="roundRect">
            <a:avLst>
              <a:gd name="adj" fmla="val 50000"/>
            </a:avLst>
          </a:prstGeom>
          <a:solidFill>
            <a:srgbClr val="FFFF00"/>
          </a:solidFill>
          <a:ln>
            <a:noFill/>
          </a:ln>
          <a:effectLst>
            <a:reflection blurRad="6350" stA="50000" endA="295" endPos="92000" dist="1016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8BA04CE-A691-FEEE-5440-EC99C0A0F8D0}"/>
              </a:ext>
            </a:extLst>
          </p:cNvPr>
          <p:cNvSpPr/>
          <p:nvPr/>
        </p:nvSpPr>
        <p:spPr>
          <a:xfrm>
            <a:off x="6668813" y="1837416"/>
            <a:ext cx="2932386" cy="2932386"/>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FE3EEBB-D841-9573-AFE3-FB1926F62FDD}"/>
              </a:ext>
            </a:extLst>
          </p:cNvPr>
          <p:cNvSpPr/>
          <p:nvPr/>
        </p:nvSpPr>
        <p:spPr>
          <a:xfrm>
            <a:off x="6787054" y="1955657"/>
            <a:ext cx="2695904" cy="2695904"/>
          </a:xfrm>
          <a:prstGeom prst="ellips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633630E-6BE2-3A3E-F1B2-A5F76405AF59}"/>
              </a:ext>
            </a:extLst>
          </p:cNvPr>
          <p:cNvPicPr>
            <a:picLocks noChangeAspect="1"/>
          </p:cNvPicPr>
          <p:nvPr/>
        </p:nvPicPr>
        <p:blipFill>
          <a:blip r:embed="rId2">
            <a:extLst>
              <a:ext uri="{28A0092B-C50C-407E-A947-70E740481C1C}">
                <a14:useLocalDpi xmlns:a14="http://schemas.microsoft.com/office/drawing/2010/main" val="0"/>
              </a:ext>
            </a:extLst>
          </a:blip>
          <a:srcRect l="16979" r="16979"/>
          <a:stretch/>
        </p:blipFill>
        <p:spPr>
          <a:xfrm>
            <a:off x="6834876" y="1993757"/>
            <a:ext cx="2598420" cy="2618229"/>
          </a:xfrm>
          <a:prstGeom prst="ellipse">
            <a:avLst/>
          </a:prstGeom>
        </p:spPr>
      </p:pic>
      <p:sp>
        <p:nvSpPr>
          <p:cNvPr id="6" name="TextBox 5">
            <a:extLst>
              <a:ext uri="{FF2B5EF4-FFF2-40B4-BE49-F238E27FC236}">
                <a16:creationId xmlns:a16="http://schemas.microsoft.com/office/drawing/2014/main" id="{67B7FF5C-6300-72A8-8EFA-8472A00A2B1C}"/>
              </a:ext>
            </a:extLst>
          </p:cNvPr>
          <p:cNvSpPr txBox="1"/>
          <p:nvPr/>
        </p:nvSpPr>
        <p:spPr>
          <a:xfrm>
            <a:off x="7772013" y="232540"/>
            <a:ext cx="4253087" cy="1323439"/>
          </a:xfrm>
          <a:prstGeom prst="rect">
            <a:avLst/>
          </a:prstGeom>
          <a:noFill/>
        </p:spPr>
        <p:txBody>
          <a:bodyPr wrap="none" rtlCol="0">
            <a:spAutoFit/>
          </a:bodyPr>
          <a:lstStyle/>
          <a:p>
            <a:r>
              <a:rPr lang="en-US" sz="8000" b="1" dirty="0" err="1">
                <a:solidFill>
                  <a:srgbClr val="FFFF00"/>
                </a:solidFill>
                <a:latin typeface="Nikosh" panose="02000000000000000000" pitchFamily="2" charset="0"/>
                <a:cs typeface="Nikosh" panose="02000000000000000000" pitchFamily="2" charset="0"/>
              </a:rPr>
              <a:t>জোড়ায়</a:t>
            </a:r>
            <a:r>
              <a:rPr lang="en-US" sz="8000" b="1" dirty="0">
                <a:solidFill>
                  <a:srgbClr val="FFFF00"/>
                </a:solidFill>
                <a:latin typeface="Nikosh" panose="02000000000000000000" pitchFamily="2" charset="0"/>
                <a:cs typeface="Nikosh" panose="02000000000000000000" pitchFamily="2" charset="0"/>
              </a:rPr>
              <a:t> </a:t>
            </a:r>
            <a:r>
              <a:rPr lang="en-US" sz="8000" b="1" dirty="0" err="1">
                <a:solidFill>
                  <a:srgbClr val="FFFF00"/>
                </a:solidFill>
                <a:latin typeface="Nikosh" panose="02000000000000000000" pitchFamily="2" charset="0"/>
                <a:cs typeface="Nikosh" panose="02000000000000000000" pitchFamily="2" charset="0"/>
              </a:rPr>
              <a:t>কাজ</a:t>
            </a:r>
            <a:endParaRPr lang="en-US" sz="8000" b="1" dirty="0">
              <a:solidFill>
                <a:srgbClr val="FFFF00"/>
              </a:solidFill>
              <a:latin typeface="Nikosh" panose="02000000000000000000" pitchFamily="2" charset="0"/>
              <a:cs typeface="Nikosh" panose="02000000000000000000" pitchFamily="2" charset="0"/>
            </a:endParaRPr>
          </a:p>
        </p:txBody>
      </p:sp>
      <p:sp>
        <p:nvSpPr>
          <p:cNvPr id="7" name="TextBox 6">
            <a:extLst>
              <a:ext uri="{FF2B5EF4-FFF2-40B4-BE49-F238E27FC236}">
                <a16:creationId xmlns:a16="http://schemas.microsoft.com/office/drawing/2014/main" id="{517ABE8F-4205-5172-87ED-080D24E88E41}"/>
              </a:ext>
            </a:extLst>
          </p:cNvPr>
          <p:cNvSpPr txBox="1"/>
          <p:nvPr/>
        </p:nvSpPr>
        <p:spPr>
          <a:xfrm>
            <a:off x="5262408" y="4807902"/>
            <a:ext cx="6563161" cy="1569660"/>
          </a:xfrm>
          <a:prstGeom prst="rect">
            <a:avLst/>
          </a:prstGeom>
          <a:noFill/>
        </p:spPr>
        <p:txBody>
          <a:bodyPr wrap="square">
            <a:spAutoFit/>
          </a:bodyPr>
          <a:lstStyle/>
          <a:p>
            <a:pPr marL="457200" indent="-457200">
              <a:buFont typeface="Wingdings" panose="05000000000000000000" pitchFamily="2" charset="2"/>
              <a:buChar char="Ø"/>
            </a:pPr>
            <a:r>
              <a:rPr lang="en-US" sz="4800" b="1" dirty="0">
                <a:solidFill>
                  <a:schemeClr val="bg1"/>
                </a:solidFill>
                <a:latin typeface="Nikosh" panose="02000000000000000000" pitchFamily="2" charset="0"/>
                <a:cs typeface="Nikosh" panose="02000000000000000000" pitchFamily="2" charset="0"/>
              </a:rPr>
              <a:t>2 step verification </a:t>
            </a:r>
            <a:r>
              <a:rPr lang="en-US" sz="4800" b="1" dirty="0" err="1">
                <a:solidFill>
                  <a:schemeClr val="bg1"/>
                </a:solidFill>
                <a:latin typeface="Nikosh" panose="02000000000000000000" pitchFamily="2" charset="0"/>
                <a:cs typeface="Nikosh" panose="02000000000000000000" pitchFamily="2" charset="0"/>
              </a:rPr>
              <a:t>চালু</a:t>
            </a:r>
            <a:r>
              <a:rPr lang="en-US" sz="4800" b="1" dirty="0">
                <a:solidFill>
                  <a:schemeClr val="bg1"/>
                </a:solidFill>
                <a:latin typeface="Nikosh" panose="02000000000000000000" pitchFamily="2" charset="0"/>
                <a:cs typeface="Nikosh" panose="02000000000000000000" pitchFamily="2" charset="0"/>
              </a:rPr>
              <a:t> </a:t>
            </a:r>
            <a:r>
              <a:rPr lang="en-US" sz="4800" b="1" dirty="0" err="1">
                <a:solidFill>
                  <a:schemeClr val="bg1"/>
                </a:solidFill>
                <a:latin typeface="Nikosh" panose="02000000000000000000" pitchFamily="2" charset="0"/>
                <a:cs typeface="Nikosh" panose="02000000000000000000" pitchFamily="2" charset="0"/>
              </a:rPr>
              <a:t>করার</a:t>
            </a:r>
            <a:r>
              <a:rPr lang="en-US" sz="4800" b="1" dirty="0">
                <a:solidFill>
                  <a:schemeClr val="bg1"/>
                </a:solidFill>
                <a:latin typeface="Nikosh" panose="02000000000000000000" pitchFamily="2" charset="0"/>
                <a:cs typeface="Nikosh" panose="02000000000000000000" pitchFamily="2" charset="0"/>
              </a:rPr>
              <a:t> </a:t>
            </a:r>
            <a:r>
              <a:rPr lang="en-US" sz="4800" b="1" dirty="0" err="1">
                <a:solidFill>
                  <a:schemeClr val="bg1"/>
                </a:solidFill>
                <a:latin typeface="Nikosh" panose="02000000000000000000" pitchFamily="2" charset="0"/>
                <a:cs typeface="Nikosh" panose="02000000000000000000" pitchFamily="2" charset="0"/>
              </a:rPr>
              <a:t>ধাপগুলো</a:t>
            </a:r>
            <a:r>
              <a:rPr lang="en-US" sz="4800" b="1" dirty="0">
                <a:solidFill>
                  <a:schemeClr val="bg1"/>
                </a:solidFill>
                <a:latin typeface="Nikosh" panose="02000000000000000000" pitchFamily="2" charset="0"/>
                <a:cs typeface="Nikosh" panose="02000000000000000000" pitchFamily="2" charset="0"/>
              </a:rPr>
              <a:t> </a:t>
            </a:r>
            <a:r>
              <a:rPr lang="en-US" sz="4800" b="1" dirty="0" err="1">
                <a:solidFill>
                  <a:schemeClr val="bg1"/>
                </a:solidFill>
                <a:latin typeface="Nikosh" panose="02000000000000000000" pitchFamily="2" charset="0"/>
                <a:cs typeface="Nikosh" panose="02000000000000000000" pitchFamily="2" charset="0"/>
              </a:rPr>
              <a:t>লিখো</a:t>
            </a:r>
            <a:r>
              <a:rPr lang="en-US" sz="4800" b="1" dirty="0">
                <a:solidFill>
                  <a:schemeClr val="bg1"/>
                </a:solidFill>
                <a:latin typeface="Nikosh" panose="02000000000000000000" pitchFamily="2" charset="0"/>
                <a:cs typeface="Nikosh" panose="02000000000000000000" pitchFamily="2" charset="0"/>
              </a:rPr>
              <a:t> । </a:t>
            </a:r>
          </a:p>
        </p:txBody>
      </p:sp>
    </p:spTree>
    <p:extLst>
      <p:ext uri="{BB962C8B-B14F-4D97-AF65-F5344CB8AC3E}">
        <p14:creationId xmlns:p14="http://schemas.microsoft.com/office/powerpoint/2010/main" val="872543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CE6227-0DF9-F2A2-A45F-6FB7C1B1E28A}"/>
              </a:ext>
            </a:extLst>
          </p:cNvPr>
          <p:cNvSpPr/>
          <p:nvPr/>
        </p:nvSpPr>
        <p:spPr>
          <a:xfrm>
            <a:off x="54193" y="47298"/>
            <a:ext cx="12106275" cy="632236"/>
          </a:xfrm>
          <a:prstGeom prst="rect">
            <a:avLst/>
          </a:prstGeom>
          <a:gradFill flip="none" rotWithShape="1">
            <a:gsLst>
              <a:gs pos="50000">
                <a:srgbClr val="00B050"/>
              </a:gs>
              <a:gs pos="100000">
                <a:schemeClr val="accent1">
                  <a:lumMod val="5000"/>
                  <a:lumOff val="95000"/>
                </a:schemeClr>
              </a:gs>
              <a:gs pos="5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bg1"/>
                </a:solidFill>
                <a:latin typeface="Nikosh" panose="02000000000000000000" pitchFamily="2" charset="0"/>
                <a:cs typeface="Nikosh" panose="02000000000000000000" pitchFamily="2" charset="0"/>
              </a:rPr>
              <a:t>ইন্টারনেটে</a:t>
            </a:r>
            <a:r>
              <a:rPr lang="en-US" sz="4400" dirty="0">
                <a:solidFill>
                  <a:schemeClr val="bg1"/>
                </a:solidFill>
                <a:latin typeface="Nikosh" panose="02000000000000000000" pitchFamily="2" charset="0"/>
                <a:cs typeface="Nikosh" panose="02000000000000000000" pitchFamily="2" charset="0"/>
              </a:rPr>
              <a:t> </a:t>
            </a:r>
            <a:r>
              <a:rPr lang="en-US" sz="4400" dirty="0" err="1">
                <a:solidFill>
                  <a:schemeClr val="bg1"/>
                </a:solidFill>
                <a:latin typeface="Nikosh" panose="02000000000000000000" pitchFamily="2" charset="0"/>
                <a:cs typeface="Nikosh" panose="02000000000000000000" pitchFamily="2" charset="0"/>
              </a:rPr>
              <a:t>তথ্যের</a:t>
            </a:r>
            <a:r>
              <a:rPr lang="en-US" sz="4400" dirty="0">
                <a:solidFill>
                  <a:schemeClr val="bg1"/>
                </a:solidFill>
                <a:latin typeface="Nikosh" panose="02000000000000000000" pitchFamily="2" charset="0"/>
                <a:cs typeface="Nikosh" panose="02000000000000000000" pitchFamily="2" charset="0"/>
              </a:rPr>
              <a:t> </a:t>
            </a:r>
            <a:r>
              <a:rPr lang="en-US" sz="4400" dirty="0" err="1">
                <a:solidFill>
                  <a:schemeClr val="bg1"/>
                </a:solidFill>
                <a:latin typeface="Nikosh" panose="02000000000000000000" pitchFamily="2" charset="0"/>
                <a:cs typeface="Nikosh" panose="02000000000000000000" pitchFamily="2" charset="0"/>
              </a:rPr>
              <a:t>নিরাপত্তার</a:t>
            </a:r>
            <a:r>
              <a:rPr lang="en-US" sz="4400" dirty="0">
                <a:solidFill>
                  <a:schemeClr val="bg1"/>
                </a:solidFill>
                <a:latin typeface="Nikosh" panose="02000000000000000000" pitchFamily="2" charset="0"/>
                <a:cs typeface="Nikosh" panose="02000000000000000000" pitchFamily="2" charset="0"/>
              </a:rPr>
              <a:t> </a:t>
            </a:r>
            <a:r>
              <a:rPr lang="en-US" sz="4400" dirty="0" err="1">
                <a:solidFill>
                  <a:schemeClr val="bg1"/>
                </a:solidFill>
                <a:latin typeface="Nikosh" panose="02000000000000000000" pitchFamily="2" charset="0"/>
                <a:cs typeface="Nikosh" panose="02000000000000000000" pitchFamily="2" charset="0"/>
              </a:rPr>
              <a:t>প্রয়োজনীয়তা</a:t>
            </a:r>
            <a:endParaRPr lang="en-US" sz="4400" dirty="0">
              <a:solidFill>
                <a:schemeClr val="bg1"/>
              </a:solidFill>
              <a:latin typeface="Nikosh" panose="02000000000000000000" pitchFamily="2" charset="0"/>
              <a:cs typeface="Nikosh" panose="02000000000000000000" pitchFamily="2" charset="0"/>
            </a:endParaRPr>
          </a:p>
        </p:txBody>
      </p:sp>
      <p:sp>
        <p:nvSpPr>
          <p:cNvPr id="4" name="Rectangle 1">
            <a:extLst>
              <a:ext uri="{FF2B5EF4-FFF2-40B4-BE49-F238E27FC236}">
                <a16:creationId xmlns:a16="http://schemas.microsoft.com/office/drawing/2014/main" id="{19E66A87-AD10-6BEB-498F-A43D0A5839C1}"/>
              </a:ext>
            </a:extLst>
          </p:cNvPr>
          <p:cNvSpPr>
            <a:spLocks noChangeArrowheads="1"/>
          </p:cNvSpPr>
          <p:nvPr/>
        </p:nvSpPr>
        <p:spPr bwMode="auto">
          <a:xfrm>
            <a:off x="418694" y="5264978"/>
            <a:ext cx="916468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800" b="0" i="0" u="none" strike="noStrike" cap="none" normalizeH="0" baseline="0" dirty="0">
                <a:ln>
                  <a:noFill/>
                </a:ln>
                <a:solidFill>
                  <a:schemeClr val="bg1"/>
                </a:solidFill>
                <a:effectLst/>
                <a:latin typeface="Nikosh" panose="02000000000000000000" pitchFamily="2" charset="0"/>
                <a:cs typeface="Nikosh" panose="02000000000000000000" pitchFamily="2" charset="0"/>
              </a:rPr>
              <a:t>👉 </a:t>
            </a:r>
            <a:r>
              <a:rPr kumimoji="0" lang="bn-IN" altLang="en-US" sz="2800" b="1" i="0" u="none" strike="noStrike" cap="none" normalizeH="0" baseline="0" dirty="0">
                <a:ln>
                  <a:noFill/>
                </a:ln>
                <a:solidFill>
                  <a:schemeClr val="bg1"/>
                </a:solidFill>
                <a:effectLst/>
                <a:latin typeface="Nikosh" panose="02000000000000000000" pitchFamily="2" charset="0"/>
                <a:cs typeface="Nikosh" panose="02000000000000000000" pitchFamily="2" charset="0"/>
              </a:rPr>
              <a:t>শক্তিশালী </a:t>
            </a:r>
            <a:r>
              <a:rPr lang="as-IN" sz="2800" dirty="0">
                <a:solidFill>
                  <a:schemeClr val="bg1"/>
                </a:solidFill>
                <a:latin typeface="Nikosh" panose="02000000000000000000" pitchFamily="2" charset="0"/>
                <a:cs typeface="Nikosh" panose="02000000000000000000" pitchFamily="2" charset="0"/>
              </a:rPr>
              <a:t>পাসও</a:t>
            </a:r>
            <a:r>
              <a:rPr lang="en-US" sz="2800" dirty="0" err="1">
                <a:solidFill>
                  <a:schemeClr val="bg1"/>
                </a:solidFill>
                <a:latin typeface="Nikosh" panose="02000000000000000000" pitchFamily="2" charset="0"/>
                <a:cs typeface="Nikosh" panose="02000000000000000000" pitchFamily="2" charset="0"/>
              </a:rPr>
              <a:t>য়া</a:t>
            </a:r>
            <a:r>
              <a:rPr lang="as-IN" sz="2800" dirty="0">
                <a:solidFill>
                  <a:schemeClr val="bg1"/>
                </a:solidFill>
                <a:latin typeface="Nikosh" panose="02000000000000000000" pitchFamily="2" charset="0"/>
                <a:cs typeface="Nikosh" panose="02000000000000000000" pitchFamily="2" charset="0"/>
              </a:rPr>
              <a:t>র্ড</a:t>
            </a:r>
            <a:r>
              <a:rPr lang="en-US" sz="2800" dirty="0">
                <a:solidFill>
                  <a:schemeClr val="bg1"/>
                </a:solidFill>
                <a:latin typeface="Nikosh" panose="02000000000000000000" pitchFamily="2" charset="0"/>
                <a:cs typeface="Nikosh" panose="02000000000000000000" pitchFamily="2" charset="0"/>
              </a:rPr>
              <a:t>	</a:t>
            </a:r>
            <a:r>
              <a:rPr kumimoji="0" lang="en-US" altLang="en-US" sz="2800" b="1" i="0" u="none" strike="noStrike" cap="none" normalizeH="0" baseline="0" dirty="0">
                <a:ln>
                  <a:noFill/>
                </a:ln>
                <a:solidFill>
                  <a:schemeClr val="bg1"/>
                </a:solidFill>
                <a:effectLst/>
                <a:latin typeface="Nikosh" panose="02000000000000000000" pitchFamily="2" charset="0"/>
                <a:cs typeface="Nikosh" panose="02000000000000000000" pitchFamily="2" charset="0"/>
              </a:rPr>
              <a:t>:</a:t>
            </a:r>
            <a:r>
              <a:rPr kumimoji="0" lang="en-US" altLang="en-US" sz="2800" b="0" i="0" u="none" strike="noStrike" cap="none" normalizeH="0" baseline="0" dirty="0">
                <a:ln>
                  <a:noFill/>
                </a:ln>
                <a:solidFill>
                  <a:schemeClr val="bg1"/>
                </a:solidFill>
                <a:effectLst/>
                <a:latin typeface="Nikosh" panose="02000000000000000000" pitchFamily="2" charset="0"/>
                <a:cs typeface="Nikosh" panose="02000000000000000000" pitchFamily="2" charset="0"/>
              </a:rPr>
              <a:t> </a:t>
            </a:r>
            <a:r>
              <a:rPr lang="en-US" altLang="en-US" sz="2400" dirty="0">
                <a:solidFill>
                  <a:srgbClr val="FFC000"/>
                </a:solidFill>
                <a:latin typeface="Nikosh" panose="02000000000000000000" pitchFamily="2" charset="0"/>
                <a:cs typeface="Nikosh" panose="02000000000000000000" pitchFamily="2" charset="0"/>
              </a:rPr>
              <a:t>🔐F</a:t>
            </a:r>
            <a:r>
              <a:rPr lang="en-US" altLang="en-US" sz="2800" b="1" dirty="0">
                <a:solidFill>
                  <a:srgbClr val="FFC000"/>
                </a:solidFill>
                <a:latin typeface="Nikosh" panose="02000000000000000000" pitchFamily="2" charset="0"/>
                <a:cs typeface="Nikosh" panose="02000000000000000000" pitchFamily="2" charset="0"/>
              </a:rPr>
              <a:t>#19aR@89iD!u </a:t>
            </a:r>
            <a:br>
              <a:rPr kumimoji="0" lang="en-US" altLang="en-US" sz="2800" b="0" i="0" u="none" strike="noStrike" cap="none" normalizeH="0" baseline="0" dirty="0">
                <a:ln>
                  <a:noFill/>
                </a:ln>
                <a:solidFill>
                  <a:schemeClr val="bg1"/>
                </a:solidFill>
                <a:effectLst/>
                <a:latin typeface="Nikosh" panose="02000000000000000000" pitchFamily="2" charset="0"/>
                <a:cs typeface="Nikosh" panose="02000000000000000000" pitchFamily="2" charset="0"/>
              </a:rPr>
            </a:br>
            <a:r>
              <a:rPr kumimoji="0" lang="en-US" altLang="en-US" sz="2800" b="0" i="0" u="none" strike="noStrike" cap="none" normalizeH="0" baseline="0" dirty="0">
                <a:ln>
                  <a:noFill/>
                </a:ln>
                <a:solidFill>
                  <a:schemeClr val="bg1"/>
                </a:solidFill>
                <a:effectLst/>
                <a:latin typeface="Nikosh" panose="02000000000000000000" pitchFamily="2" charset="0"/>
                <a:cs typeface="Nikosh" panose="02000000000000000000" pitchFamily="2" charset="0"/>
              </a:rPr>
              <a:t>👉 </a:t>
            </a:r>
            <a:r>
              <a:rPr kumimoji="0" lang="bn-IN" altLang="en-US" sz="2800" b="1" i="0" u="none" strike="noStrike" cap="none" normalizeH="0" baseline="0" dirty="0">
                <a:ln>
                  <a:noFill/>
                </a:ln>
                <a:solidFill>
                  <a:schemeClr val="bg1"/>
                </a:solidFill>
                <a:effectLst/>
                <a:latin typeface="Nikosh" panose="02000000000000000000" pitchFamily="2" charset="0"/>
                <a:cs typeface="Nikosh" panose="02000000000000000000" pitchFamily="2" charset="0"/>
              </a:rPr>
              <a:t>দুর্বল </a:t>
            </a:r>
            <a:r>
              <a:rPr lang="as-IN" sz="2800" dirty="0">
                <a:solidFill>
                  <a:schemeClr val="bg1"/>
                </a:solidFill>
                <a:latin typeface="Nikosh" panose="02000000000000000000" pitchFamily="2" charset="0"/>
                <a:cs typeface="Nikosh" panose="02000000000000000000" pitchFamily="2" charset="0"/>
              </a:rPr>
              <a:t>পাসও</a:t>
            </a:r>
            <a:r>
              <a:rPr lang="en-US" sz="2800" dirty="0" err="1">
                <a:solidFill>
                  <a:schemeClr val="bg1"/>
                </a:solidFill>
                <a:latin typeface="Nikosh" panose="02000000000000000000" pitchFamily="2" charset="0"/>
                <a:cs typeface="Nikosh" panose="02000000000000000000" pitchFamily="2" charset="0"/>
              </a:rPr>
              <a:t>য়া</a:t>
            </a:r>
            <a:r>
              <a:rPr lang="as-IN" sz="2800" dirty="0">
                <a:solidFill>
                  <a:schemeClr val="bg1"/>
                </a:solidFill>
                <a:latin typeface="Nikosh" panose="02000000000000000000" pitchFamily="2" charset="0"/>
                <a:cs typeface="Nikosh" panose="02000000000000000000" pitchFamily="2" charset="0"/>
              </a:rPr>
              <a:t>র্ড</a:t>
            </a:r>
            <a:r>
              <a:rPr lang="en-US" sz="2800" dirty="0">
                <a:solidFill>
                  <a:schemeClr val="bg1"/>
                </a:solidFill>
                <a:latin typeface="Nikosh" panose="02000000000000000000" pitchFamily="2" charset="0"/>
                <a:cs typeface="Nikosh" panose="02000000000000000000" pitchFamily="2" charset="0"/>
              </a:rPr>
              <a:t>		</a:t>
            </a:r>
            <a:r>
              <a:rPr kumimoji="0" lang="en-US" altLang="en-US" sz="2800" b="1" i="0" u="none" strike="noStrike" cap="none" normalizeH="0" baseline="0" dirty="0">
                <a:ln>
                  <a:noFill/>
                </a:ln>
                <a:solidFill>
                  <a:schemeClr val="bg1"/>
                </a:solidFill>
                <a:effectLst/>
                <a:latin typeface="Nikosh" panose="02000000000000000000" pitchFamily="2" charset="0"/>
                <a:cs typeface="Nikosh" panose="02000000000000000000" pitchFamily="2" charset="0"/>
              </a:rPr>
              <a:t>:</a:t>
            </a:r>
            <a:r>
              <a:rPr kumimoji="0" lang="en-US" altLang="en-US" sz="2800" b="0" i="0" u="none" strike="noStrike" cap="none" normalizeH="0" baseline="0" dirty="0">
                <a:ln>
                  <a:noFill/>
                </a:ln>
                <a:solidFill>
                  <a:schemeClr val="bg1"/>
                </a:solidFill>
                <a:effectLst/>
                <a:latin typeface="Nikosh" panose="02000000000000000000" pitchFamily="2" charset="0"/>
                <a:cs typeface="Nikosh" panose="02000000000000000000" pitchFamily="2" charset="0"/>
              </a:rPr>
              <a:t> 123456, password, abcd1234</a:t>
            </a:r>
          </a:p>
        </p:txBody>
      </p:sp>
      <p:sp>
        <p:nvSpPr>
          <p:cNvPr id="5" name="Rectangle 2">
            <a:extLst>
              <a:ext uri="{FF2B5EF4-FFF2-40B4-BE49-F238E27FC236}">
                <a16:creationId xmlns:a16="http://schemas.microsoft.com/office/drawing/2014/main" id="{80171ECB-86B2-A4E2-BE6F-B6CB109BEEE1}"/>
              </a:ext>
            </a:extLst>
          </p:cNvPr>
          <p:cNvSpPr>
            <a:spLocks noChangeArrowheads="1"/>
          </p:cNvSpPr>
          <p:nvPr/>
        </p:nvSpPr>
        <p:spPr bwMode="auto">
          <a:xfrm>
            <a:off x="418694" y="1814472"/>
            <a:ext cx="10408681"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FFC000"/>
              </a:solidFill>
              <a:effectLst/>
              <a:latin typeface="Nikosh" panose="02000000000000000000" pitchFamily="2" charset="0"/>
              <a:cs typeface="Nikosh"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C000"/>
                </a:solidFill>
                <a:effectLst/>
                <a:latin typeface="Nikosh" panose="02000000000000000000" pitchFamily="2" charset="0"/>
                <a:cs typeface="Nikosh" panose="02000000000000000000" pitchFamily="2" charset="0"/>
              </a:rPr>
              <a:t>🔐F</a:t>
            </a:r>
            <a:r>
              <a:rPr kumimoji="0" lang="en-US" altLang="en-US" sz="2800" b="1" i="0" strike="noStrike" cap="none" normalizeH="0" baseline="0" dirty="0">
                <a:ln>
                  <a:noFill/>
                </a:ln>
                <a:solidFill>
                  <a:srgbClr val="FFC000"/>
                </a:solidFill>
                <a:latin typeface="Nikosh" panose="02000000000000000000" pitchFamily="2" charset="0"/>
                <a:cs typeface="Nikosh" panose="02000000000000000000" pitchFamily="2" charset="0"/>
              </a:rPr>
              <a:t>#19aR@89iD!u </a:t>
            </a:r>
            <a:r>
              <a:rPr kumimoji="0" lang="en-US" altLang="en-US" sz="2800" i="0" strike="noStrike" cap="none" normalizeH="0" baseline="0" dirty="0">
                <a:ln>
                  <a:noFill/>
                </a:ln>
                <a:solidFill>
                  <a:srgbClr val="FFC000"/>
                </a:solidFill>
                <a:latin typeface="Nikosh" panose="02000000000000000000" pitchFamily="2" charset="0"/>
                <a:cs typeface="Nikosh" panose="02000000000000000000" pitchFamily="2" charset="0"/>
              </a:rPr>
              <a:t>- </a:t>
            </a:r>
            <a:r>
              <a:rPr kumimoji="0" lang="bn-IN" altLang="en-US" sz="2800" i="0" strike="noStrike" cap="none" normalizeH="0" baseline="0" dirty="0">
                <a:ln>
                  <a:noFill/>
                </a:ln>
                <a:solidFill>
                  <a:srgbClr val="FFC000"/>
                </a:solidFill>
                <a:latin typeface="Nikosh" panose="02000000000000000000" pitchFamily="2" charset="0"/>
                <a:cs typeface="Nikosh" panose="02000000000000000000" pitchFamily="2" charset="0"/>
              </a:rPr>
              <a:t>এই </a:t>
            </a:r>
            <a:r>
              <a:rPr lang="as-IN" sz="2800" dirty="0">
                <a:solidFill>
                  <a:srgbClr val="FFC000"/>
                </a:solidFill>
                <a:latin typeface="Nikosh" panose="02000000000000000000" pitchFamily="2" charset="0"/>
                <a:cs typeface="Nikosh" panose="02000000000000000000" pitchFamily="2" charset="0"/>
              </a:rPr>
              <a:t>পাসও</a:t>
            </a:r>
            <a:r>
              <a:rPr lang="en-US" sz="2800" dirty="0" err="1">
                <a:solidFill>
                  <a:srgbClr val="FFC000"/>
                </a:solidFill>
                <a:latin typeface="Nikosh" panose="02000000000000000000" pitchFamily="2" charset="0"/>
                <a:cs typeface="Nikosh" panose="02000000000000000000" pitchFamily="2" charset="0"/>
              </a:rPr>
              <a:t>য়ার্ডে</a:t>
            </a:r>
            <a:r>
              <a:rPr kumimoji="0" lang="bn-IN" altLang="en-US" sz="2800" i="0" strike="noStrike" cap="none" normalizeH="0" baseline="0" dirty="0">
                <a:ln>
                  <a:noFill/>
                </a:ln>
                <a:solidFill>
                  <a:srgbClr val="FFC000"/>
                </a:solidFill>
                <a:latin typeface="Nikosh" panose="02000000000000000000" pitchFamily="2" charset="0"/>
                <a:cs typeface="Nikosh" panose="02000000000000000000" pitchFamily="2" charset="0"/>
              </a:rPr>
              <a:t> আছে</a:t>
            </a:r>
            <a:r>
              <a:rPr kumimoji="0" lang="en-US" altLang="en-US" sz="2800" i="0" strike="noStrike" cap="none" normalizeH="0" baseline="0" dirty="0">
                <a:ln>
                  <a:noFill/>
                </a:ln>
                <a:solidFill>
                  <a:srgbClr val="FFC000"/>
                </a:solidFill>
                <a:latin typeface="Nikosh" panose="02000000000000000000" pitchFamily="2" charset="0"/>
                <a:cs typeface="Nikosh" panose="02000000000000000000" pitchFamily="2" charset="0"/>
              </a:rPr>
              <a:t>:</a:t>
            </a:r>
            <a:br>
              <a:rPr kumimoji="0" lang="en-US" altLang="en-US" sz="3200" i="0" u="sng" strike="noStrike" cap="none" normalizeH="0" baseline="0" dirty="0">
                <a:ln>
                  <a:noFill/>
                </a:ln>
                <a:solidFill>
                  <a:srgbClr val="FFC000"/>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br>
            <a:endParaRPr kumimoji="0" lang="en-US" altLang="en-US" sz="100" i="0" u="sng" strike="noStrike" cap="none" normalizeH="0" baseline="0" dirty="0">
              <a:ln>
                <a:noFill/>
              </a:ln>
              <a:solidFill>
                <a:srgbClr val="FFC000"/>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endParaRPr>
          </a:p>
          <a:p>
            <a:pPr lvl="1" eaLnBrk="0" fontAlgn="base" hangingPunct="0">
              <a:lnSpc>
                <a:spcPct val="150000"/>
              </a:lnSpc>
              <a:spcBef>
                <a:spcPct val="0"/>
              </a:spcBef>
              <a:spcAft>
                <a:spcPct val="0"/>
              </a:spcAft>
              <a:buFontTx/>
              <a:buChar char="•"/>
            </a:pPr>
            <a:r>
              <a:rPr kumimoji="0" lang="en-US" altLang="en-US" sz="2400" b="0" i="0" u="none" strike="noStrike" cap="none" normalizeH="0" baseline="0" dirty="0">
                <a:ln>
                  <a:noFill/>
                </a:ln>
                <a:solidFill>
                  <a:srgbClr val="FFC000"/>
                </a:solidFill>
                <a:effectLst/>
                <a:latin typeface="Nikosh" panose="02000000000000000000" pitchFamily="2" charset="0"/>
                <a:cs typeface="Nikosh" panose="02000000000000000000" pitchFamily="2" charset="0"/>
              </a:rPr>
              <a:t> </a:t>
            </a:r>
            <a:r>
              <a:rPr kumimoji="0" lang="bn-IN" altLang="en-US" sz="2400" b="0" i="0" u="none" strike="noStrike" cap="none" normalizeH="0" baseline="0" dirty="0">
                <a:ln>
                  <a:noFill/>
                </a:ln>
                <a:solidFill>
                  <a:srgbClr val="FFC000"/>
                </a:solidFill>
                <a:effectLst/>
                <a:latin typeface="Nikosh" panose="02000000000000000000" pitchFamily="2" charset="0"/>
                <a:cs typeface="Nikosh" panose="02000000000000000000" pitchFamily="2" charset="0"/>
              </a:rPr>
              <a:t>বড় হাতের অক্ষর</a:t>
            </a:r>
            <a:r>
              <a:rPr kumimoji="0" lang="en-US" altLang="en-US" sz="2400" b="0" i="0" u="none" strike="noStrike" cap="none" normalizeH="0" baseline="0" dirty="0">
                <a:ln>
                  <a:noFill/>
                </a:ln>
                <a:solidFill>
                  <a:srgbClr val="FFC000"/>
                </a:solidFill>
                <a:effectLst/>
                <a:latin typeface="Nikosh" panose="02000000000000000000" pitchFamily="2" charset="0"/>
                <a:cs typeface="Nikosh" panose="02000000000000000000" pitchFamily="2" charset="0"/>
              </a:rPr>
              <a:t>: F, R, D</a:t>
            </a:r>
          </a:p>
          <a:p>
            <a:pPr lvl="1" eaLnBrk="0" fontAlgn="base" hangingPunct="0">
              <a:lnSpc>
                <a:spcPct val="150000"/>
              </a:lnSpc>
              <a:spcBef>
                <a:spcPct val="0"/>
              </a:spcBef>
              <a:spcAft>
                <a:spcPct val="0"/>
              </a:spcAft>
              <a:buFontTx/>
              <a:buChar char="•"/>
            </a:pPr>
            <a:r>
              <a:rPr kumimoji="0" lang="en-US" altLang="en-US" sz="2400" b="0" i="0" u="none" strike="noStrike" cap="none" normalizeH="0" baseline="0" dirty="0">
                <a:ln>
                  <a:noFill/>
                </a:ln>
                <a:solidFill>
                  <a:srgbClr val="FFC000"/>
                </a:solidFill>
                <a:effectLst/>
                <a:latin typeface="Nikosh" panose="02000000000000000000" pitchFamily="2" charset="0"/>
                <a:cs typeface="Nikosh" panose="02000000000000000000" pitchFamily="2" charset="0"/>
              </a:rPr>
              <a:t> </a:t>
            </a:r>
            <a:r>
              <a:rPr kumimoji="0" lang="bn-IN" altLang="en-US" sz="2400" b="0" i="0" u="none" strike="noStrike" cap="none" normalizeH="0" baseline="0" dirty="0">
                <a:ln>
                  <a:noFill/>
                </a:ln>
                <a:solidFill>
                  <a:srgbClr val="FFC000"/>
                </a:solidFill>
                <a:effectLst/>
                <a:latin typeface="Nikosh" panose="02000000000000000000" pitchFamily="2" charset="0"/>
                <a:cs typeface="Nikosh" panose="02000000000000000000" pitchFamily="2" charset="0"/>
              </a:rPr>
              <a:t>ছোট হাতের অক্ষর</a:t>
            </a:r>
            <a:r>
              <a:rPr kumimoji="0" lang="en-US" altLang="en-US" sz="2400" b="0" i="0" u="none" strike="noStrike" cap="none" normalizeH="0" baseline="0" dirty="0">
                <a:ln>
                  <a:noFill/>
                </a:ln>
                <a:solidFill>
                  <a:srgbClr val="FFC000"/>
                </a:solidFill>
                <a:effectLst/>
                <a:latin typeface="Nikosh" panose="02000000000000000000" pitchFamily="2" charset="0"/>
                <a:cs typeface="Nikosh" panose="02000000000000000000" pitchFamily="2" charset="0"/>
              </a:rPr>
              <a:t>: a, </a:t>
            </a:r>
            <a:r>
              <a:rPr kumimoji="0" lang="en-US" altLang="en-US" sz="2400" b="0" i="0" u="none" strike="noStrike" cap="none" normalizeH="0" baseline="0" dirty="0" err="1">
                <a:ln>
                  <a:noFill/>
                </a:ln>
                <a:solidFill>
                  <a:srgbClr val="FFC000"/>
                </a:solidFill>
                <a:effectLst/>
                <a:latin typeface="Nikosh" panose="02000000000000000000" pitchFamily="2" charset="0"/>
                <a:cs typeface="Nikosh" panose="02000000000000000000" pitchFamily="2" charset="0"/>
              </a:rPr>
              <a:t>i</a:t>
            </a:r>
            <a:r>
              <a:rPr kumimoji="0" lang="en-US" altLang="en-US" sz="2400" b="0" i="0" u="none" strike="noStrike" cap="none" normalizeH="0" baseline="0" dirty="0">
                <a:ln>
                  <a:noFill/>
                </a:ln>
                <a:solidFill>
                  <a:srgbClr val="FFC000"/>
                </a:solidFill>
                <a:effectLst/>
                <a:latin typeface="Nikosh" panose="02000000000000000000" pitchFamily="2" charset="0"/>
                <a:cs typeface="Nikosh" panose="02000000000000000000" pitchFamily="2" charset="0"/>
              </a:rPr>
              <a:t>, u</a:t>
            </a:r>
          </a:p>
          <a:p>
            <a:pPr lvl="1" eaLnBrk="0" fontAlgn="base" hangingPunct="0">
              <a:lnSpc>
                <a:spcPct val="150000"/>
              </a:lnSpc>
              <a:spcBef>
                <a:spcPct val="0"/>
              </a:spcBef>
              <a:spcAft>
                <a:spcPct val="0"/>
              </a:spcAft>
              <a:buFontTx/>
              <a:buChar char="•"/>
            </a:pPr>
            <a:r>
              <a:rPr kumimoji="0" lang="en-US" altLang="en-US" sz="2400" b="0" i="0" u="none" strike="noStrike" cap="none" normalizeH="0" baseline="0" dirty="0">
                <a:ln>
                  <a:noFill/>
                </a:ln>
                <a:solidFill>
                  <a:srgbClr val="FFC000"/>
                </a:solidFill>
                <a:effectLst/>
                <a:latin typeface="Nikosh" panose="02000000000000000000" pitchFamily="2" charset="0"/>
                <a:cs typeface="Nikosh" panose="02000000000000000000" pitchFamily="2" charset="0"/>
              </a:rPr>
              <a:t> </a:t>
            </a:r>
            <a:r>
              <a:rPr kumimoji="0" lang="bn-IN" altLang="en-US" sz="2400" b="0" i="0" u="none" strike="noStrike" cap="none" normalizeH="0" baseline="0" dirty="0">
                <a:ln>
                  <a:noFill/>
                </a:ln>
                <a:solidFill>
                  <a:srgbClr val="FFC000"/>
                </a:solidFill>
                <a:effectLst/>
                <a:latin typeface="Nikosh" panose="02000000000000000000" pitchFamily="2" charset="0"/>
                <a:cs typeface="Nikosh" panose="02000000000000000000" pitchFamily="2" charset="0"/>
              </a:rPr>
              <a:t>সংখ্যা</a:t>
            </a:r>
            <a:r>
              <a:rPr kumimoji="0" lang="en-US" altLang="en-US" sz="2400" b="0" i="0" u="none" strike="noStrike" cap="none" normalizeH="0" baseline="0" dirty="0">
                <a:ln>
                  <a:noFill/>
                </a:ln>
                <a:solidFill>
                  <a:srgbClr val="FFC000"/>
                </a:solidFill>
                <a:effectLst/>
                <a:latin typeface="Nikosh" panose="02000000000000000000" pitchFamily="2" charset="0"/>
                <a:cs typeface="Nikosh" panose="02000000000000000000" pitchFamily="2" charset="0"/>
              </a:rPr>
              <a:t>: 1,9, 8, 9</a:t>
            </a:r>
          </a:p>
          <a:p>
            <a:pPr lvl="1" eaLnBrk="0" fontAlgn="base" hangingPunct="0">
              <a:lnSpc>
                <a:spcPct val="150000"/>
              </a:lnSpc>
              <a:spcBef>
                <a:spcPct val="0"/>
              </a:spcBef>
              <a:spcAft>
                <a:spcPct val="0"/>
              </a:spcAft>
              <a:buFontTx/>
              <a:buChar char="•"/>
            </a:pPr>
            <a:r>
              <a:rPr kumimoji="0" lang="en-US" altLang="en-US" sz="2400" b="0" i="0" u="none" strike="noStrike" cap="none" normalizeH="0" baseline="0" dirty="0">
                <a:ln>
                  <a:noFill/>
                </a:ln>
                <a:solidFill>
                  <a:srgbClr val="FFC000"/>
                </a:solidFill>
                <a:effectLst/>
                <a:latin typeface="Nikosh" panose="02000000000000000000" pitchFamily="2" charset="0"/>
                <a:cs typeface="Nikosh" panose="02000000000000000000" pitchFamily="2" charset="0"/>
              </a:rPr>
              <a:t> </a:t>
            </a:r>
            <a:r>
              <a:rPr kumimoji="0" lang="bn-IN" altLang="en-US" sz="2400" b="0" i="0" u="none" strike="noStrike" cap="none" normalizeH="0" baseline="0" dirty="0">
                <a:ln>
                  <a:noFill/>
                </a:ln>
                <a:solidFill>
                  <a:srgbClr val="FFC000"/>
                </a:solidFill>
                <a:effectLst/>
                <a:latin typeface="Nikosh" panose="02000000000000000000" pitchFamily="2" charset="0"/>
                <a:cs typeface="Nikosh" panose="02000000000000000000" pitchFamily="2" charset="0"/>
              </a:rPr>
              <a:t>বিশেষ চিহ্ন</a:t>
            </a:r>
            <a:r>
              <a:rPr kumimoji="0" lang="en-US" altLang="en-US" sz="2400" b="0" i="0" u="none" strike="noStrike" cap="none" normalizeH="0" baseline="0" dirty="0">
                <a:ln>
                  <a:noFill/>
                </a:ln>
                <a:solidFill>
                  <a:srgbClr val="FFC000"/>
                </a:solidFill>
                <a:effectLst/>
                <a:latin typeface="Nikosh" panose="02000000000000000000" pitchFamily="2" charset="0"/>
                <a:cs typeface="Nikosh" panose="02000000000000000000" pitchFamily="2" charset="0"/>
              </a:rPr>
              <a:t>: #, @, !</a:t>
            </a:r>
          </a:p>
        </p:txBody>
      </p:sp>
      <p:sp>
        <p:nvSpPr>
          <p:cNvPr id="6" name="TextBox 5">
            <a:extLst>
              <a:ext uri="{FF2B5EF4-FFF2-40B4-BE49-F238E27FC236}">
                <a16:creationId xmlns:a16="http://schemas.microsoft.com/office/drawing/2014/main" id="{D0B2DF89-F14D-B929-8037-F46EE8E3F5E1}"/>
              </a:ext>
            </a:extLst>
          </p:cNvPr>
          <p:cNvSpPr txBox="1"/>
          <p:nvPr/>
        </p:nvSpPr>
        <p:spPr>
          <a:xfrm>
            <a:off x="418694" y="714065"/>
            <a:ext cx="6125028" cy="70788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ctr" eaLnBrk="0" fontAlgn="base" hangingPunct="0">
              <a:spcBef>
                <a:spcPct val="0"/>
              </a:spcBef>
              <a:spcAft>
                <a:spcPct val="0"/>
              </a:spcAft>
            </a:pPr>
            <a:r>
              <a:rPr kumimoji="0" lang="bn-IN" altLang="en-US" sz="4000" b="1" i="0" strike="noStrike" cap="none" normalizeH="0" baseline="0" dirty="0">
                <a:ln>
                  <a:noFill/>
                </a:ln>
                <a:solidFill>
                  <a:schemeClr val="tx1"/>
                </a:solidFill>
                <a:effectLst/>
                <a:latin typeface="Nikosh" panose="02000000000000000000" pitchFamily="2" charset="0"/>
                <a:cs typeface="Nikosh" panose="02000000000000000000" pitchFamily="2" charset="0"/>
              </a:rPr>
              <a:t>শক্তিশালী </a:t>
            </a:r>
            <a:r>
              <a:rPr lang="as-IN" sz="4000" b="1" dirty="0">
                <a:solidFill>
                  <a:schemeClr val="tx1"/>
                </a:solidFill>
                <a:latin typeface="Nikosh" panose="02000000000000000000" pitchFamily="2" charset="0"/>
                <a:cs typeface="Nikosh" panose="02000000000000000000" pitchFamily="2" charset="0"/>
              </a:rPr>
              <a:t>পাসও</a:t>
            </a:r>
            <a:r>
              <a:rPr lang="en-US" sz="4000" b="1" dirty="0" err="1">
                <a:solidFill>
                  <a:schemeClr val="tx1"/>
                </a:solidFill>
                <a:latin typeface="Nikosh" panose="02000000000000000000" pitchFamily="2" charset="0"/>
                <a:cs typeface="Nikosh" panose="02000000000000000000" pitchFamily="2" charset="0"/>
              </a:rPr>
              <a:t>য়া</a:t>
            </a:r>
            <a:r>
              <a:rPr lang="as-IN" sz="4000" b="1" dirty="0">
                <a:solidFill>
                  <a:schemeClr val="tx1"/>
                </a:solidFill>
                <a:latin typeface="Nikosh" panose="02000000000000000000" pitchFamily="2" charset="0"/>
                <a:cs typeface="Nikosh" panose="02000000000000000000" pitchFamily="2" charset="0"/>
              </a:rPr>
              <a:t>র্ড</a:t>
            </a:r>
            <a:r>
              <a:rPr kumimoji="0" lang="bn-IN" altLang="en-US" sz="4000" b="1" i="0" strike="noStrike" cap="none" normalizeH="0" baseline="0" dirty="0">
                <a:ln>
                  <a:noFill/>
                </a:ln>
                <a:solidFill>
                  <a:schemeClr val="tx1"/>
                </a:solidFill>
                <a:effectLst/>
                <a:latin typeface="Nikosh" panose="02000000000000000000" pitchFamily="2" charset="0"/>
                <a:cs typeface="Nikosh" panose="02000000000000000000" pitchFamily="2" charset="0"/>
              </a:rPr>
              <a:t> তৈরি</a:t>
            </a:r>
            <a:r>
              <a:rPr lang="en-US" altLang="en-US" sz="4000" b="1" dirty="0">
                <a:solidFill>
                  <a:schemeClr val="tx1"/>
                </a:solidFill>
                <a:latin typeface="Nikosh" panose="02000000000000000000" pitchFamily="2" charset="0"/>
                <a:cs typeface="Nikosh" panose="02000000000000000000" pitchFamily="2" charset="0"/>
              </a:rPr>
              <a:t> </a:t>
            </a:r>
            <a:r>
              <a:rPr lang="en-US" altLang="en-US" sz="4000" b="1" dirty="0" err="1">
                <a:solidFill>
                  <a:schemeClr val="tx1"/>
                </a:solidFill>
                <a:latin typeface="Nikosh" panose="02000000000000000000" pitchFamily="2" charset="0"/>
                <a:cs typeface="Nikosh" panose="02000000000000000000" pitchFamily="2" charset="0"/>
              </a:rPr>
              <a:t>করা</a:t>
            </a:r>
            <a:endParaRPr lang="en-US" sz="4000" b="1" dirty="0">
              <a:solidFill>
                <a:schemeClr val="tx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96607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6D810F-1269-5F60-DC60-2FEFA19E8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7306" y="1145229"/>
            <a:ext cx="5223149" cy="5223149"/>
          </a:xfrm>
          <a:prstGeom prst="rect">
            <a:avLst/>
          </a:prstGeom>
        </p:spPr>
      </p:pic>
      <p:sp>
        <p:nvSpPr>
          <p:cNvPr id="4" name="Rectangle 3">
            <a:extLst>
              <a:ext uri="{FF2B5EF4-FFF2-40B4-BE49-F238E27FC236}">
                <a16:creationId xmlns:a16="http://schemas.microsoft.com/office/drawing/2014/main" id="{52F2140B-8296-18F5-647E-592AB7BA887E}"/>
              </a:ext>
            </a:extLst>
          </p:cNvPr>
          <p:cNvSpPr/>
          <p:nvPr/>
        </p:nvSpPr>
        <p:spPr>
          <a:xfrm>
            <a:off x="38427" y="47298"/>
            <a:ext cx="12106275" cy="632236"/>
          </a:xfrm>
          <a:prstGeom prst="rect">
            <a:avLst/>
          </a:prstGeom>
          <a:gradFill flip="none" rotWithShape="1">
            <a:gsLst>
              <a:gs pos="50000">
                <a:srgbClr val="00B050"/>
              </a:gs>
              <a:gs pos="0">
                <a:schemeClr val="accent1">
                  <a:lumMod val="5000"/>
                  <a:lumOff val="95000"/>
                </a:schemeClr>
              </a:gs>
              <a:gs pos="100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bg1"/>
                </a:solidFill>
                <a:latin typeface="Nikosh" panose="02000000000000000000" pitchFamily="2" charset="0"/>
                <a:cs typeface="Nikosh" panose="02000000000000000000" pitchFamily="2" charset="0"/>
              </a:rPr>
              <a:t>ইন্টারনেটে</a:t>
            </a:r>
            <a:r>
              <a:rPr lang="en-US" sz="4400" dirty="0">
                <a:solidFill>
                  <a:schemeClr val="bg1"/>
                </a:solidFill>
                <a:latin typeface="Nikosh" panose="02000000000000000000" pitchFamily="2" charset="0"/>
                <a:cs typeface="Nikosh" panose="02000000000000000000" pitchFamily="2" charset="0"/>
              </a:rPr>
              <a:t> </a:t>
            </a:r>
            <a:r>
              <a:rPr lang="en-US" sz="4400" dirty="0" err="1">
                <a:solidFill>
                  <a:schemeClr val="bg1"/>
                </a:solidFill>
                <a:latin typeface="Nikosh" panose="02000000000000000000" pitchFamily="2" charset="0"/>
                <a:cs typeface="Nikosh" panose="02000000000000000000" pitchFamily="2" charset="0"/>
              </a:rPr>
              <a:t>তথ্যের</a:t>
            </a:r>
            <a:r>
              <a:rPr lang="en-US" sz="4400" dirty="0">
                <a:solidFill>
                  <a:schemeClr val="bg1"/>
                </a:solidFill>
                <a:latin typeface="Nikosh" panose="02000000000000000000" pitchFamily="2" charset="0"/>
                <a:cs typeface="Nikosh" panose="02000000000000000000" pitchFamily="2" charset="0"/>
              </a:rPr>
              <a:t> </a:t>
            </a:r>
            <a:r>
              <a:rPr lang="en-US" sz="4400" dirty="0" err="1">
                <a:solidFill>
                  <a:schemeClr val="bg1"/>
                </a:solidFill>
                <a:latin typeface="Nikosh" panose="02000000000000000000" pitchFamily="2" charset="0"/>
                <a:cs typeface="Nikosh" panose="02000000000000000000" pitchFamily="2" charset="0"/>
              </a:rPr>
              <a:t>নিরাপত্তার</a:t>
            </a:r>
            <a:r>
              <a:rPr lang="en-US" sz="4400" dirty="0">
                <a:solidFill>
                  <a:schemeClr val="bg1"/>
                </a:solidFill>
                <a:latin typeface="Nikosh" panose="02000000000000000000" pitchFamily="2" charset="0"/>
                <a:cs typeface="Nikosh" panose="02000000000000000000" pitchFamily="2" charset="0"/>
              </a:rPr>
              <a:t> </a:t>
            </a:r>
            <a:r>
              <a:rPr lang="en-US" sz="4400" dirty="0" err="1">
                <a:solidFill>
                  <a:schemeClr val="bg1"/>
                </a:solidFill>
                <a:latin typeface="Nikosh" panose="02000000000000000000" pitchFamily="2" charset="0"/>
                <a:cs typeface="Nikosh" panose="02000000000000000000" pitchFamily="2" charset="0"/>
              </a:rPr>
              <a:t>প্রয়োজনীয়তা</a:t>
            </a:r>
            <a:endParaRPr lang="en-US" sz="4400" dirty="0">
              <a:solidFill>
                <a:schemeClr val="bg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407458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F3CAB78-C97D-5305-5BEE-12A3F37E22A2}"/>
              </a:ext>
            </a:extLst>
          </p:cNvPr>
          <p:cNvSpPr/>
          <p:nvPr/>
        </p:nvSpPr>
        <p:spPr>
          <a:xfrm>
            <a:off x="9027714" y="1836687"/>
            <a:ext cx="3164286" cy="3164286"/>
          </a:xfrm>
          <a:prstGeom prst="ellipse">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0D7CBDA-17A4-A876-F411-700955321521}"/>
              </a:ext>
            </a:extLst>
          </p:cNvPr>
          <p:cNvSpPr/>
          <p:nvPr/>
        </p:nvSpPr>
        <p:spPr>
          <a:xfrm>
            <a:off x="9265288" y="2008793"/>
            <a:ext cx="2820073" cy="2820073"/>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CB5930A-165B-ACA7-6B12-BD5460C9E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7512" y="2069656"/>
            <a:ext cx="2655624" cy="2655624"/>
          </a:xfrm>
          <a:prstGeom prst="ellipse">
            <a:avLst/>
          </a:prstGeom>
        </p:spPr>
      </p:pic>
      <p:sp>
        <p:nvSpPr>
          <p:cNvPr id="7" name="TextBox 6">
            <a:extLst>
              <a:ext uri="{FF2B5EF4-FFF2-40B4-BE49-F238E27FC236}">
                <a16:creationId xmlns:a16="http://schemas.microsoft.com/office/drawing/2014/main" id="{BF618B39-2B77-0AC6-C7C8-AC6DC4BA1A41}"/>
              </a:ext>
            </a:extLst>
          </p:cNvPr>
          <p:cNvSpPr txBox="1"/>
          <p:nvPr/>
        </p:nvSpPr>
        <p:spPr>
          <a:xfrm>
            <a:off x="1229710" y="900797"/>
            <a:ext cx="4344459" cy="1107996"/>
          </a:xfrm>
          <a:prstGeom prst="rect">
            <a:avLst/>
          </a:prstGeom>
          <a:noFill/>
        </p:spPr>
        <p:txBody>
          <a:bodyPr wrap="none" rtlCol="0">
            <a:spAutoFit/>
          </a:bodyPr>
          <a:lstStyle/>
          <a:p>
            <a:r>
              <a:rPr lang="en-US" sz="6600" b="1" dirty="0" err="1">
                <a:solidFill>
                  <a:srgbClr val="FFFF00"/>
                </a:solidFill>
                <a:latin typeface="Nikosh" panose="02000000000000000000" pitchFamily="2" charset="0"/>
                <a:cs typeface="Nikosh" panose="02000000000000000000" pitchFamily="2" charset="0"/>
              </a:rPr>
              <a:t>শিক্ষক</a:t>
            </a:r>
            <a:r>
              <a:rPr lang="en-US" sz="6600" b="1" dirty="0">
                <a:solidFill>
                  <a:srgbClr val="FFFF00"/>
                </a:solidFill>
                <a:latin typeface="Nikosh" panose="02000000000000000000" pitchFamily="2" charset="0"/>
                <a:cs typeface="Nikosh" panose="02000000000000000000" pitchFamily="2" charset="0"/>
              </a:rPr>
              <a:t> </a:t>
            </a:r>
            <a:r>
              <a:rPr lang="en-US" sz="6600" b="1" dirty="0" err="1">
                <a:solidFill>
                  <a:srgbClr val="FFFF00"/>
                </a:solidFill>
                <a:latin typeface="Nikosh" panose="02000000000000000000" pitchFamily="2" charset="0"/>
                <a:cs typeface="Nikosh" panose="02000000000000000000" pitchFamily="2" charset="0"/>
              </a:rPr>
              <a:t>পরিচিতি</a:t>
            </a:r>
            <a:endParaRPr lang="en-US" sz="6600" b="1" dirty="0">
              <a:solidFill>
                <a:srgbClr val="FFFF00"/>
              </a:solidFill>
              <a:latin typeface="Nikosh" panose="02000000000000000000" pitchFamily="2" charset="0"/>
              <a:cs typeface="Nikosh" panose="02000000000000000000" pitchFamily="2" charset="0"/>
            </a:endParaRPr>
          </a:p>
        </p:txBody>
      </p:sp>
      <p:sp>
        <p:nvSpPr>
          <p:cNvPr id="8" name="TextBox 7">
            <a:extLst>
              <a:ext uri="{FF2B5EF4-FFF2-40B4-BE49-F238E27FC236}">
                <a16:creationId xmlns:a16="http://schemas.microsoft.com/office/drawing/2014/main" id="{72745CA4-393B-AA62-732F-6DF70872FB2C}"/>
              </a:ext>
            </a:extLst>
          </p:cNvPr>
          <p:cNvSpPr txBox="1"/>
          <p:nvPr/>
        </p:nvSpPr>
        <p:spPr>
          <a:xfrm>
            <a:off x="1551505" y="1836687"/>
            <a:ext cx="3225563" cy="769441"/>
          </a:xfrm>
          <a:prstGeom prst="rect">
            <a:avLst/>
          </a:prstGeom>
          <a:noFill/>
        </p:spPr>
        <p:txBody>
          <a:bodyPr wrap="none" rtlCol="0">
            <a:spAutoFit/>
          </a:bodyPr>
          <a:lstStyle/>
          <a:p>
            <a:r>
              <a:rPr lang="en-US" sz="4400" b="1" dirty="0" err="1">
                <a:solidFill>
                  <a:srgbClr val="FFFF00"/>
                </a:solidFill>
                <a:latin typeface="Nikosh" panose="02000000000000000000" pitchFamily="2" charset="0"/>
                <a:cs typeface="Nikosh" panose="02000000000000000000" pitchFamily="2" charset="0"/>
              </a:rPr>
              <a:t>মোঃ</a:t>
            </a:r>
            <a:r>
              <a:rPr lang="en-US" sz="4400" b="1" dirty="0">
                <a:solidFill>
                  <a:srgbClr val="FFFF00"/>
                </a:solidFill>
                <a:latin typeface="Nikosh" panose="02000000000000000000" pitchFamily="2" charset="0"/>
                <a:cs typeface="Nikosh" panose="02000000000000000000" pitchFamily="2" charset="0"/>
              </a:rPr>
              <a:t> </a:t>
            </a:r>
            <a:r>
              <a:rPr lang="en-US" sz="4400" b="1" dirty="0" err="1">
                <a:solidFill>
                  <a:srgbClr val="FFFF00"/>
                </a:solidFill>
                <a:latin typeface="Nikosh" panose="02000000000000000000" pitchFamily="2" charset="0"/>
                <a:cs typeface="Nikosh" panose="02000000000000000000" pitchFamily="2" charset="0"/>
              </a:rPr>
              <a:t>ফরিদ</a:t>
            </a:r>
            <a:r>
              <a:rPr lang="en-US" sz="4400" b="1" dirty="0">
                <a:solidFill>
                  <a:srgbClr val="FFFF00"/>
                </a:solidFill>
                <a:latin typeface="Nikosh" panose="02000000000000000000" pitchFamily="2" charset="0"/>
                <a:cs typeface="Nikosh" panose="02000000000000000000" pitchFamily="2" charset="0"/>
              </a:rPr>
              <a:t> </a:t>
            </a:r>
            <a:r>
              <a:rPr lang="en-US" sz="4400" b="1" dirty="0" err="1">
                <a:solidFill>
                  <a:srgbClr val="FFFF00"/>
                </a:solidFill>
                <a:latin typeface="Nikosh" panose="02000000000000000000" pitchFamily="2" charset="0"/>
                <a:cs typeface="Nikosh" panose="02000000000000000000" pitchFamily="2" charset="0"/>
              </a:rPr>
              <a:t>উদ্দীন</a:t>
            </a:r>
            <a:endParaRPr lang="en-US" sz="4400" b="1" dirty="0">
              <a:solidFill>
                <a:srgbClr val="FFFF00"/>
              </a:solidFill>
              <a:latin typeface="Nikosh" panose="02000000000000000000" pitchFamily="2" charset="0"/>
              <a:cs typeface="Nikosh" panose="02000000000000000000" pitchFamily="2" charset="0"/>
            </a:endParaRPr>
          </a:p>
        </p:txBody>
      </p:sp>
      <p:sp>
        <p:nvSpPr>
          <p:cNvPr id="9" name="TextBox 8">
            <a:extLst>
              <a:ext uri="{FF2B5EF4-FFF2-40B4-BE49-F238E27FC236}">
                <a16:creationId xmlns:a16="http://schemas.microsoft.com/office/drawing/2014/main" id="{48391BD2-6CBB-DD50-8475-171A8E054E49}"/>
              </a:ext>
            </a:extLst>
          </p:cNvPr>
          <p:cNvSpPr txBox="1"/>
          <p:nvPr/>
        </p:nvSpPr>
        <p:spPr>
          <a:xfrm>
            <a:off x="1859281" y="2454365"/>
            <a:ext cx="2610010" cy="646331"/>
          </a:xfrm>
          <a:prstGeom prst="rect">
            <a:avLst/>
          </a:prstGeom>
          <a:noFill/>
        </p:spPr>
        <p:txBody>
          <a:bodyPr wrap="none" rtlCol="0">
            <a:spAutoFit/>
          </a:bodyPr>
          <a:lstStyle/>
          <a:p>
            <a:r>
              <a:rPr lang="en-US" sz="3600" b="1" dirty="0" err="1">
                <a:solidFill>
                  <a:schemeClr val="bg1"/>
                </a:solidFill>
                <a:latin typeface="Nikosh" panose="02000000000000000000" pitchFamily="2" charset="0"/>
                <a:cs typeface="Nikosh" panose="02000000000000000000" pitchFamily="2" charset="0"/>
              </a:rPr>
              <a:t>প্রভাষক</a:t>
            </a:r>
            <a:r>
              <a:rPr lang="en-US" sz="3600" b="1" dirty="0">
                <a:solidFill>
                  <a:schemeClr val="bg1"/>
                </a:solidFill>
                <a:latin typeface="Nikosh" panose="02000000000000000000" pitchFamily="2" charset="0"/>
                <a:cs typeface="Nikosh" panose="02000000000000000000" pitchFamily="2" charset="0"/>
              </a:rPr>
              <a:t>, </a:t>
            </a:r>
            <a:r>
              <a:rPr lang="en-US" sz="3600" b="1" dirty="0" err="1">
                <a:solidFill>
                  <a:schemeClr val="bg1"/>
                </a:solidFill>
                <a:latin typeface="Nikosh" panose="02000000000000000000" pitchFamily="2" charset="0"/>
                <a:cs typeface="Nikosh" panose="02000000000000000000" pitchFamily="2" charset="0"/>
              </a:rPr>
              <a:t>ইংরেজি</a:t>
            </a:r>
            <a:endParaRPr lang="en-US" sz="3600" b="1" dirty="0">
              <a:solidFill>
                <a:schemeClr val="bg1"/>
              </a:solidFill>
              <a:latin typeface="Nikosh" panose="02000000000000000000" pitchFamily="2" charset="0"/>
              <a:cs typeface="Nikosh" panose="02000000000000000000" pitchFamily="2" charset="0"/>
            </a:endParaRPr>
          </a:p>
        </p:txBody>
      </p:sp>
      <p:sp>
        <p:nvSpPr>
          <p:cNvPr id="10" name="TextBox 9">
            <a:extLst>
              <a:ext uri="{FF2B5EF4-FFF2-40B4-BE49-F238E27FC236}">
                <a16:creationId xmlns:a16="http://schemas.microsoft.com/office/drawing/2014/main" id="{4E1B4D59-3D42-D1F6-EE6B-90BEE583BE54}"/>
              </a:ext>
            </a:extLst>
          </p:cNvPr>
          <p:cNvSpPr txBox="1"/>
          <p:nvPr/>
        </p:nvSpPr>
        <p:spPr>
          <a:xfrm>
            <a:off x="1034536" y="3018798"/>
            <a:ext cx="4259499" cy="523220"/>
          </a:xfrm>
          <a:prstGeom prst="rect">
            <a:avLst/>
          </a:prstGeom>
          <a:noFill/>
        </p:spPr>
        <p:txBody>
          <a:bodyPr wrap="none" rtlCol="0">
            <a:spAutoFit/>
          </a:bodyPr>
          <a:lstStyle/>
          <a:p>
            <a:r>
              <a:rPr lang="en-US" sz="2800" b="1" dirty="0" err="1">
                <a:solidFill>
                  <a:schemeClr val="bg1"/>
                </a:solidFill>
                <a:latin typeface="Nikosh" panose="02000000000000000000" pitchFamily="2" charset="0"/>
                <a:cs typeface="Nikosh" panose="02000000000000000000" pitchFamily="2" charset="0"/>
              </a:rPr>
              <a:t>ছিপাতলী</a:t>
            </a:r>
            <a:r>
              <a:rPr lang="en-US" sz="2800" b="1" dirty="0">
                <a:solidFill>
                  <a:schemeClr val="bg1"/>
                </a:solidFill>
                <a:latin typeface="Nikosh" panose="02000000000000000000" pitchFamily="2" charset="0"/>
                <a:cs typeface="Nikosh" panose="02000000000000000000" pitchFamily="2" charset="0"/>
              </a:rPr>
              <a:t> </a:t>
            </a:r>
            <a:r>
              <a:rPr lang="en-US" sz="2800" b="1" dirty="0" err="1">
                <a:solidFill>
                  <a:schemeClr val="bg1"/>
                </a:solidFill>
                <a:latin typeface="Nikosh" panose="02000000000000000000" pitchFamily="2" charset="0"/>
                <a:cs typeface="Nikosh" panose="02000000000000000000" pitchFamily="2" charset="0"/>
              </a:rPr>
              <a:t>জে.জি</a:t>
            </a:r>
            <a:r>
              <a:rPr lang="en-US" sz="2800" b="1" dirty="0">
                <a:solidFill>
                  <a:schemeClr val="bg1"/>
                </a:solidFill>
                <a:latin typeface="Nikosh" panose="02000000000000000000" pitchFamily="2" charset="0"/>
                <a:cs typeface="Nikosh" panose="02000000000000000000" pitchFamily="2" charset="0"/>
              </a:rPr>
              <a:t>. </a:t>
            </a:r>
            <a:r>
              <a:rPr lang="en-US" sz="2800" b="1" dirty="0" err="1">
                <a:solidFill>
                  <a:schemeClr val="bg1"/>
                </a:solidFill>
                <a:latin typeface="Nikosh" panose="02000000000000000000" pitchFamily="2" charset="0"/>
                <a:cs typeface="Nikosh" panose="02000000000000000000" pitchFamily="2" charset="0"/>
              </a:rPr>
              <a:t>এম</a:t>
            </a:r>
            <a:r>
              <a:rPr lang="en-US" sz="2800" b="1" dirty="0">
                <a:solidFill>
                  <a:schemeClr val="bg1"/>
                </a:solidFill>
                <a:latin typeface="Nikosh" panose="02000000000000000000" pitchFamily="2" charset="0"/>
                <a:cs typeface="Nikosh" panose="02000000000000000000" pitchFamily="2" charset="0"/>
              </a:rPr>
              <a:t> </a:t>
            </a:r>
            <a:r>
              <a:rPr lang="en-US" sz="2800" b="1" dirty="0" err="1">
                <a:solidFill>
                  <a:schemeClr val="bg1"/>
                </a:solidFill>
                <a:latin typeface="Nikosh" panose="02000000000000000000" pitchFamily="2" charset="0"/>
                <a:cs typeface="Nikosh" panose="02000000000000000000" pitchFamily="2" charset="0"/>
              </a:rPr>
              <a:t>কামিল</a:t>
            </a:r>
            <a:r>
              <a:rPr lang="en-US" sz="2800" b="1" dirty="0">
                <a:solidFill>
                  <a:schemeClr val="bg1"/>
                </a:solidFill>
                <a:latin typeface="Nikosh" panose="02000000000000000000" pitchFamily="2" charset="0"/>
                <a:cs typeface="Nikosh" panose="02000000000000000000" pitchFamily="2" charset="0"/>
              </a:rPr>
              <a:t> (</a:t>
            </a:r>
            <a:r>
              <a:rPr lang="en-US" sz="2800" b="1" dirty="0" err="1">
                <a:solidFill>
                  <a:schemeClr val="bg1"/>
                </a:solidFill>
                <a:latin typeface="Nikosh" panose="02000000000000000000" pitchFamily="2" charset="0"/>
                <a:cs typeface="Nikosh" panose="02000000000000000000" pitchFamily="2" charset="0"/>
              </a:rPr>
              <a:t>এম.এ</a:t>
            </a:r>
            <a:r>
              <a:rPr lang="en-US" sz="2800" b="1" dirty="0">
                <a:solidFill>
                  <a:schemeClr val="bg1"/>
                </a:solidFill>
                <a:latin typeface="Nikosh" panose="02000000000000000000" pitchFamily="2" charset="0"/>
                <a:cs typeface="Nikosh" panose="02000000000000000000" pitchFamily="2" charset="0"/>
              </a:rPr>
              <a:t>)</a:t>
            </a:r>
          </a:p>
        </p:txBody>
      </p:sp>
      <p:sp>
        <p:nvSpPr>
          <p:cNvPr id="11" name="TextBox 10">
            <a:extLst>
              <a:ext uri="{FF2B5EF4-FFF2-40B4-BE49-F238E27FC236}">
                <a16:creationId xmlns:a16="http://schemas.microsoft.com/office/drawing/2014/main" id="{AEEAEB58-F024-836B-5088-3D08234F4831}"/>
              </a:ext>
            </a:extLst>
          </p:cNvPr>
          <p:cNvSpPr txBox="1"/>
          <p:nvPr/>
        </p:nvSpPr>
        <p:spPr>
          <a:xfrm>
            <a:off x="1551505" y="3450302"/>
            <a:ext cx="3164649" cy="523220"/>
          </a:xfrm>
          <a:prstGeom prst="rect">
            <a:avLst/>
          </a:prstGeom>
          <a:noFill/>
        </p:spPr>
        <p:txBody>
          <a:bodyPr wrap="none" rtlCol="0">
            <a:spAutoFit/>
          </a:bodyPr>
          <a:lstStyle/>
          <a:p>
            <a:r>
              <a:rPr lang="en-US" sz="2800" b="1" dirty="0" err="1">
                <a:solidFill>
                  <a:schemeClr val="bg1"/>
                </a:solidFill>
                <a:latin typeface="Nikosh" panose="02000000000000000000" pitchFamily="2" charset="0"/>
                <a:cs typeface="Nikosh" panose="02000000000000000000" pitchFamily="2" charset="0"/>
              </a:rPr>
              <a:t>মাদ্রাসা</a:t>
            </a:r>
            <a:r>
              <a:rPr lang="en-US" sz="2800" b="1" dirty="0">
                <a:solidFill>
                  <a:schemeClr val="bg1"/>
                </a:solidFill>
                <a:latin typeface="Nikosh" panose="02000000000000000000" pitchFamily="2" charset="0"/>
                <a:cs typeface="Nikosh" panose="02000000000000000000" pitchFamily="2" charset="0"/>
              </a:rPr>
              <a:t>, </a:t>
            </a:r>
            <a:r>
              <a:rPr lang="en-US" sz="2800" b="1" dirty="0" err="1">
                <a:solidFill>
                  <a:schemeClr val="bg1"/>
                </a:solidFill>
                <a:latin typeface="Nikosh" panose="02000000000000000000" pitchFamily="2" charset="0"/>
                <a:cs typeface="Nikosh" panose="02000000000000000000" pitchFamily="2" charset="0"/>
              </a:rPr>
              <a:t>হাটহাজারী</a:t>
            </a:r>
            <a:r>
              <a:rPr lang="en-US" sz="2800" b="1" dirty="0">
                <a:solidFill>
                  <a:schemeClr val="bg1"/>
                </a:solidFill>
                <a:latin typeface="Nikosh" panose="02000000000000000000" pitchFamily="2" charset="0"/>
                <a:cs typeface="Nikosh" panose="02000000000000000000" pitchFamily="2" charset="0"/>
              </a:rPr>
              <a:t>, </a:t>
            </a:r>
            <a:r>
              <a:rPr lang="en-US" sz="2800" b="1" dirty="0" err="1">
                <a:solidFill>
                  <a:schemeClr val="bg1"/>
                </a:solidFill>
                <a:latin typeface="Nikosh" panose="02000000000000000000" pitchFamily="2" charset="0"/>
                <a:cs typeface="Nikosh" panose="02000000000000000000" pitchFamily="2" charset="0"/>
              </a:rPr>
              <a:t>চট্টগ্রাম</a:t>
            </a:r>
            <a:endParaRPr lang="en-US" sz="2800" b="1" dirty="0">
              <a:solidFill>
                <a:schemeClr val="bg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765972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8BC4A4-F728-996A-B561-DDDF59822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7" y="1282901"/>
            <a:ext cx="6526924" cy="3620158"/>
          </a:xfrm>
          <a:prstGeom prst="rect">
            <a:avLst/>
          </a:prstGeom>
        </p:spPr>
      </p:pic>
      <p:sp>
        <p:nvSpPr>
          <p:cNvPr id="4" name="Rectangle 3">
            <a:extLst>
              <a:ext uri="{FF2B5EF4-FFF2-40B4-BE49-F238E27FC236}">
                <a16:creationId xmlns:a16="http://schemas.microsoft.com/office/drawing/2014/main" id="{0FAAFF54-0C8E-000D-A484-898B32C18DC4}"/>
              </a:ext>
            </a:extLst>
          </p:cNvPr>
          <p:cNvSpPr/>
          <p:nvPr/>
        </p:nvSpPr>
        <p:spPr>
          <a:xfrm>
            <a:off x="38427" y="47298"/>
            <a:ext cx="12106275" cy="632236"/>
          </a:xfrm>
          <a:prstGeom prst="rect">
            <a:avLst/>
          </a:prstGeom>
          <a:gradFill flip="none" rotWithShape="1">
            <a:gsLst>
              <a:gs pos="50000">
                <a:srgbClr val="00B050"/>
              </a:gs>
              <a:gs pos="100000">
                <a:schemeClr val="accent1">
                  <a:lumMod val="5000"/>
                  <a:lumOff val="95000"/>
                </a:schemeClr>
              </a:gs>
              <a:gs pos="5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bg1"/>
                </a:solidFill>
                <a:latin typeface="Nikosh" panose="02000000000000000000" pitchFamily="2" charset="0"/>
                <a:cs typeface="Nikosh" panose="02000000000000000000" pitchFamily="2" charset="0"/>
              </a:rPr>
              <a:t>ইন্টারনেটে</a:t>
            </a:r>
            <a:r>
              <a:rPr lang="en-US" sz="4400" dirty="0">
                <a:solidFill>
                  <a:schemeClr val="bg1"/>
                </a:solidFill>
                <a:latin typeface="Nikosh" panose="02000000000000000000" pitchFamily="2" charset="0"/>
                <a:cs typeface="Nikosh" panose="02000000000000000000" pitchFamily="2" charset="0"/>
              </a:rPr>
              <a:t> </a:t>
            </a:r>
            <a:r>
              <a:rPr lang="en-US" sz="4400" dirty="0" err="1">
                <a:solidFill>
                  <a:schemeClr val="bg1"/>
                </a:solidFill>
                <a:latin typeface="Nikosh" panose="02000000000000000000" pitchFamily="2" charset="0"/>
                <a:cs typeface="Nikosh" panose="02000000000000000000" pitchFamily="2" charset="0"/>
              </a:rPr>
              <a:t>তথ্যের</a:t>
            </a:r>
            <a:r>
              <a:rPr lang="en-US" sz="4400" dirty="0">
                <a:solidFill>
                  <a:schemeClr val="bg1"/>
                </a:solidFill>
                <a:latin typeface="Nikosh" panose="02000000000000000000" pitchFamily="2" charset="0"/>
                <a:cs typeface="Nikosh" panose="02000000000000000000" pitchFamily="2" charset="0"/>
              </a:rPr>
              <a:t> </a:t>
            </a:r>
            <a:r>
              <a:rPr lang="en-US" sz="4400" dirty="0" err="1">
                <a:solidFill>
                  <a:schemeClr val="bg1"/>
                </a:solidFill>
                <a:latin typeface="Nikosh" panose="02000000000000000000" pitchFamily="2" charset="0"/>
                <a:cs typeface="Nikosh" panose="02000000000000000000" pitchFamily="2" charset="0"/>
              </a:rPr>
              <a:t>নিরাপত্তার</a:t>
            </a:r>
            <a:r>
              <a:rPr lang="en-US" sz="4400" dirty="0">
                <a:solidFill>
                  <a:schemeClr val="bg1"/>
                </a:solidFill>
                <a:latin typeface="Nikosh" panose="02000000000000000000" pitchFamily="2" charset="0"/>
                <a:cs typeface="Nikosh" panose="02000000000000000000" pitchFamily="2" charset="0"/>
              </a:rPr>
              <a:t> </a:t>
            </a:r>
            <a:r>
              <a:rPr lang="en-US" sz="4400" dirty="0" err="1">
                <a:solidFill>
                  <a:schemeClr val="bg1"/>
                </a:solidFill>
                <a:latin typeface="Nikosh" panose="02000000000000000000" pitchFamily="2" charset="0"/>
                <a:cs typeface="Nikosh" panose="02000000000000000000" pitchFamily="2" charset="0"/>
              </a:rPr>
              <a:t>প্রয়োজনীয়তা</a:t>
            </a:r>
            <a:endParaRPr lang="en-US" sz="4400" dirty="0">
              <a:solidFill>
                <a:schemeClr val="bg1"/>
              </a:solidFill>
              <a:latin typeface="Nikosh" panose="02000000000000000000" pitchFamily="2" charset="0"/>
              <a:cs typeface="Nikosh" panose="02000000000000000000" pitchFamily="2" charset="0"/>
            </a:endParaRPr>
          </a:p>
        </p:txBody>
      </p:sp>
      <p:sp>
        <p:nvSpPr>
          <p:cNvPr id="6" name="TextBox 5">
            <a:extLst>
              <a:ext uri="{FF2B5EF4-FFF2-40B4-BE49-F238E27FC236}">
                <a16:creationId xmlns:a16="http://schemas.microsoft.com/office/drawing/2014/main" id="{BB942959-C5AB-0A78-44E4-2814CA34D1A9}"/>
              </a:ext>
            </a:extLst>
          </p:cNvPr>
          <p:cNvSpPr txBox="1"/>
          <p:nvPr/>
        </p:nvSpPr>
        <p:spPr>
          <a:xfrm>
            <a:off x="232543" y="5096136"/>
            <a:ext cx="6093372" cy="1446550"/>
          </a:xfrm>
          <a:prstGeom prst="rect">
            <a:avLst/>
          </a:prstGeom>
          <a:noFill/>
        </p:spPr>
        <p:txBody>
          <a:bodyPr wrap="square">
            <a:spAutoFit/>
          </a:bodyPr>
          <a:lstStyle/>
          <a:p>
            <a:pPr algn="ctr"/>
            <a:r>
              <a:rPr lang="en-US" sz="4400" b="1" dirty="0" err="1">
                <a:solidFill>
                  <a:srgbClr val="FFC000"/>
                </a:solidFill>
                <a:latin typeface="Nikosh" panose="02000000000000000000" pitchFamily="2" charset="0"/>
                <a:cs typeface="Nikosh" panose="02000000000000000000" pitchFamily="2" charset="0"/>
              </a:rPr>
              <a:t>এন্টিভাইরাস</a:t>
            </a:r>
            <a:r>
              <a:rPr lang="en-US" sz="4400" b="1" dirty="0">
                <a:solidFill>
                  <a:srgbClr val="FFC000"/>
                </a:solidFill>
                <a:latin typeface="Nikosh" panose="02000000000000000000" pitchFamily="2" charset="0"/>
                <a:cs typeface="Nikosh" panose="02000000000000000000" pitchFamily="2" charset="0"/>
              </a:rPr>
              <a:t> ও </a:t>
            </a:r>
            <a:r>
              <a:rPr lang="en-US" sz="4400" b="1" dirty="0" err="1">
                <a:solidFill>
                  <a:srgbClr val="FFC000"/>
                </a:solidFill>
                <a:latin typeface="Nikosh" panose="02000000000000000000" pitchFamily="2" charset="0"/>
                <a:cs typeface="Nikosh" panose="02000000000000000000" pitchFamily="2" charset="0"/>
              </a:rPr>
              <a:t>ফায়ারওয়াল</a:t>
            </a:r>
            <a:r>
              <a:rPr lang="en-US" sz="4400" b="1" dirty="0">
                <a:solidFill>
                  <a:srgbClr val="FFC000"/>
                </a:solidFill>
                <a:latin typeface="Nikosh" panose="02000000000000000000" pitchFamily="2" charset="0"/>
                <a:cs typeface="Nikosh" panose="02000000000000000000" pitchFamily="2" charset="0"/>
              </a:rPr>
              <a:t> </a:t>
            </a:r>
            <a:r>
              <a:rPr lang="en-US" sz="4400" b="1" dirty="0" err="1">
                <a:solidFill>
                  <a:srgbClr val="FFC000"/>
                </a:solidFill>
                <a:latin typeface="Nikosh" panose="02000000000000000000" pitchFamily="2" charset="0"/>
                <a:cs typeface="Nikosh" panose="02000000000000000000" pitchFamily="2" charset="0"/>
              </a:rPr>
              <a:t>সুরক্ষা</a:t>
            </a:r>
            <a:r>
              <a:rPr lang="en-US" sz="4400" b="1" dirty="0">
                <a:solidFill>
                  <a:srgbClr val="FFC000"/>
                </a:solidFill>
                <a:latin typeface="Nikosh" panose="02000000000000000000" pitchFamily="2" charset="0"/>
                <a:cs typeface="Nikosh" panose="02000000000000000000" pitchFamily="2" charset="0"/>
              </a:rPr>
              <a:t> </a:t>
            </a:r>
            <a:r>
              <a:rPr lang="en-US" sz="4400" b="1" dirty="0" err="1">
                <a:solidFill>
                  <a:srgbClr val="FFC000"/>
                </a:solidFill>
                <a:latin typeface="Nikosh" panose="02000000000000000000" pitchFamily="2" charset="0"/>
                <a:cs typeface="Nikosh" panose="02000000000000000000" pitchFamily="2" charset="0"/>
              </a:rPr>
              <a:t>ইনস্টল</a:t>
            </a:r>
            <a:r>
              <a:rPr lang="en-US" sz="4400" b="1" dirty="0">
                <a:solidFill>
                  <a:srgbClr val="FFC000"/>
                </a:solidFill>
                <a:latin typeface="Nikosh" panose="02000000000000000000" pitchFamily="2" charset="0"/>
                <a:cs typeface="Nikosh" panose="02000000000000000000" pitchFamily="2" charset="0"/>
              </a:rPr>
              <a:t> </a:t>
            </a:r>
            <a:r>
              <a:rPr lang="en-US" sz="4400" b="1" dirty="0" err="1">
                <a:solidFill>
                  <a:srgbClr val="FFC000"/>
                </a:solidFill>
                <a:latin typeface="Nikosh" panose="02000000000000000000" pitchFamily="2" charset="0"/>
                <a:cs typeface="Nikosh" panose="02000000000000000000" pitchFamily="2" charset="0"/>
              </a:rPr>
              <a:t>করা</a:t>
            </a:r>
            <a:endParaRPr lang="en-US" sz="4400" b="1" dirty="0">
              <a:solidFill>
                <a:srgbClr val="FFC00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261119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5CB90D-26F1-7B94-FDA7-5D2C74707517}"/>
              </a:ext>
            </a:extLst>
          </p:cNvPr>
          <p:cNvSpPr txBox="1"/>
          <p:nvPr/>
        </p:nvSpPr>
        <p:spPr>
          <a:xfrm>
            <a:off x="4959266" y="4219054"/>
            <a:ext cx="7020455" cy="2569934"/>
          </a:xfrm>
          <a:prstGeom prst="rect">
            <a:avLst/>
          </a:prstGeom>
          <a:noFill/>
        </p:spPr>
        <p:txBody>
          <a:bodyPr wrap="square">
            <a:spAutoFit/>
          </a:bodyPr>
          <a:lstStyle/>
          <a:p>
            <a:pPr algn="just"/>
            <a:r>
              <a:rPr lang="as-IN" sz="2300" dirty="0">
                <a:solidFill>
                  <a:srgbClr val="FFC000"/>
                </a:solidFill>
                <a:latin typeface="Nikosh" panose="02000000000000000000" pitchFamily="2" charset="0"/>
                <a:cs typeface="Nikosh" panose="02000000000000000000" pitchFamily="2" charset="0"/>
              </a:rPr>
              <a:t>১. সাইবার নিরাপত্তা কী এবং কেন এটি গুরুত্বপূর্ণ?২. বিভিন্ন ধরনের সাইবার আক্রমণ (যেমন: ফিশিং, ম্যালওয়্যার, র‍্যানসমওয়্যার) সম্পর্কে আলোচনা কর।</a:t>
            </a:r>
            <a:r>
              <a:rPr lang="en-US" sz="2300" dirty="0">
                <a:solidFill>
                  <a:srgbClr val="FFC000"/>
                </a:solidFill>
                <a:latin typeface="Nikosh" panose="02000000000000000000" pitchFamily="2" charset="0"/>
                <a:cs typeface="Nikosh" panose="02000000000000000000" pitchFamily="2" charset="0"/>
              </a:rPr>
              <a:t> ৩</a:t>
            </a:r>
            <a:r>
              <a:rPr lang="as-IN" sz="2300" dirty="0">
                <a:solidFill>
                  <a:srgbClr val="FFC000"/>
                </a:solidFill>
                <a:latin typeface="Nikosh" panose="02000000000000000000" pitchFamily="2" charset="0"/>
                <a:cs typeface="Nikosh" panose="02000000000000000000" pitchFamily="2" charset="0"/>
              </a:rPr>
              <a:t>. কিভাবে একজন ব্যবহারকারী তার পাসওয়ার্ড সুরক্ষিত রাখতে পারে?</a:t>
            </a:r>
            <a:r>
              <a:rPr lang="en-US" sz="2300" dirty="0">
                <a:solidFill>
                  <a:srgbClr val="FFC000"/>
                </a:solidFill>
                <a:latin typeface="Nikosh" panose="02000000000000000000" pitchFamily="2" charset="0"/>
                <a:cs typeface="Nikosh" panose="02000000000000000000" pitchFamily="2" charset="0"/>
              </a:rPr>
              <a:t> ৪</a:t>
            </a:r>
            <a:r>
              <a:rPr lang="as-IN" sz="2300" dirty="0">
                <a:solidFill>
                  <a:srgbClr val="FFC000"/>
                </a:solidFill>
                <a:latin typeface="Nikosh" panose="02000000000000000000" pitchFamily="2" charset="0"/>
                <a:cs typeface="Nikosh" panose="02000000000000000000" pitchFamily="2" charset="0"/>
              </a:rPr>
              <a:t>. সোশ্যাল মিডিয়ায় ব্যক্তিগত তথ্য শেয়ার করার ঝুঁকি নিয়ে আলোচনা করো।</a:t>
            </a:r>
            <a:r>
              <a:rPr lang="en-US" sz="2300" dirty="0">
                <a:solidFill>
                  <a:srgbClr val="FFC000"/>
                </a:solidFill>
                <a:latin typeface="Nikosh" panose="02000000000000000000" pitchFamily="2" charset="0"/>
                <a:cs typeface="Nikosh" panose="02000000000000000000" pitchFamily="2" charset="0"/>
              </a:rPr>
              <a:t> ৫</a:t>
            </a:r>
            <a:r>
              <a:rPr lang="as-IN" sz="2300" dirty="0">
                <a:solidFill>
                  <a:srgbClr val="FFC000"/>
                </a:solidFill>
                <a:latin typeface="Nikosh" panose="02000000000000000000" pitchFamily="2" charset="0"/>
                <a:cs typeface="Nikosh" panose="02000000000000000000" pitchFamily="2" charset="0"/>
              </a:rPr>
              <a:t>. তোমাদের গ্রুপ একটি সাইবার নিরাপত্তা সচেতনতামূলক পোস্টার ডিজাইন করো।</a:t>
            </a:r>
            <a:r>
              <a:rPr lang="en-US" sz="2300" dirty="0">
                <a:solidFill>
                  <a:srgbClr val="FFC000"/>
                </a:solidFill>
                <a:latin typeface="Nikosh" panose="02000000000000000000" pitchFamily="2" charset="0"/>
                <a:cs typeface="Nikosh" panose="02000000000000000000" pitchFamily="2" charset="0"/>
              </a:rPr>
              <a:t> ৬. </a:t>
            </a:r>
            <a:r>
              <a:rPr lang="en-US" sz="2300" dirty="0" err="1">
                <a:solidFill>
                  <a:srgbClr val="FFC000"/>
                </a:solidFill>
                <a:latin typeface="Nikosh" panose="02000000000000000000" pitchFamily="2" charset="0"/>
                <a:cs typeface="Nikosh" panose="02000000000000000000" pitchFamily="2" charset="0"/>
              </a:rPr>
              <a:t>নিজেদের</a:t>
            </a:r>
            <a:r>
              <a:rPr lang="en-US" sz="2300" dirty="0">
                <a:solidFill>
                  <a:srgbClr val="FFC000"/>
                </a:solidFill>
                <a:latin typeface="Nikosh" panose="02000000000000000000" pitchFamily="2" charset="0"/>
                <a:cs typeface="Nikosh" panose="02000000000000000000" pitchFamily="2" charset="0"/>
              </a:rPr>
              <a:t> </a:t>
            </a:r>
            <a:r>
              <a:rPr lang="en-US" sz="2300" dirty="0" err="1">
                <a:solidFill>
                  <a:srgbClr val="FFC000"/>
                </a:solidFill>
                <a:latin typeface="Nikosh" panose="02000000000000000000" pitchFamily="2" charset="0"/>
                <a:cs typeface="Nikosh" panose="02000000000000000000" pitchFamily="2" charset="0"/>
              </a:rPr>
              <a:t>কে</a:t>
            </a:r>
            <a:r>
              <a:rPr lang="en-US" sz="2300" dirty="0">
                <a:solidFill>
                  <a:srgbClr val="FFC000"/>
                </a:solidFill>
                <a:latin typeface="Nikosh" panose="02000000000000000000" pitchFamily="2" charset="0"/>
                <a:cs typeface="Nikosh" panose="02000000000000000000" pitchFamily="2" charset="0"/>
              </a:rPr>
              <a:t> </a:t>
            </a:r>
            <a:r>
              <a:rPr lang="en-US" sz="2300" dirty="0" err="1">
                <a:solidFill>
                  <a:srgbClr val="FFC000"/>
                </a:solidFill>
                <a:latin typeface="Nikosh" panose="02000000000000000000" pitchFamily="2" charset="0"/>
                <a:cs typeface="Nikosh" panose="02000000000000000000" pitchFamily="2" charset="0"/>
              </a:rPr>
              <a:t>সুরক্ষা</a:t>
            </a:r>
            <a:r>
              <a:rPr lang="en-US" sz="2300" dirty="0">
                <a:solidFill>
                  <a:srgbClr val="FFC000"/>
                </a:solidFill>
                <a:latin typeface="Nikosh" panose="02000000000000000000" pitchFamily="2" charset="0"/>
                <a:cs typeface="Nikosh" panose="02000000000000000000" pitchFamily="2" charset="0"/>
              </a:rPr>
              <a:t> </a:t>
            </a:r>
            <a:r>
              <a:rPr lang="en-US" sz="2300" dirty="0" err="1">
                <a:solidFill>
                  <a:srgbClr val="FFC000"/>
                </a:solidFill>
                <a:latin typeface="Nikosh" panose="02000000000000000000" pitchFamily="2" charset="0"/>
                <a:cs typeface="Nikosh" panose="02000000000000000000" pitchFamily="2" charset="0"/>
              </a:rPr>
              <a:t>রাখতে</a:t>
            </a:r>
            <a:r>
              <a:rPr lang="en-US" sz="2300" dirty="0">
                <a:solidFill>
                  <a:srgbClr val="FFC000"/>
                </a:solidFill>
                <a:latin typeface="Nikosh" panose="02000000000000000000" pitchFamily="2" charset="0"/>
                <a:cs typeface="Nikosh" panose="02000000000000000000" pitchFamily="2" charset="0"/>
              </a:rPr>
              <a:t> </a:t>
            </a:r>
            <a:r>
              <a:rPr lang="en-US" sz="2300" dirty="0" err="1">
                <a:solidFill>
                  <a:srgbClr val="FFC000"/>
                </a:solidFill>
                <a:latin typeface="Nikosh" panose="02000000000000000000" pitchFamily="2" charset="0"/>
                <a:cs typeface="Nikosh" panose="02000000000000000000" pitchFamily="2" charset="0"/>
              </a:rPr>
              <a:t>কোন</a:t>
            </a:r>
            <a:r>
              <a:rPr lang="en-US" sz="2300" dirty="0">
                <a:solidFill>
                  <a:srgbClr val="FFC000"/>
                </a:solidFill>
                <a:latin typeface="Nikosh" panose="02000000000000000000" pitchFamily="2" charset="0"/>
                <a:cs typeface="Nikosh" panose="02000000000000000000" pitchFamily="2" charset="0"/>
              </a:rPr>
              <a:t> </a:t>
            </a:r>
            <a:r>
              <a:rPr lang="en-US" sz="2300" dirty="0" err="1">
                <a:solidFill>
                  <a:srgbClr val="FFC000"/>
                </a:solidFill>
                <a:latin typeface="Nikosh" panose="02000000000000000000" pitchFamily="2" charset="0"/>
                <a:cs typeface="Nikosh" panose="02000000000000000000" pitchFamily="2" charset="0"/>
              </a:rPr>
              <a:t>প্রকার</a:t>
            </a:r>
            <a:r>
              <a:rPr lang="en-US" sz="2300" dirty="0">
                <a:solidFill>
                  <a:srgbClr val="FFC000"/>
                </a:solidFill>
                <a:latin typeface="Nikosh" panose="02000000000000000000" pitchFamily="2" charset="0"/>
                <a:cs typeface="Nikosh" panose="02000000000000000000" pitchFamily="2" charset="0"/>
              </a:rPr>
              <a:t> </a:t>
            </a:r>
            <a:r>
              <a:rPr lang="en-US" sz="2300" dirty="0" err="1">
                <a:solidFill>
                  <a:srgbClr val="FFC000"/>
                </a:solidFill>
                <a:latin typeface="Nikosh" panose="02000000000000000000" pitchFamily="2" charset="0"/>
                <a:cs typeface="Nikosh" panose="02000000000000000000" pitchFamily="2" charset="0"/>
              </a:rPr>
              <a:t>এ্যাপ</a:t>
            </a:r>
            <a:r>
              <a:rPr lang="en-US" sz="2300" dirty="0">
                <a:solidFill>
                  <a:srgbClr val="FFC000"/>
                </a:solidFill>
                <a:latin typeface="Nikosh" panose="02000000000000000000" pitchFamily="2" charset="0"/>
                <a:cs typeface="Nikosh" panose="02000000000000000000" pitchFamily="2" charset="0"/>
              </a:rPr>
              <a:t> </a:t>
            </a:r>
            <a:r>
              <a:rPr lang="en-US" sz="2300" dirty="0" err="1">
                <a:solidFill>
                  <a:srgbClr val="FFC000"/>
                </a:solidFill>
                <a:latin typeface="Nikosh" panose="02000000000000000000" pitchFamily="2" charset="0"/>
                <a:cs typeface="Nikosh" panose="02000000000000000000" pitchFamily="2" charset="0"/>
              </a:rPr>
              <a:t>ফোনে</a:t>
            </a:r>
            <a:r>
              <a:rPr lang="en-US" sz="2300" dirty="0">
                <a:solidFill>
                  <a:srgbClr val="FFC000"/>
                </a:solidFill>
                <a:latin typeface="Nikosh" panose="02000000000000000000" pitchFamily="2" charset="0"/>
                <a:cs typeface="Nikosh" panose="02000000000000000000" pitchFamily="2" charset="0"/>
              </a:rPr>
              <a:t> </a:t>
            </a:r>
            <a:r>
              <a:rPr lang="en-US" sz="2300" dirty="0" err="1">
                <a:solidFill>
                  <a:srgbClr val="FFC000"/>
                </a:solidFill>
                <a:latin typeface="Nikosh" panose="02000000000000000000" pitchFamily="2" charset="0"/>
                <a:cs typeface="Nikosh" panose="02000000000000000000" pitchFamily="2" charset="0"/>
              </a:rPr>
              <a:t>থাকা</a:t>
            </a:r>
            <a:r>
              <a:rPr lang="en-US" sz="2300" dirty="0">
                <a:solidFill>
                  <a:srgbClr val="FFC000"/>
                </a:solidFill>
                <a:latin typeface="Nikosh" panose="02000000000000000000" pitchFamily="2" charset="0"/>
                <a:cs typeface="Nikosh" panose="02000000000000000000" pitchFamily="2" charset="0"/>
              </a:rPr>
              <a:t> </a:t>
            </a:r>
            <a:r>
              <a:rPr lang="en-US" sz="2300" dirty="0" err="1">
                <a:solidFill>
                  <a:srgbClr val="FFC000"/>
                </a:solidFill>
                <a:latin typeface="Nikosh" panose="02000000000000000000" pitchFamily="2" charset="0"/>
                <a:cs typeface="Nikosh" panose="02000000000000000000" pitchFamily="2" charset="0"/>
              </a:rPr>
              <a:t>জরুরী</a:t>
            </a:r>
            <a:r>
              <a:rPr lang="en-US" sz="2300" dirty="0">
                <a:solidFill>
                  <a:srgbClr val="FFC000"/>
                </a:solidFill>
                <a:latin typeface="Nikosh" panose="02000000000000000000" pitchFamily="2" charset="0"/>
                <a:cs typeface="Nikosh" panose="02000000000000000000" pitchFamily="2" charset="0"/>
              </a:rPr>
              <a:t> ? ৭. OTP </a:t>
            </a:r>
            <a:r>
              <a:rPr lang="en-US" sz="2300" dirty="0" err="1">
                <a:solidFill>
                  <a:srgbClr val="FFC000"/>
                </a:solidFill>
                <a:latin typeface="Nikosh" panose="02000000000000000000" pitchFamily="2" charset="0"/>
                <a:cs typeface="Nikosh" panose="02000000000000000000" pitchFamily="2" charset="0"/>
              </a:rPr>
              <a:t>এর</a:t>
            </a:r>
            <a:r>
              <a:rPr lang="en-US" sz="2300" dirty="0">
                <a:solidFill>
                  <a:srgbClr val="FFC000"/>
                </a:solidFill>
                <a:latin typeface="Nikosh" panose="02000000000000000000" pitchFamily="2" charset="0"/>
                <a:cs typeface="Nikosh" panose="02000000000000000000" pitchFamily="2" charset="0"/>
              </a:rPr>
              <a:t> </a:t>
            </a:r>
            <a:r>
              <a:rPr lang="en-US" sz="2300" dirty="0" err="1">
                <a:solidFill>
                  <a:srgbClr val="FFC000"/>
                </a:solidFill>
                <a:latin typeface="Nikosh" panose="02000000000000000000" pitchFamily="2" charset="0"/>
                <a:cs typeface="Nikosh" panose="02000000000000000000" pitchFamily="2" charset="0"/>
              </a:rPr>
              <a:t>পূর্ণরুপ</a:t>
            </a:r>
            <a:r>
              <a:rPr lang="en-US" sz="2300" dirty="0">
                <a:solidFill>
                  <a:srgbClr val="FFC000"/>
                </a:solidFill>
                <a:latin typeface="Nikosh" panose="02000000000000000000" pitchFamily="2" charset="0"/>
                <a:cs typeface="Nikosh" panose="02000000000000000000" pitchFamily="2" charset="0"/>
              </a:rPr>
              <a:t> </a:t>
            </a:r>
            <a:r>
              <a:rPr lang="en-US" sz="2300" dirty="0" err="1">
                <a:solidFill>
                  <a:srgbClr val="FFC000"/>
                </a:solidFill>
                <a:latin typeface="Nikosh" panose="02000000000000000000" pitchFamily="2" charset="0"/>
                <a:cs typeface="Nikosh" panose="02000000000000000000" pitchFamily="2" charset="0"/>
              </a:rPr>
              <a:t>কী</a:t>
            </a:r>
            <a:r>
              <a:rPr lang="en-US" sz="2300" dirty="0">
                <a:solidFill>
                  <a:srgbClr val="FFC000"/>
                </a:solidFill>
                <a:latin typeface="Nikosh" panose="02000000000000000000" pitchFamily="2" charset="0"/>
                <a:cs typeface="Nikosh" panose="02000000000000000000" pitchFamily="2" charset="0"/>
              </a:rPr>
              <a:t> ? ৮.  </a:t>
            </a:r>
            <a:r>
              <a:rPr lang="en-US" sz="2300" dirty="0" err="1">
                <a:solidFill>
                  <a:srgbClr val="FFC000"/>
                </a:solidFill>
                <a:latin typeface="Nikosh" panose="02000000000000000000" pitchFamily="2" charset="0"/>
                <a:cs typeface="Nikosh" panose="02000000000000000000" pitchFamily="2" charset="0"/>
              </a:rPr>
              <a:t>একটা</a:t>
            </a:r>
            <a:r>
              <a:rPr lang="en-US" sz="2300" dirty="0">
                <a:solidFill>
                  <a:srgbClr val="FFC000"/>
                </a:solidFill>
                <a:latin typeface="Nikosh" panose="02000000000000000000" pitchFamily="2" charset="0"/>
                <a:cs typeface="Nikosh" panose="02000000000000000000" pitchFamily="2" charset="0"/>
              </a:rPr>
              <a:t> </a:t>
            </a:r>
            <a:r>
              <a:rPr lang="en-US" sz="2300" dirty="0" err="1">
                <a:solidFill>
                  <a:srgbClr val="FFC000"/>
                </a:solidFill>
                <a:latin typeface="Nikosh" panose="02000000000000000000" pitchFamily="2" charset="0"/>
                <a:cs typeface="Nikosh" panose="02000000000000000000" pitchFamily="2" charset="0"/>
              </a:rPr>
              <a:t>শক্তিশালী</a:t>
            </a:r>
            <a:r>
              <a:rPr lang="en-US" sz="2300" dirty="0">
                <a:solidFill>
                  <a:srgbClr val="FFC000"/>
                </a:solidFill>
                <a:latin typeface="Nikosh" panose="02000000000000000000" pitchFamily="2" charset="0"/>
                <a:cs typeface="Nikosh" panose="02000000000000000000" pitchFamily="2" charset="0"/>
              </a:rPr>
              <a:t> </a:t>
            </a:r>
            <a:r>
              <a:rPr lang="en-US" sz="2300" dirty="0" err="1">
                <a:solidFill>
                  <a:srgbClr val="FFC000"/>
                </a:solidFill>
                <a:latin typeface="Nikosh" panose="02000000000000000000" pitchFamily="2" charset="0"/>
                <a:cs typeface="Nikosh" panose="02000000000000000000" pitchFamily="2" charset="0"/>
              </a:rPr>
              <a:t>পাসওয়ার্ড</a:t>
            </a:r>
            <a:r>
              <a:rPr lang="en-US" sz="2300" dirty="0">
                <a:solidFill>
                  <a:srgbClr val="FFC000"/>
                </a:solidFill>
                <a:latin typeface="Nikosh" panose="02000000000000000000" pitchFamily="2" charset="0"/>
                <a:cs typeface="Nikosh" panose="02000000000000000000" pitchFamily="2" charset="0"/>
              </a:rPr>
              <a:t> </a:t>
            </a:r>
            <a:r>
              <a:rPr lang="en-US" sz="2300" dirty="0" err="1">
                <a:solidFill>
                  <a:srgbClr val="FFC000"/>
                </a:solidFill>
                <a:latin typeface="Nikosh" panose="02000000000000000000" pitchFamily="2" charset="0"/>
                <a:cs typeface="Nikosh" panose="02000000000000000000" pitchFamily="2" charset="0"/>
              </a:rPr>
              <a:t>লিখ</a:t>
            </a:r>
            <a:r>
              <a:rPr lang="en-US" sz="2300" dirty="0">
                <a:solidFill>
                  <a:srgbClr val="FFC000"/>
                </a:solidFill>
                <a:latin typeface="Nikosh" panose="02000000000000000000" pitchFamily="2" charset="0"/>
                <a:cs typeface="Nikosh" panose="02000000000000000000" pitchFamily="2" charset="0"/>
              </a:rPr>
              <a:t>। </a:t>
            </a:r>
          </a:p>
        </p:txBody>
      </p:sp>
      <p:sp>
        <p:nvSpPr>
          <p:cNvPr id="4" name="Rectangle: Rounded Corners 3">
            <a:extLst>
              <a:ext uri="{FF2B5EF4-FFF2-40B4-BE49-F238E27FC236}">
                <a16:creationId xmlns:a16="http://schemas.microsoft.com/office/drawing/2014/main" id="{127DEE99-8D59-B427-9985-A2AC04CA3911}"/>
              </a:ext>
            </a:extLst>
          </p:cNvPr>
          <p:cNvSpPr/>
          <p:nvPr/>
        </p:nvSpPr>
        <p:spPr>
          <a:xfrm>
            <a:off x="5567510" y="2483215"/>
            <a:ext cx="6773914" cy="488731"/>
          </a:xfrm>
          <a:prstGeom prst="roundRect">
            <a:avLst>
              <a:gd name="adj" fmla="val 50000"/>
            </a:avLst>
          </a:prstGeom>
          <a:solidFill>
            <a:srgbClr val="FFFF00"/>
          </a:solidFill>
          <a:ln>
            <a:noFill/>
          </a:ln>
          <a:effectLst>
            <a:reflection blurRad="6350" stA="50000" endA="295" endPos="92000" dist="1016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EB6224B-2C4E-E302-9E66-2A75D902E181}"/>
              </a:ext>
            </a:extLst>
          </p:cNvPr>
          <p:cNvSpPr/>
          <p:nvPr/>
        </p:nvSpPr>
        <p:spPr>
          <a:xfrm>
            <a:off x="6634307" y="1199062"/>
            <a:ext cx="2932386" cy="2932386"/>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A668AD6-9277-A7A8-E669-C256DE04469A}"/>
              </a:ext>
            </a:extLst>
          </p:cNvPr>
          <p:cNvSpPr/>
          <p:nvPr/>
        </p:nvSpPr>
        <p:spPr>
          <a:xfrm>
            <a:off x="6752548" y="1317303"/>
            <a:ext cx="2695904" cy="2695904"/>
          </a:xfrm>
          <a:prstGeom prst="ellips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F43163C-99BC-77B7-C5E3-00EA095006B6}"/>
              </a:ext>
            </a:extLst>
          </p:cNvPr>
          <p:cNvPicPr>
            <a:picLocks noChangeAspect="1"/>
          </p:cNvPicPr>
          <p:nvPr/>
        </p:nvPicPr>
        <p:blipFill>
          <a:blip r:embed="rId2">
            <a:extLst>
              <a:ext uri="{28A0092B-C50C-407E-A947-70E740481C1C}">
                <a14:useLocalDpi xmlns:a14="http://schemas.microsoft.com/office/drawing/2010/main" val="0"/>
              </a:ext>
            </a:extLst>
          </a:blip>
          <a:srcRect l="16979" r="16979"/>
          <a:stretch/>
        </p:blipFill>
        <p:spPr>
          <a:xfrm>
            <a:off x="6800370" y="1355403"/>
            <a:ext cx="2598420" cy="2618229"/>
          </a:xfrm>
          <a:prstGeom prst="ellipse">
            <a:avLst/>
          </a:prstGeom>
        </p:spPr>
      </p:pic>
      <p:sp>
        <p:nvSpPr>
          <p:cNvPr id="8" name="TextBox 7">
            <a:extLst>
              <a:ext uri="{FF2B5EF4-FFF2-40B4-BE49-F238E27FC236}">
                <a16:creationId xmlns:a16="http://schemas.microsoft.com/office/drawing/2014/main" id="{46E105DE-2CCA-D294-C200-16B06AD54C5A}"/>
              </a:ext>
            </a:extLst>
          </p:cNvPr>
          <p:cNvSpPr txBox="1"/>
          <p:nvPr/>
        </p:nvSpPr>
        <p:spPr>
          <a:xfrm>
            <a:off x="8197687" y="232540"/>
            <a:ext cx="3583032" cy="1323439"/>
          </a:xfrm>
          <a:prstGeom prst="rect">
            <a:avLst/>
          </a:prstGeom>
          <a:noFill/>
        </p:spPr>
        <p:txBody>
          <a:bodyPr wrap="none" rtlCol="0">
            <a:spAutoFit/>
          </a:bodyPr>
          <a:lstStyle/>
          <a:p>
            <a:r>
              <a:rPr lang="en-US" sz="8000" b="1" dirty="0" err="1">
                <a:solidFill>
                  <a:srgbClr val="FFFF00"/>
                </a:solidFill>
                <a:latin typeface="Nikosh" panose="02000000000000000000" pitchFamily="2" charset="0"/>
                <a:cs typeface="Nikosh" panose="02000000000000000000" pitchFamily="2" charset="0"/>
              </a:rPr>
              <a:t>দলীয়</a:t>
            </a:r>
            <a:r>
              <a:rPr lang="en-US" sz="8000" b="1" dirty="0">
                <a:solidFill>
                  <a:srgbClr val="FFFF00"/>
                </a:solidFill>
                <a:latin typeface="Nikosh" panose="02000000000000000000" pitchFamily="2" charset="0"/>
                <a:cs typeface="Nikosh" panose="02000000000000000000" pitchFamily="2" charset="0"/>
              </a:rPr>
              <a:t> </a:t>
            </a:r>
            <a:r>
              <a:rPr lang="en-US" sz="8000" b="1" dirty="0" err="1">
                <a:solidFill>
                  <a:srgbClr val="FFFF00"/>
                </a:solidFill>
                <a:latin typeface="Nikosh" panose="02000000000000000000" pitchFamily="2" charset="0"/>
                <a:cs typeface="Nikosh" panose="02000000000000000000" pitchFamily="2" charset="0"/>
              </a:rPr>
              <a:t>কাজ</a:t>
            </a:r>
            <a:endParaRPr lang="en-US" sz="8000" b="1" dirty="0">
              <a:solidFill>
                <a:srgbClr val="FFFF0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733500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A9897B6-188E-FD16-6F3F-388D32B86BA9}"/>
              </a:ext>
            </a:extLst>
          </p:cNvPr>
          <p:cNvSpPr/>
          <p:nvPr/>
        </p:nvSpPr>
        <p:spPr>
          <a:xfrm>
            <a:off x="-215467" y="2759256"/>
            <a:ext cx="6773914" cy="488731"/>
          </a:xfrm>
          <a:prstGeom prst="roundRect">
            <a:avLst>
              <a:gd name="adj" fmla="val 50000"/>
            </a:avLst>
          </a:prstGeom>
          <a:solidFill>
            <a:srgbClr val="FFFF00"/>
          </a:solidFill>
          <a:ln>
            <a:noFill/>
          </a:ln>
          <a:effectLst>
            <a:reflection blurRad="6350" stA="50000" endA="295" endPos="92000" dist="1016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8950C8F-27C9-4710-4E04-0C28BA1BD0FE}"/>
              </a:ext>
            </a:extLst>
          </p:cNvPr>
          <p:cNvSpPr/>
          <p:nvPr/>
        </p:nvSpPr>
        <p:spPr>
          <a:xfrm>
            <a:off x="851330" y="1475103"/>
            <a:ext cx="2932386" cy="2932386"/>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E7DDC83-B830-B312-5E1B-1CC917F789DB}"/>
              </a:ext>
            </a:extLst>
          </p:cNvPr>
          <p:cNvSpPr/>
          <p:nvPr/>
        </p:nvSpPr>
        <p:spPr>
          <a:xfrm>
            <a:off x="969571" y="1593344"/>
            <a:ext cx="2695904" cy="2695904"/>
          </a:xfrm>
          <a:prstGeom prst="ellips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6A75938-49B6-1796-7EA8-4D5F38E046D0}"/>
              </a:ext>
            </a:extLst>
          </p:cNvPr>
          <p:cNvSpPr txBox="1"/>
          <p:nvPr/>
        </p:nvSpPr>
        <p:spPr>
          <a:xfrm>
            <a:off x="411273" y="252676"/>
            <a:ext cx="3810659" cy="1323439"/>
          </a:xfrm>
          <a:prstGeom prst="rect">
            <a:avLst/>
          </a:prstGeom>
          <a:noFill/>
        </p:spPr>
        <p:txBody>
          <a:bodyPr wrap="none" rtlCol="0">
            <a:spAutoFit/>
          </a:bodyPr>
          <a:lstStyle/>
          <a:p>
            <a:r>
              <a:rPr lang="en-US" sz="8000" b="1" dirty="0" err="1">
                <a:solidFill>
                  <a:srgbClr val="FFFF00"/>
                </a:solidFill>
                <a:latin typeface="Nikosh" panose="02000000000000000000" pitchFamily="2" charset="0"/>
                <a:cs typeface="Nikosh" panose="02000000000000000000" pitchFamily="2" charset="0"/>
              </a:rPr>
              <a:t>বাড়ির</a:t>
            </a:r>
            <a:r>
              <a:rPr lang="en-US" sz="8000" b="1" dirty="0">
                <a:solidFill>
                  <a:srgbClr val="FFFF00"/>
                </a:solidFill>
                <a:latin typeface="Nikosh" panose="02000000000000000000" pitchFamily="2" charset="0"/>
                <a:cs typeface="Nikosh" panose="02000000000000000000" pitchFamily="2" charset="0"/>
              </a:rPr>
              <a:t> </a:t>
            </a:r>
            <a:r>
              <a:rPr lang="en-US" sz="8000" b="1" dirty="0" err="1">
                <a:solidFill>
                  <a:srgbClr val="FFFF00"/>
                </a:solidFill>
                <a:latin typeface="Nikosh" panose="02000000000000000000" pitchFamily="2" charset="0"/>
                <a:cs typeface="Nikosh" panose="02000000000000000000" pitchFamily="2" charset="0"/>
              </a:rPr>
              <a:t>কাজ</a:t>
            </a:r>
            <a:endParaRPr lang="en-US" sz="8000" b="1" dirty="0">
              <a:solidFill>
                <a:srgbClr val="FFFF00"/>
              </a:solidFill>
              <a:latin typeface="Nikosh" panose="02000000000000000000" pitchFamily="2" charset="0"/>
              <a:cs typeface="Nikosh" panose="02000000000000000000" pitchFamily="2" charset="0"/>
            </a:endParaRPr>
          </a:p>
        </p:txBody>
      </p:sp>
      <p:pic>
        <p:nvPicPr>
          <p:cNvPr id="7" name="Picture 6">
            <a:extLst>
              <a:ext uri="{FF2B5EF4-FFF2-40B4-BE49-F238E27FC236}">
                <a16:creationId xmlns:a16="http://schemas.microsoft.com/office/drawing/2014/main" id="{3055EEBD-EF31-5B9D-5A87-4639E6A0F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37" y="1636400"/>
            <a:ext cx="2553130" cy="2590597"/>
          </a:xfrm>
          <a:prstGeom prst="ellipse">
            <a:avLst/>
          </a:prstGeom>
        </p:spPr>
      </p:pic>
      <p:sp>
        <p:nvSpPr>
          <p:cNvPr id="9" name="TextBox 8">
            <a:extLst>
              <a:ext uri="{FF2B5EF4-FFF2-40B4-BE49-F238E27FC236}">
                <a16:creationId xmlns:a16="http://schemas.microsoft.com/office/drawing/2014/main" id="{72F77643-5FAC-F9BD-2508-580231A6A5AA}"/>
              </a:ext>
            </a:extLst>
          </p:cNvPr>
          <p:cNvSpPr txBox="1"/>
          <p:nvPr/>
        </p:nvSpPr>
        <p:spPr>
          <a:xfrm>
            <a:off x="172528" y="4342641"/>
            <a:ext cx="6918384" cy="2569934"/>
          </a:xfrm>
          <a:prstGeom prst="rect">
            <a:avLst/>
          </a:prstGeom>
          <a:noFill/>
        </p:spPr>
        <p:txBody>
          <a:bodyPr wrap="square">
            <a:spAutoFit/>
          </a:bodyPr>
          <a:lstStyle/>
          <a:p>
            <a:pPr algn="just"/>
            <a:r>
              <a:rPr lang="as-IN" sz="2300" dirty="0">
                <a:solidFill>
                  <a:schemeClr val="bg1"/>
                </a:solidFill>
                <a:latin typeface="Nikosh" panose="02000000000000000000" pitchFamily="2" charset="0"/>
                <a:cs typeface="Nikosh" panose="02000000000000000000" pitchFamily="2" charset="0"/>
              </a:rPr>
              <a:t>১. “সাইবার নিরাপত্তা” শব্দের অর্থ কী?২. পাসওয়ার্ড ব্যবহারের ক্ষেত্রে কী কী সতর্কতা অবলম্বন করা উচিত?৩. ভাইরাস এবং ম্যালওয়্যার কীভাবে কম্পিউটারের ক্ষতি করে?৪. ইমেইল ফিশিং কী এবং কীভাবে তা থেকে নিজেকে রক্ষা করা যায়?৫. কিভাবে স্কুল ছাত্রছাত্রীরা সাইবারবুলিং এর শিকার হতে পারে এবং এ থেকে রক্ষা পাওয়ার উপায় কী?৬. তোমার একটি পাসওয়ার্ড তৈরি করো যা শক্তিশালী এবং নিরাপদ। কেন সেটি নিরাপদ?৭. ওয়েবসাইটের নিরাপত্তা নিশ্চিত করতে কী ধরনের প্রযুক্তি ব্যবহার করা হয়?</a:t>
            </a:r>
            <a:endParaRPr lang="en-US" sz="2300" dirty="0">
              <a:solidFill>
                <a:schemeClr val="bg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624879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5F562E-CED9-A72C-B24C-71046755D167}"/>
              </a:ext>
            </a:extLst>
          </p:cNvPr>
          <p:cNvSpPr txBox="1"/>
          <p:nvPr/>
        </p:nvSpPr>
        <p:spPr>
          <a:xfrm rot="19711298">
            <a:off x="-155274" y="1543868"/>
            <a:ext cx="8866530" cy="3770263"/>
          </a:xfrm>
          <a:prstGeom prst="rect">
            <a:avLst/>
          </a:prstGeom>
          <a:noFill/>
        </p:spPr>
        <p:txBody>
          <a:bodyPr wrap="none" rtlCol="0">
            <a:spAutoFit/>
          </a:bodyPr>
          <a:lstStyle/>
          <a:p>
            <a:r>
              <a:rPr lang="en-US" sz="23900" dirty="0" err="1">
                <a:ln w="38100">
                  <a:solidFill>
                    <a:srgbClr val="FF0000"/>
                  </a:solidFill>
                </a:ln>
                <a:solidFill>
                  <a:schemeClr val="bg1"/>
                </a:solidFill>
                <a:latin typeface="Li Alinur Sangbadpatra Unicode" panose="02000500000000000000" pitchFamily="2" charset="0"/>
                <a:cs typeface="Li Alinur Sangbadpatra Unicode" panose="02000500000000000000" pitchFamily="2" charset="0"/>
              </a:rPr>
              <a:t>ধন্যবাদ</a:t>
            </a:r>
            <a:endParaRPr lang="en-US" sz="23900" dirty="0">
              <a:ln w="38100">
                <a:solidFill>
                  <a:srgbClr val="FF0000"/>
                </a:solidFill>
              </a:ln>
              <a:solidFill>
                <a:schemeClr val="bg1"/>
              </a:solidFill>
              <a:latin typeface="Li Alinur Sangbadpatra Unicode" panose="02000500000000000000" pitchFamily="2" charset="0"/>
              <a:cs typeface="Li Alinur Sangbadpatra Unicode" panose="02000500000000000000" pitchFamily="2" charset="0"/>
            </a:endParaRPr>
          </a:p>
        </p:txBody>
      </p:sp>
    </p:spTree>
    <p:extLst>
      <p:ext uri="{BB962C8B-B14F-4D97-AF65-F5344CB8AC3E}">
        <p14:creationId xmlns:p14="http://schemas.microsoft.com/office/powerpoint/2010/main" val="249327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ACE89E-346D-22D8-506D-6DF07317C127}"/>
              </a:ext>
            </a:extLst>
          </p:cNvPr>
          <p:cNvSpPr txBox="1"/>
          <p:nvPr/>
        </p:nvSpPr>
        <p:spPr>
          <a:xfrm>
            <a:off x="4874832" y="2104697"/>
            <a:ext cx="6406808" cy="3708708"/>
          </a:xfrm>
          <a:prstGeom prst="rect">
            <a:avLst/>
          </a:prstGeom>
          <a:noFill/>
        </p:spPr>
        <p:txBody>
          <a:bodyPr wrap="square" rtlCol="0">
            <a:spAutoFit/>
          </a:bodyPr>
          <a:lstStyle/>
          <a:p>
            <a:pPr algn="ctr"/>
            <a:r>
              <a:rPr lang="en-US" sz="8000" b="1" dirty="0" err="1">
                <a:solidFill>
                  <a:schemeClr val="bg1"/>
                </a:solidFill>
                <a:latin typeface="Nikosh" panose="02000000000000000000" pitchFamily="2" charset="0"/>
                <a:cs typeface="Nikosh" panose="02000000000000000000" pitchFamily="2" charset="0"/>
              </a:rPr>
              <a:t>পাঠ</a:t>
            </a:r>
            <a:r>
              <a:rPr lang="en-US" sz="8000" b="1" dirty="0">
                <a:solidFill>
                  <a:schemeClr val="bg1"/>
                </a:solidFill>
                <a:latin typeface="Nikosh" panose="02000000000000000000" pitchFamily="2" charset="0"/>
                <a:cs typeface="Nikosh" panose="02000000000000000000" pitchFamily="2" charset="0"/>
              </a:rPr>
              <a:t> </a:t>
            </a:r>
            <a:r>
              <a:rPr lang="en-US" sz="8000" b="1" dirty="0" err="1">
                <a:solidFill>
                  <a:schemeClr val="bg1"/>
                </a:solidFill>
                <a:latin typeface="Nikosh" panose="02000000000000000000" pitchFamily="2" charset="0"/>
                <a:cs typeface="Nikosh" panose="02000000000000000000" pitchFamily="2" charset="0"/>
              </a:rPr>
              <a:t>পরিচিতি</a:t>
            </a:r>
            <a:endParaRPr lang="en-US" sz="8000" b="1" dirty="0">
              <a:solidFill>
                <a:schemeClr val="bg1"/>
              </a:solidFill>
              <a:latin typeface="Nikosh" panose="02000000000000000000" pitchFamily="2" charset="0"/>
              <a:cs typeface="Nikosh" panose="02000000000000000000" pitchFamily="2" charset="0"/>
            </a:endParaRPr>
          </a:p>
          <a:p>
            <a:pPr algn="ctr"/>
            <a:endParaRPr lang="en-US" sz="1100" dirty="0">
              <a:solidFill>
                <a:schemeClr val="bg1"/>
              </a:solidFill>
              <a:latin typeface="Nikosh" panose="02000000000000000000" pitchFamily="2" charset="0"/>
              <a:cs typeface="Nikosh" panose="02000000000000000000" pitchFamily="2" charset="0"/>
            </a:endParaRPr>
          </a:p>
          <a:p>
            <a:pPr algn="ctr"/>
            <a:r>
              <a:rPr lang="en-US" sz="4800" dirty="0" err="1">
                <a:solidFill>
                  <a:schemeClr val="bg1"/>
                </a:solidFill>
                <a:latin typeface="Nikosh" panose="02000000000000000000" pitchFamily="2" charset="0"/>
                <a:cs typeface="Nikosh" panose="02000000000000000000" pitchFamily="2" charset="0"/>
              </a:rPr>
              <a:t>শ্রেণি</a:t>
            </a:r>
            <a:r>
              <a:rPr lang="en-US" sz="4800" dirty="0">
                <a:solidFill>
                  <a:schemeClr val="bg1"/>
                </a:solidFill>
                <a:latin typeface="Nikosh" panose="02000000000000000000" pitchFamily="2" charset="0"/>
                <a:cs typeface="Nikosh" panose="02000000000000000000" pitchFamily="2" charset="0"/>
              </a:rPr>
              <a:t>: ৯ম ও ১০ম</a:t>
            </a:r>
          </a:p>
          <a:p>
            <a:pPr algn="ctr"/>
            <a:r>
              <a:rPr lang="en-US" sz="4800" dirty="0" err="1">
                <a:solidFill>
                  <a:schemeClr val="bg1"/>
                </a:solidFill>
                <a:latin typeface="Nikosh" panose="02000000000000000000" pitchFamily="2" charset="0"/>
                <a:cs typeface="Nikosh" panose="02000000000000000000" pitchFamily="2" charset="0"/>
              </a:rPr>
              <a:t>বিষয়ঃ</a:t>
            </a:r>
            <a:r>
              <a:rPr lang="en-US" sz="4800" dirty="0">
                <a:solidFill>
                  <a:schemeClr val="bg1"/>
                </a:solidFill>
                <a:latin typeface="Nikosh" panose="02000000000000000000" pitchFamily="2" charset="0"/>
                <a:cs typeface="Nikosh" panose="02000000000000000000" pitchFamily="2" charset="0"/>
              </a:rPr>
              <a:t> </a:t>
            </a:r>
            <a:r>
              <a:rPr lang="en-US" sz="4800" dirty="0" err="1">
                <a:solidFill>
                  <a:schemeClr val="bg1"/>
                </a:solidFill>
                <a:latin typeface="Nikosh" panose="02000000000000000000" pitchFamily="2" charset="0"/>
                <a:cs typeface="Nikosh" panose="02000000000000000000" pitchFamily="2" charset="0"/>
              </a:rPr>
              <a:t>তথ্য</a:t>
            </a:r>
            <a:r>
              <a:rPr lang="en-US" sz="4800" dirty="0">
                <a:solidFill>
                  <a:schemeClr val="bg1"/>
                </a:solidFill>
                <a:latin typeface="Nikosh" panose="02000000000000000000" pitchFamily="2" charset="0"/>
                <a:cs typeface="Nikosh" panose="02000000000000000000" pitchFamily="2" charset="0"/>
              </a:rPr>
              <a:t> ও </a:t>
            </a:r>
            <a:r>
              <a:rPr lang="en-US" sz="4800" dirty="0" err="1">
                <a:solidFill>
                  <a:schemeClr val="bg1"/>
                </a:solidFill>
                <a:latin typeface="Nikosh" panose="02000000000000000000" pitchFamily="2" charset="0"/>
                <a:cs typeface="Nikosh" panose="02000000000000000000" pitchFamily="2" charset="0"/>
              </a:rPr>
              <a:t>যোগাযোগ</a:t>
            </a:r>
            <a:r>
              <a:rPr lang="en-US" sz="4800" dirty="0">
                <a:solidFill>
                  <a:schemeClr val="bg1"/>
                </a:solidFill>
                <a:latin typeface="Nikosh" panose="02000000000000000000" pitchFamily="2" charset="0"/>
                <a:cs typeface="Nikosh" panose="02000000000000000000" pitchFamily="2" charset="0"/>
              </a:rPr>
              <a:t> </a:t>
            </a:r>
            <a:r>
              <a:rPr lang="en-US" sz="4800" dirty="0" err="1">
                <a:solidFill>
                  <a:schemeClr val="bg1"/>
                </a:solidFill>
                <a:latin typeface="Nikosh" panose="02000000000000000000" pitchFamily="2" charset="0"/>
                <a:cs typeface="Nikosh" panose="02000000000000000000" pitchFamily="2" charset="0"/>
              </a:rPr>
              <a:t>প্রযুক্তি</a:t>
            </a:r>
            <a:endParaRPr lang="en-US" sz="4800" dirty="0">
              <a:solidFill>
                <a:schemeClr val="bg1"/>
              </a:solidFill>
              <a:latin typeface="Nikosh" panose="02000000000000000000" pitchFamily="2" charset="0"/>
              <a:cs typeface="Nikosh" panose="02000000000000000000" pitchFamily="2" charset="0"/>
            </a:endParaRPr>
          </a:p>
          <a:p>
            <a:pPr algn="ctr"/>
            <a:r>
              <a:rPr lang="en-US" sz="4800" dirty="0" err="1">
                <a:solidFill>
                  <a:schemeClr val="bg1"/>
                </a:solidFill>
                <a:latin typeface="Nikosh" panose="02000000000000000000" pitchFamily="2" charset="0"/>
                <a:cs typeface="Nikosh" panose="02000000000000000000" pitchFamily="2" charset="0"/>
              </a:rPr>
              <a:t>অধ্যায়</a:t>
            </a:r>
            <a:r>
              <a:rPr lang="en-US" sz="4800" dirty="0">
                <a:solidFill>
                  <a:schemeClr val="bg1"/>
                </a:solidFill>
                <a:latin typeface="Nikosh" panose="02000000000000000000" pitchFamily="2" charset="0"/>
                <a:cs typeface="Nikosh" panose="02000000000000000000" pitchFamily="2" charset="0"/>
              </a:rPr>
              <a:t>: ২য়</a:t>
            </a:r>
          </a:p>
        </p:txBody>
      </p:sp>
      <p:sp>
        <p:nvSpPr>
          <p:cNvPr id="2" name="Oval 1">
            <a:extLst>
              <a:ext uri="{FF2B5EF4-FFF2-40B4-BE49-F238E27FC236}">
                <a16:creationId xmlns:a16="http://schemas.microsoft.com/office/drawing/2014/main" id="{A49CEF4A-7AD7-9C4C-810B-81227D8F37B4}"/>
              </a:ext>
            </a:extLst>
          </p:cNvPr>
          <p:cNvSpPr/>
          <p:nvPr/>
        </p:nvSpPr>
        <p:spPr>
          <a:xfrm>
            <a:off x="247603" y="2104697"/>
            <a:ext cx="3164286" cy="3164286"/>
          </a:xfrm>
          <a:prstGeom prst="ellipse">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40AA4F5-18D2-E9B7-B006-2EA22BA988D9}"/>
              </a:ext>
            </a:extLst>
          </p:cNvPr>
          <p:cNvSpPr/>
          <p:nvPr/>
        </p:nvSpPr>
        <p:spPr>
          <a:xfrm>
            <a:off x="327803" y="2192734"/>
            <a:ext cx="3137077" cy="2990407"/>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4650F0F-CD67-6954-4533-4713EDABD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093" y="2380891"/>
            <a:ext cx="2897037" cy="2616345"/>
          </a:xfrm>
          <a:prstGeom prst="ellipse">
            <a:avLst/>
          </a:prstGeom>
        </p:spPr>
      </p:pic>
    </p:spTree>
    <p:extLst>
      <p:ext uri="{BB962C8B-B14F-4D97-AF65-F5344CB8AC3E}">
        <p14:creationId xmlns:p14="http://schemas.microsoft.com/office/powerpoint/2010/main" val="1904032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তথ্য ও যোগাযোগ প্রযুক্তি">
            <a:extLst>
              <a:ext uri="{FF2B5EF4-FFF2-40B4-BE49-F238E27FC236}">
                <a16:creationId xmlns:a16="http://schemas.microsoft.com/office/drawing/2014/main" id="{95D7F9E7-3303-AB2B-8065-121AB841D5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325359" y="3699773"/>
            <a:ext cx="4231821" cy="2971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A5801E6-85DB-C108-4EC3-E5730F3BBD04}"/>
              </a:ext>
            </a:extLst>
          </p:cNvPr>
          <p:cNvSpPr/>
          <p:nvPr/>
        </p:nvSpPr>
        <p:spPr>
          <a:xfrm>
            <a:off x="2411641" y="6485478"/>
            <a:ext cx="4066709" cy="372522"/>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err="1">
                <a:latin typeface="Nikosh" panose="02000000000000000000" pitchFamily="2" charset="0"/>
                <a:cs typeface="Nikosh" panose="02000000000000000000" pitchFamily="2" charset="0"/>
              </a:rPr>
              <a:t>তথ্য</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বলতে</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কী</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বুঝ</a:t>
            </a:r>
            <a:r>
              <a:rPr lang="en-US" sz="2800" dirty="0">
                <a:latin typeface="Nikosh" panose="02000000000000000000" pitchFamily="2" charset="0"/>
                <a:cs typeface="Nikosh" panose="02000000000000000000" pitchFamily="2" charset="0"/>
              </a:rPr>
              <a:t> ?</a:t>
            </a:r>
          </a:p>
        </p:txBody>
      </p:sp>
      <p:pic>
        <p:nvPicPr>
          <p:cNvPr id="8" name="Picture 7">
            <a:extLst>
              <a:ext uri="{FF2B5EF4-FFF2-40B4-BE49-F238E27FC236}">
                <a16:creationId xmlns:a16="http://schemas.microsoft.com/office/drawing/2014/main" id="{69B5D09B-62F7-4A0F-174B-2EA341194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90" y="-5179"/>
            <a:ext cx="4781411" cy="3193691"/>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6AB05E7D-5B69-BDF9-4525-105E04137F6D}"/>
              </a:ext>
            </a:extLst>
          </p:cNvPr>
          <p:cNvSpPr/>
          <p:nvPr/>
        </p:nvSpPr>
        <p:spPr>
          <a:xfrm>
            <a:off x="412476" y="2972193"/>
            <a:ext cx="4231821" cy="437991"/>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err="1">
                <a:latin typeface="Nikosh" panose="02000000000000000000" pitchFamily="2" charset="0"/>
                <a:cs typeface="Nikosh" panose="02000000000000000000" pitchFamily="2" charset="0"/>
              </a:rPr>
              <a:t>হ্যাকিং</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বলতে</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কী</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বুঝ</a:t>
            </a:r>
            <a:r>
              <a:rPr lang="en-US" sz="2800" dirty="0">
                <a:latin typeface="Nikosh" panose="02000000000000000000" pitchFamily="2" charset="0"/>
                <a:cs typeface="Nikosh" panose="02000000000000000000" pitchFamily="2" charset="0"/>
              </a:rPr>
              <a:t> ?</a:t>
            </a:r>
          </a:p>
        </p:txBody>
      </p:sp>
    </p:spTree>
    <p:extLst>
      <p:ext uri="{BB962C8B-B14F-4D97-AF65-F5344CB8AC3E}">
        <p14:creationId xmlns:p14="http://schemas.microsoft.com/office/powerpoint/2010/main" val="70287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32551-553D-37F8-36EC-452210C35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8579" y="1119191"/>
            <a:ext cx="6158467" cy="4125636"/>
          </a:xfrm>
          <a:prstGeom prst="rect">
            <a:avLst/>
          </a:prstGeom>
        </p:spPr>
      </p:pic>
      <p:sp>
        <p:nvSpPr>
          <p:cNvPr id="4" name="Rectangle 3">
            <a:extLst>
              <a:ext uri="{FF2B5EF4-FFF2-40B4-BE49-F238E27FC236}">
                <a16:creationId xmlns:a16="http://schemas.microsoft.com/office/drawing/2014/main" id="{323230E7-C539-5599-96C3-755ED65D5D77}"/>
              </a:ext>
            </a:extLst>
          </p:cNvPr>
          <p:cNvSpPr/>
          <p:nvPr/>
        </p:nvSpPr>
        <p:spPr>
          <a:xfrm>
            <a:off x="6299199" y="837738"/>
            <a:ext cx="4753475" cy="5629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err="1">
                <a:latin typeface="Nikosh" panose="02000000000000000000" pitchFamily="2" charset="0"/>
                <a:cs typeface="Nikosh" panose="02000000000000000000" pitchFamily="2" charset="0"/>
              </a:rPr>
              <a:t>নিচের</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ডিভাইজটির</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নাম</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কী</a:t>
            </a:r>
            <a:r>
              <a:rPr lang="en-US" sz="3200" dirty="0">
                <a:latin typeface="Nikosh" panose="02000000000000000000" pitchFamily="2" charset="0"/>
                <a:cs typeface="Nikosh" panose="02000000000000000000" pitchFamily="2" charset="0"/>
              </a:rPr>
              <a:t> ?</a:t>
            </a:r>
          </a:p>
        </p:txBody>
      </p:sp>
      <p:sp>
        <p:nvSpPr>
          <p:cNvPr id="5" name="Rectangle 4">
            <a:extLst>
              <a:ext uri="{FF2B5EF4-FFF2-40B4-BE49-F238E27FC236}">
                <a16:creationId xmlns:a16="http://schemas.microsoft.com/office/drawing/2014/main" id="{D830938E-04DA-1859-0D93-F42FF321C513}"/>
              </a:ext>
            </a:extLst>
          </p:cNvPr>
          <p:cNvSpPr/>
          <p:nvPr/>
        </p:nvSpPr>
        <p:spPr>
          <a:xfrm>
            <a:off x="6117024" y="5046906"/>
            <a:ext cx="5092262" cy="6919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as-IN" sz="4000" dirty="0">
                <a:latin typeface="Nikosh" panose="02000000000000000000" pitchFamily="2" charset="0"/>
                <a:cs typeface="Nikosh" panose="02000000000000000000" pitchFamily="2" charset="0"/>
              </a:rPr>
              <a:t>সাইবার নিরাপত্তা</a:t>
            </a:r>
            <a:endParaRPr lang="en-US" sz="4000" dirty="0">
              <a:latin typeface="Nikosh" panose="02000000000000000000" pitchFamily="2" charset="0"/>
              <a:cs typeface="Nikosh" panose="02000000000000000000" pitchFamily="2" charset="0"/>
            </a:endParaRPr>
          </a:p>
        </p:txBody>
      </p:sp>
      <p:sp>
        <p:nvSpPr>
          <p:cNvPr id="6" name="Isosceles Triangle 5">
            <a:extLst>
              <a:ext uri="{FF2B5EF4-FFF2-40B4-BE49-F238E27FC236}">
                <a16:creationId xmlns:a16="http://schemas.microsoft.com/office/drawing/2014/main" id="{47B31F50-83BC-F5F2-C94E-E5DEACB4BE99}"/>
              </a:ext>
            </a:extLst>
          </p:cNvPr>
          <p:cNvSpPr/>
          <p:nvPr/>
        </p:nvSpPr>
        <p:spPr>
          <a:xfrm>
            <a:off x="11210083" y="5032618"/>
            <a:ext cx="407911" cy="712926"/>
          </a:xfrm>
          <a:prstGeom prst="triangle">
            <a:avLst>
              <a:gd name="adj" fmla="val 0"/>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BBE39631-C51D-A6BB-2792-57A647812679}"/>
              </a:ext>
            </a:extLst>
          </p:cNvPr>
          <p:cNvSpPr/>
          <p:nvPr/>
        </p:nvSpPr>
        <p:spPr>
          <a:xfrm>
            <a:off x="5707176" y="5028263"/>
            <a:ext cx="407911" cy="712926"/>
          </a:xfrm>
          <a:prstGeom prst="triangle">
            <a:avLst>
              <a:gd name="adj" fmla="val 100000"/>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41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159258-D18E-A4C1-D9B8-D2DC431532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171065" y="1597084"/>
            <a:ext cx="3996303" cy="3542082"/>
          </a:xfrm>
          <a:prstGeom prst="rect">
            <a:avLst/>
          </a:prstGeom>
        </p:spPr>
      </p:pic>
      <p:sp>
        <p:nvSpPr>
          <p:cNvPr id="4" name="TextBox 3">
            <a:extLst>
              <a:ext uri="{FF2B5EF4-FFF2-40B4-BE49-F238E27FC236}">
                <a16:creationId xmlns:a16="http://schemas.microsoft.com/office/drawing/2014/main" id="{E6EE9B75-6C05-C402-18FD-80ACC90C518D}"/>
              </a:ext>
            </a:extLst>
          </p:cNvPr>
          <p:cNvSpPr txBox="1"/>
          <p:nvPr/>
        </p:nvSpPr>
        <p:spPr>
          <a:xfrm>
            <a:off x="1045028" y="277586"/>
            <a:ext cx="4825360" cy="1446550"/>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8800" b="1" dirty="0" err="1">
                <a:solidFill>
                  <a:schemeClr val="bg1"/>
                </a:solidFill>
                <a:latin typeface="Nikosh" panose="02000000000000000000" pitchFamily="2" charset="0"/>
                <a:cs typeface="Nikosh" panose="02000000000000000000" pitchFamily="2" charset="0"/>
              </a:rPr>
              <a:t>আজকের</a:t>
            </a:r>
            <a:r>
              <a:rPr lang="en-US" sz="8800" b="1" dirty="0">
                <a:solidFill>
                  <a:schemeClr val="bg1"/>
                </a:solidFill>
                <a:latin typeface="Nikosh" panose="02000000000000000000" pitchFamily="2" charset="0"/>
                <a:cs typeface="Nikosh" panose="02000000000000000000" pitchFamily="2" charset="0"/>
              </a:rPr>
              <a:t> </a:t>
            </a:r>
            <a:r>
              <a:rPr lang="en-US" sz="8800" b="1" dirty="0" err="1">
                <a:solidFill>
                  <a:schemeClr val="bg1"/>
                </a:solidFill>
                <a:latin typeface="Nikosh" panose="02000000000000000000" pitchFamily="2" charset="0"/>
                <a:cs typeface="Nikosh" panose="02000000000000000000" pitchFamily="2" charset="0"/>
              </a:rPr>
              <a:t>পাঠ</a:t>
            </a:r>
            <a:endParaRPr lang="en-US" sz="8800" b="1" dirty="0">
              <a:solidFill>
                <a:schemeClr val="bg1"/>
              </a:solidFill>
              <a:latin typeface="Nikosh" panose="02000000000000000000" pitchFamily="2" charset="0"/>
              <a:cs typeface="Nikosh" panose="02000000000000000000" pitchFamily="2" charset="0"/>
            </a:endParaRPr>
          </a:p>
        </p:txBody>
      </p:sp>
      <p:sp>
        <p:nvSpPr>
          <p:cNvPr id="5" name="TextBox 4">
            <a:extLst>
              <a:ext uri="{FF2B5EF4-FFF2-40B4-BE49-F238E27FC236}">
                <a16:creationId xmlns:a16="http://schemas.microsoft.com/office/drawing/2014/main" id="{82084590-74E0-C333-725A-ADF079F10662}"/>
              </a:ext>
            </a:extLst>
          </p:cNvPr>
          <p:cNvSpPr txBox="1"/>
          <p:nvPr/>
        </p:nvSpPr>
        <p:spPr>
          <a:xfrm>
            <a:off x="1834866" y="2184917"/>
            <a:ext cx="4642618" cy="2215991"/>
          </a:xfrm>
          <a:prstGeom prst="rect">
            <a:avLst/>
          </a:prstGeom>
          <a:noFill/>
        </p:spPr>
        <p:txBody>
          <a:bodyPr wrap="none" rtlCol="0">
            <a:spAutoFit/>
          </a:bodyPr>
          <a:lstStyle/>
          <a:p>
            <a:r>
              <a:rPr lang="en-US" sz="13800" b="1" dirty="0" err="1">
                <a:ln w="38100">
                  <a:solidFill>
                    <a:schemeClr val="bg1"/>
                  </a:solidFill>
                </a:ln>
                <a:solidFill>
                  <a:srgbClr val="FFC000"/>
                </a:solidFill>
                <a:latin typeface="Nikosh" panose="02000000000000000000" pitchFamily="2" charset="0"/>
                <a:cs typeface="Nikosh" panose="02000000000000000000" pitchFamily="2" charset="0"/>
              </a:rPr>
              <a:t>সাইবার</a:t>
            </a:r>
            <a:r>
              <a:rPr lang="en-US" sz="13800" b="1" dirty="0">
                <a:ln w="38100">
                  <a:solidFill>
                    <a:schemeClr val="bg1"/>
                  </a:solidFill>
                </a:ln>
                <a:solidFill>
                  <a:srgbClr val="FFC000"/>
                </a:solidFill>
                <a:latin typeface="Nikosh" panose="02000000000000000000" pitchFamily="2" charset="0"/>
                <a:cs typeface="Nikosh" panose="02000000000000000000" pitchFamily="2" charset="0"/>
              </a:rPr>
              <a:t> </a:t>
            </a:r>
          </a:p>
        </p:txBody>
      </p:sp>
      <p:sp>
        <p:nvSpPr>
          <p:cNvPr id="6" name="TextBox 5">
            <a:extLst>
              <a:ext uri="{FF2B5EF4-FFF2-40B4-BE49-F238E27FC236}">
                <a16:creationId xmlns:a16="http://schemas.microsoft.com/office/drawing/2014/main" id="{53DC300F-8854-365B-C593-99848DFDD8EF}"/>
              </a:ext>
            </a:extLst>
          </p:cNvPr>
          <p:cNvSpPr txBox="1"/>
          <p:nvPr/>
        </p:nvSpPr>
        <p:spPr>
          <a:xfrm>
            <a:off x="365684" y="3110598"/>
            <a:ext cx="6792244" cy="3154710"/>
          </a:xfrm>
          <a:prstGeom prst="rect">
            <a:avLst/>
          </a:prstGeom>
          <a:noFill/>
        </p:spPr>
        <p:txBody>
          <a:bodyPr wrap="none" rtlCol="0">
            <a:spAutoFit/>
          </a:bodyPr>
          <a:lstStyle/>
          <a:p>
            <a:r>
              <a:rPr lang="en-US" sz="19900" b="1" dirty="0" err="1">
                <a:ln w="38100">
                  <a:solidFill>
                    <a:srgbClr val="FF0000"/>
                  </a:solidFill>
                </a:ln>
                <a:solidFill>
                  <a:srgbClr val="FFFF00"/>
                </a:solidFill>
                <a:latin typeface="Nikosh" panose="02000000000000000000" pitchFamily="2" charset="0"/>
                <a:cs typeface="Nikosh" panose="02000000000000000000" pitchFamily="2" charset="0"/>
              </a:rPr>
              <a:t>নিরাপত্তা</a:t>
            </a:r>
            <a:endParaRPr lang="en-US" sz="19900" b="1" dirty="0">
              <a:ln w="38100">
                <a:solidFill>
                  <a:srgbClr val="FF0000"/>
                </a:solidFill>
              </a:ln>
              <a:solidFill>
                <a:srgbClr val="FFFF0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159487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croll: Vertical 2">
            <a:extLst>
              <a:ext uri="{FF2B5EF4-FFF2-40B4-BE49-F238E27FC236}">
                <a16:creationId xmlns:a16="http://schemas.microsoft.com/office/drawing/2014/main" id="{7ED3D2C0-57A4-4575-47C0-1B225663ECD2}"/>
              </a:ext>
            </a:extLst>
          </p:cNvPr>
          <p:cNvSpPr/>
          <p:nvPr/>
        </p:nvSpPr>
        <p:spPr>
          <a:xfrm>
            <a:off x="5935299" y="465826"/>
            <a:ext cx="5602014" cy="2951030"/>
          </a:xfrm>
          <a:prstGeom prst="verticalScroll">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AD85FA-2F61-925A-A77D-3126CDA41880}"/>
              </a:ext>
            </a:extLst>
          </p:cNvPr>
          <p:cNvSpPr txBox="1"/>
          <p:nvPr/>
        </p:nvSpPr>
        <p:spPr>
          <a:xfrm>
            <a:off x="6882922" y="1292240"/>
            <a:ext cx="3640740" cy="1569660"/>
          </a:xfrm>
          <a:prstGeom prst="rect">
            <a:avLst/>
          </a:prstGeom>
          <a:noFill/>
        </p:spPr>
        <p:txBody>
          <a:bodyPr wrap="none" rtlCol="0">
            <a:spAutoFit/>
          </a:bodyPr>
          <a:lstStyle/>
          <a:p>
            <a:r>
              <a:rPr lang="en-US" sz="9600" b="1" dirty="0" err="1">
                <a:solidFill>
                  <a:srgbClr val="FFFF00"/>
                </a:solidFill>
                <a:latin typeface="Nikosh" panose="02000000000000000000" pitchFamily="2" charset="0"/>
                <a:cs typeface="Nikosh" panose="02000000000000000000" pitchFamily="2" charset="0"/>
              </a:rPr>
              <a:t>শিখনফল</a:t>
            </a:r>
            <a:endParaRPr lang="en-US" sz="9600" b="1" dirty="0">
              <a:solidFill>
                <a:srgbClr val="FFFF00"/>
              </a:solidFill>
              <a:latin typeface="Nikosh" panose="02000000000000000000" pitchFamily="2" charset="0"/>
              <a:cs typeface="Nikosh" panose="02000000000000000000" pitchFamily="2" charset="0"/>
            </a:endParaRPr>
          </a:p>
        </p:txBody>
      </p:sp>
      <p:grpSp>
        <p:nvGrpSpPr>
          <p:cNvPr id="4" name="Group 3">
            <a:extLst>
              <a:ext uri="{FF2B5EF4-FFF2-40B4-BE49-F238E27FC236}">
                <a16:creationId xmlns:a16="http://schemas.microsoft.com/office/drawing/2014/main" id="{D243B1E7-3A45-2749-183C-31D714242B22}"/>
              </a:ext>
            </a:extLst>
          </p:cNvPr>
          <p:cNvGrpSpPr/>
          <p:nvPr/>
        </p:nvGrpSpPr>
        <p:grpSpPr>
          <a:xfrm>
            <a:off x="4838293" y="3507830"/>
            <a:ext cx="7259118" cy="3300410"/>
            <a:chOff x="1191846" y="2098972"/>
            <a:chExt cx="8351625" cy="3300410"/>
          </a:xfrm>
        </p:grpSpPr>
        <p:grpSp>
          <p:nvGrpSpPr>
            <p:cNvPr id="5" name="Group 4">
              <a:extLst>
                <a:ext uri="{FF2B5EF4-FFF2-40B4-BE49-F238E27FC236}">
                  <a16:creationId xmlns:a16="http://schemas.microsoft.com/office/drawing/2014/main" id="{855ABA27-8250-E9B8-01FF-E69353659F99}"/>
                </a:ext>
              </a:extLst>
            </p:cNvPr>
            <p:cNvGrpSpPr/>
            <p:nvPr/>
          </p:nvGrpSpPr>
          <p:grpSpPr>
            <a:xfrm>
              <a:off x="1833415" y="2098972"/>
              <a:ext cx="7710053" cy="872837"/>
              <a:chOff x="2059708" y="1417781"/>
              <a:chExt cx="7710053" cy="872837"/>
            </a:xfrm>
          </p:grpSpPr>
          <p:sp>
            <p:nvSpPr>
              <p:cNvPr id="12" name="Rectangle: Rounded Corners 11">
                <a:extLst>
                  <a:ext uri="{FF2B5EF4-FFF2-40B4-BE49-F238E27FC236}">
                    <a16:creationId xmlns:a16="http://schemas.microsoft.com/office/drawing/2014/main" id="{B4AE41C4-0F4D-655F-A16C-072A4D9EA14C}"/>
                  </a:ext>
                </a:extLst>
              </p:cNvPr>
              <p:cNvSpPr/>
              <p:nvPr/>
            </p:nvSpPr>
            <p:spPr>
              <a:xfrm>
                <a:off x="2216726" y="1653309"/>
                <a:ext cx="7553035" cy="637309"/>
              </a:xfrm>
              <a:prstGeom prst="roundRect">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সাইবার</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অপরাধ</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কী</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তা</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বলতে</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পারবে</a:t>
                </a:r>
                <a:r>
                  <a:rPr lang="en-US" sz="2800" dirty="0">
                    <a:latin typeface="Nikosh" panose="02000000000000000000" pitchFamily="2" charset="0"/>
                    <a:cs typeface="Nikosh" panose="02000000000000000000" pitchFamily="2" charset="0"/>
                  </a:rPr>
                  <a:t>; </a:t>
                </a:r>
              </a:p>
            </p:txBody>
          </p:sp>
          <p:sp>
            <p:nvSpPr>
              <p:cNvPr id="13" name="Oval 12">
                <a:extLst>
                  <a:ext uri="{FF2B5EF4-FFF2-40B4-BE49-F238E27FC236}">
                    <a16:creationId xmlns:a16="http://schemas.microsoft.com/office/drawing/2014/main" id="{E86AA006-C435-9894-1E56-E8EF93BA0093}"/>
                  </a:ext>
                </a:extLst>
              </p:cNvPr>
              <p:cNvSpPr/>
              <p:nvPr/>
            </p:nvSpPr>
            <p:spPr>
              <a:xfrm>
                <a:off x="2059708" y="1417781"/>
                <a:ext cx="872837" cy="8728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Nikosh" panose="02000000000000000000" pitchFamily="2" charset="0"/>
                    <a:cs typeface="Nikosh" panose="02000000000000000000" pitchFamily="2" charset="0"/>
                  </a:rPr>
                  <a:t>০১</a:t>
                </a:r>
              </a:p>
            </p:txBody>
          </p:sp>
        </p:grpSp>
        <p:grpSp>
          <p:nvGrpSpPr>
            <p:cNvPr id="6" name="Group 5">
              <a:extLst>
                <a:ext uri="{FF2B5EF4-FFF2-40B4-BE49-F238E27FC236}">
                  <a16:creationId xmlns:a16="http://schemas.microsoft.com/office/drawing/2014/main" id="{CA210702-2CFD-B9DC-FBF2-4D7E70033EC4}"/>
                </a:ext>
              </a:extLst>
            </p:cNvPr>
            <p:cNvGrpSpPr/>
            <p:nvPr/>
          </p:nvGrpSpPr>
          <p:grpSpPr>
            <a:xfrm>
              <a:off x="1191846" y="4304876"/>
              <a:ext cx="8351625" cy="1094506"/>
              <a:chOff x="1833776" y="1293815"/>
              <a:chExt cx="8351625" cy="1094506"/>
            </a:xfrm>
          </p:grpSpPr>
          <p:sp>
            <p:nvSpPr>
              <p:cNvPr id="10" name="Rectangle: Rounded Corners 9">
                <a:extLst>
                  <a:ext uri="{FF2B5EF4-FFF2-40B4-BE49-F238E27FC236}">
                    <a16:creationId xmlns:a16="http://schemas.microsoft.com/office/drawing/2014/main" id="{02BF7109-F0FE-A545-33C9-7A2BEB06D852}"/>
                  </a:ext>
                </a:extLst>
              </p:cNvPr>
              <p:cNvSpPr/>
              <p:nvPr/>
            </p:nvSpPr>
            <p:spPr>
              <a:xfrm>
                <a:off x="2216727" y="1431640"/>
                <a:ext cx="7968674" cy="872837"/>
              </a:xfrm>
              <a:prstGeom prst="roundRect">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ইন্টারনেটে</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তথ্যের</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অবাধ</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প্রবাহের</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সাথে</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সাথে</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নিরাপত্তার</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প্রয়োজনীয়তা</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ব্যাখ্যা</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করতে</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পারবে</a:t>
                </a:r>
                <a:r>
                  <a:rPr lang="en-US" sz="2800" dirty="0">
                    <a:latin typeface="Nikosh" panose="02000000000000000000" pitchFamily="2" charset="0"/>
                    <a:cs typeface="Nikosh" panose="02000000000000000000" pitchFamily="2" charset="0"/>
                  </a:rPr>
                  <a:t>। </a:t>
                </a:r>
              </a:p>
            </p:txBody>
          </p:sp>
          <p:sp>
            <p:nvSpPr>
              <p:cNvPr id="11" name="Oval 10">
                <a:extLst>
                  <a:ext uri="{FF2B5EF4-FFF2-40B4-BE49-F238E27FC236}">
                    <a16:creationId xmlns:a16="http://schemas.microsoft.com/office/drawing/2014/main" id="{495189EC-740E-46DF-DE44-F6CE4DBB2195}"/>
                  </a:ext>
                </a:extLst>
              </p:cNvPr>
              <p:cNvSpPr/>
              <p:nvPr/>
            </p:nvSpPr>
            <p:spPr>
              <a:xfrm>
                <a:off x="1833776" y="1293815"/>
                <a:ext cx="1094506" cy="10945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Nikosh" panose="02000000000000000000" pitchFamily="2" charset="0"/>
                    <a:cs typeface="Nikosh" panose="02000000000000000000" pitchFamily="2" charset="0"/>
                  </a:rPr>
                  <a:t>০৩</a:t>
                </a:r>
              </a:p>
            </p:txBody>
          </p:sp>
        </p:grpSp>
        <p:grpSp>
          <p:nvGrpSpPr>
            <p:cNvPr id="7" name="Group 6">
              <a:extLst>
                <a:ext uri="{FF2B5EF4-FFF2-40B4-BE49-F238E27FC236}">
                  <a16:creationId xmlns:a16="http://schemas.microsoft.com/office/drawing/2014/main" id="{F0FFDAE5-39B1-3AF1-2240-3B7F59451FBC}"/>
                </a:ext>
              </a:extLst>
            </p:cNvPr>
            <p:cNvGrpSpPr/>
            <p:nvPr/>
          </p:nvGrpSpPr>
          <p:grpSpPr>
            <a:xfrm>
              <a:off x="2050472" y="3119395"/>
              <a:ext cx="7492998" cy="1094507"/>
              <a:chOff x="1930401" y="1486868"/>
              <a:chExt cx="7492998" cy="1094507"/>
            </a:xfrm>
          </p:grpSpPr>
          <p:sp>
            <p:nvSpPr>
              <p:cNvPr id="8" name="Rectangle: Rounded Corners 7">
                <a:extLst>
                  <a:ext uri="{FF2B5EF4-FFF2-40B4-BE49-F238E27FC236}">
                    <a16:creationId xmlns:a16="http://schemas.microsoft.com/office/drawing/2014/main" id="{A12A4297-5340-7158-5C13-CC619DEB4079}"/>
                  </a:ext>
                </a:extLst>
              </p:cNvPr>
              <p:cNvSpPr/>
              <p:nvPr/>
            </p:nvSpPr>
            <p:spPr>
              <a:xfrm>
                <a:off x="2216726" y="1705068"/>
                <a:ext cx="7206673" cy="852057"/>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Ø"/>
                </a:pPr>
                <a:r>
                  <a:rPr lang="en-US" sz="2800" dirty="0" err="1">
                    <a:latin typeface="Nikosh" panose="02000000000000000000" pitchFamily="2" charset="0"/>
                    <a:cs typeface="Nikosh" panose="02000000000000000000" pitchFamily="2" charset="0"/>
                  </a:rPr>
                  <a:t>সাইবার</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আক্রমনের</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শিকার</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হলে</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করণীয়</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সম্পর্কে</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ব্যাখ্যা</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করতে</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পারবে</a:t>
                </a:r>
                <a:r>
                  <a:rPr lang="en-US" sz="2800" dirty="0">
                    <a:latin typeface="Nikosh" panose="02000000000000000000" pitchFamily="2" charset="0"/>
                    <a:cs typeface="Nikosh" panose="02000000000000000000" pitchFamily="2" charset="0"/>
                  </a:rPr>
                  <a:t>;</a:t>
                </a:r>
              </a:p>
            </p:txBody>
          </p:sp>
          <p:sp>
            <p:nvSpPr>
              <p:cNvPr id="9" name="Oval 8">
                <a:extLst>
                  <a:ext uri="{FF2B5EF4-FFF2-40B4-BE49-F238E27FC236}">
                    <a16:creationId xmlns:a16="http://schemas.microsoft.com/office/drawing/2014/main" id="{03D5EF7C-6B7B-E716-EE89-6AD7C939C250}"/>
                  </a:ext>
                </a:extLst>
              </p:cNvPr>
              <p:cNvSpPr/>
              <p:nvPr/>
            </p:nvSpPr>
            <p:spPr>
              <a:xfrm>
                <a:off x="1930401" y="1486868"/>
                <a:ext cx="1094506" cy="10945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Nikosh" panose="02000000000000000000" pitchFamily="2" charset="0"/>
                    <a:cs typeface="Nikosh" panose="02000000000000000000" pitchFamily="2" charset="0"/>
                  </a:rPr>
                  <a:t>০২</a:t>
                </a:r>
              </a:p>
            </p:txBody>
          </p:sp>
        </p:grpSp>
      </p:grpSp>
    </p:spTree>
    <p:extLst>
      <p:ext uri="{BB962C8B-B14F-4D97-AF65-F5344CB8AC3E}">
        <p14:creationId xmlns:p14="http://schemas.microsoft.com/office/powerpoint/2010/main" val="212065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C7C244F-4E02-8B81-E51C-A9BBD002BFDB}"/>
              </a:ext>
            </a:extLst>
          </p:cNvPr>
          <p:cNvSpPr/>
          <p:nvPr/>
        </p:nvSpPr>
        <p:spPr>
          <a:xfrm>
            <a:off x="2133380" y="2106502"/>
            <a:ext cx="2676525" cy="2676525"/>
          </a:xfrm>
          <a:prstGeom prst="ellipse">
            <a:avLst/>
          </a:prstGeom>
          <a:solidFill>
            <a:srgbClr val="00B0F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সমাজ</a:t>
            </a:r>
            <a:r>
              <a:rPr lang="en-US" sz="2000" b="1" dirty="0">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 ও </a:t>
            </a:r>
            <a:r>
              <a:rPr lang="en-US" sz="2000" b="1" dirty="0" err="1">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আইনবিরোধী</a:t>
            </a:r>
            <a:r>
              <a:rPr lang="en-US" sz="2000" b="1" dirty="0">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 </a:t>
            </a:r>
            <a:r>
              <a:rPr lang="en-US" sz="2000" b="1" dirty="0" err="1">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সকল</a:t>
            </a:r>
            <a:r>
              <a:rPr lang="en-US" sz="2000" b="1" dirty="0">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 </a:t>
            </a:r>
            <a:r>
              <a:rPr lang="en-US" sz="2000" b="1" dirty="0" err="1">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কাজই</a:t>
            </a:r>
            <a:r>
              <a:rPr lang="en-US" sz="2000" b="1" dirty="0">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 </a:t>
            </a:r>
            <a:r>
              <a:rPr lang="en-US" sz="2000" b="1" dirty="0" err="1">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অপরাধ</a:t>
            </a:r>
            <a:r>
              <a:rPr lang="en-US" sz="2000" b="1" dirty="0">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 </a:t>
            </a:r>
            <a:r>
              <a:rPr lang="en-US" sz="2000" b="1" dirty="0" err="1">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আর</a:t>
            </a:r>
            <a:r>
              <a:rPr lang="en-US" sz="2000" b="1" dirty="0">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 </a:t>
            </a:r>
            <a:r>
              <a:rPr lang="en-US" sz="2000" b="1" dirty="0" err="1">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যে</a:t>
            </a:r>
            <a:r>
              <a:rPr lang="en-US" sz="2000" b="1" dirty="0">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 </a:t>
            </a:r>
            <a:r>
              <a:rPr lang="en-US" sz="2000" b="1" dirty="0" err="1">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অপরাধ</a:t>
            </a:r>
            <a:r>
              <a:rPr lang="en-US" sz="2000" b="1" dirty="0">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 </a:t>
            </a:r>
            <a:r>
              <a:rPr lang="en-US" sz="2000" b="1" dirty="0" err="1">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অনলাইন</a:t>
            </a:r>
            <a:r>
              <a:rPr lang="en-US" sz="2000" b="1" dirty="0">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 </a:t>
            </a:r>
            <a:r>
              <a:rPr lang="en-US" sz="2000" b="1" dirty="0" err="1">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বা</a:t>
            </a:r>
            <a:r>
              <a:rPr lang="en-US" sz="2000" b="1" dirty="0">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 </a:t>
            </a:r>
            <a:r>
              <a:rPr lang="en-US" sz="2000" b="1" dirty="0" err="1">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ইন্টারনেট</a:t>
            </a:r>
            <a:r>
              <a:rPr lang="en-US" sz="2000" b="1" dirty="0">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 </a:t>
            </a:r>
            <a:r>
              <a:rPr lang="en-US" sz="2000" b="1" dirty="0" err="1">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ব্যবহার</a:t>
            </a:r>
            <a:r>
              <a:rPr lang="en-US" sz="2000" b="1" dirty="0">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 </a:t>
            </a:r>
            <a:r>
              <a:rPr lang="en-US" sz="2000" b="1" dirty="0" err="1">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করে</a:t>
            </a:r>
            <a:r>
              <a:rPr lang="en-US" sz="2000" b="1" dirty="0">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 </a:t>
            </a:r>
            <a:r>
              <a:rPr lang="en-US" sz="2000" b="1" dirty="0" err="1">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করা</a:t>
            </a:r>
            <a:r>
              <a:rPr lang="en-US" sz="2000" b="1" dirty="0">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 </a:t>
            </a:r>
            <a:r>
              <a:rPr lang="en-US" sz="2000" b="1" dirty="0" err="1">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হয়</a:t>
            </a:r>
            <a:r>
              <a:rPr lang="en-US" sz="2000" b="1" dirty="0">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 </a:t>
            </a:r>
            <a:r>
              <a:rPr lang="en-US" sz="2000" b="1" dirty="0" err="1">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সেগুলোকেই</a:t>
            </a:r>
            <a:r>
              <a:rPr lang="en-US" sz="2000" b="1" dirty="0">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 </a:t>
            </a:r>
            <a:r>
              <a:rPr lang="en-US" sz="2000" b="1" dirty="0" err="1">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সাইবার</a:t>
            </a:r>
            <a:r>
              <a:rPr lang="en-US" sz="2000" b="1" dirty="0">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 </a:t>
            </a:r>
            <a:r>
              <a:rPr lang="en-US" sz="2000" b="1" dirty="0" err="1">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অপরাধ</a:t>
            </a:r>
            <a:r>
              <a:rPr lang="en-US" sz="2000" b="1" dirty="0">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 </a:t>
            </a:r>
            <a:r>
              <a:rPr lang="en-US" sz="2000" b="1" dirty="0" err="1">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বলে</a:t>
            </a:r>
            <a:r>
              <a:rPr lang="en-US" sz="2000" b="1" dirty="0">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 ।</a:t>
            </a:r>
          </a:p>
        </p:txBody>
      </p:sp>
      <p:grpSp>
        <p:nvGrpSpPr>
          <p:cNvPr id="3" name="Group 2">
            <a:extLst>
              <a:ext uri="{FF2B5EF4-FFF2-40B4-BE49-F238E27FC236}">
                <a16:creationId xmlns:a16="http://schemas.microsoft.com/office/drawing/2014/main" id="{685E213F-D8B1-3D1B-4E27-ACBC7FA0BD33}"/>
              </a:ext>
            </a:extLst>
          </p:cNvPr>
          <p:cNvGrpSpPr/>
          <p:nvPr/>
        </p:nvGrpSpPr>
        <p:grpSpPr>
          <a:xfrm>
            <a:off x="81290" y="368515"/>
            <a:ext cx="6780705" cy="5860410"/>
            <a:chOff x="3250160" y="352749"/>
            <a:chExt cx="6780705" cy="5860410"/>
          </a:xfrm>
        </p:grpSpPr>
        <p:sp>
          <p:nvSpPr>
            <p:cNvPr id="4" name="Freeform: Shape 3">
              <a:extLst>
                <a:ext uri="{FF2B5EF4-FFF2-40B4-BE49-F238E27FC236}">
                  <a16:creationId xmlns:a16="http://schemas.microsoft.com/office/drawing/2014/main" id="{1292A191-A5E1-A499-7952-20551284123E}"/>
                </a:ext>
              </a:extLst>
            </p:cNvPr>
            <p:cNvSpPr/>
            <p:nvPr/>
          </p:nvSpPr>
          <p:spPr>
            <a:xfrm>
              <a:off x="5663250" y="352749"/>
              <a:ext cx="1954524" cy="1270440"/>
            </a:xfrm>
            <a:custGeom>
              <a:avLst/>
              <a:gdLst>
                <a:gd name="connsiteX0" fmla="*/ 0 w 1954524"/>
                <a:gd name="connsiteY0" fmla="*/ 211744 h 1270440"/>
                <a:gd name="connsiteX1" fmla="*/ 211744 w 1954524"/>
                <a:gd name="connsiteY1" fmla="*/ 0 h 1270440"/>
                <a:gd name="connsiteX2" fmla="*/ 1742780 w 1954524"/>
                <a:gd name="connsiteY2" fmla="*/ 0 h 1270440"/>
                <a:gd name="connsiteX3" fmla="*/ 1954524 w 1954524"/>
                <a:gd name="connsiteY3" fmla="*/ 211744 h 1270440"/>
                <a:gd name="connsiteX4" fmla="*/ 1954524 w 1954524"/>
                <a:gd name="connsiteY4" fmla="*/ 1058696 h 1270440"/>
                <a:gd name="connsiteX5" fmla="*/ 1742780 w 1954524"/>
                <a:gd name="connsiteY5" fmla="*/ 1270440 h 1270440"/>
                <a:gd name="connsiteX6" fmla="*/ 211744 w 1954524"/>
                <a:gd name="connsiteY6" fmla="*/ 1270440 h 1270440"/>
                <a:gd name="connsiteX7" fmla="*/ 0 w 1954524"/>
                <a:gd name="connsiteY7" fmla="*/ 1058696 h 1270440"/>
                <a:gd name="connsiteX8" fmla="*/ 0 w 1954524"/>
                <a:gd name="connsiteY8" fmla="*/ 211744 h 12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524" h="1270440">
                  <a:moveTo>
                    <a:pt x="0" y="211744"/>
                  </a:moveTo>
                  <a:cubicBezTo>
                    <a:pt x="0" y="94801"/>
                    <a:pt x="94801" y="0"/>
                    <a:pt x="211744" y="0"/>
                  </a:cubicBezTo>
                  <a:lnTo>
                    <a:pt x="1742780" y="0"/>
                  </a:lnTo>
                  <a:cubicBezTo>
                    <a:pt x="1859723" y="0"/>
                    <a:pt x="1954524" y="94801"/>
                    <a:pt x="1954524" y="211744"/>
                  </a:cubicBezTo>
                  <a:lnTo>
                    <a:pt x="1954524" y="1058696"/>
                  </a:lnTo>
                  <a:cubicBezTo>
                    <a:pt x="1954524" y="1175639"/>
                    <a:pt x="1859723" y="1270440"/>
                    <a:pt x="1742780" y="1270440"/>
                  </a:cubicBezTo>
                  <a:lnTo>
                    <a:pt x="211744" y="1270440"/>
                  </a:lnTo>
                  <a:cubicBezTo>
                    <a:pt x="94801" y="1270440"/>
                    <a:pt x="0" y="1175639"/>
                    <a:pt x="0" y="1058696"/>
                  </a:cubicBezTo>
                  <a:lnTo>
                    <a:pt x="0" y="211744"/>
                  </a:lnTo>
                  <a:close/>
                </a:path>
              </a:pathLst>
            </a:custGeom>
            <a:blipFill dpi="0" rotWithShape="0">
              <a:blip r:embed="rId2" cstate="email">
                <a:extLst>
                  <a:ext uri="{28A0092B-C50C-407E-A947-70E740481C1C}">
                    <a14:useLocalDpi xmlns:a14="http://schemas.microsoft.com/office/drawing/2010/main" val="0"/>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518" tIns="252518" rIns="252518" bIns="252518" numCol="1" spcCol="1270" anchor="ctr" anchorCtr="0">
              <a:noAutofit/>
            </a:bodyPr>
            <a:lstStyle/>
            <a:p>
              <a:pPr marL="0" lvl="0" indent="0" algn="ctr" defTabSz="2222500">
                <a:lnSpc>
                  <a:spcPct val="90000"/>
                </a:lnSpc>
                <a:spcBef>
                  <a:spcPct val="0"/>
                </a:spcBef>
                <a:spcAft>
                  <a:spcPct val="35000"/>
                </a:spcAft>
                <a:buNone/>
              </a:pPr>
              <a:endParaRPr lang="en-US" sz="5000" kern="1200" dirty="0"/>
            </a:p>
          </p:txBody>
        </p:sp>
        <p:sp>
          <p:nvSpPr>
            <p:cNvPr id="5" name="Freeform: Shape 4">
              <a:extLst>
                <a:ext uri="{FF2B5EF4-FFF2-40B4-BE49-F238E27FC236}">
                  <a16:creationId xmlns:a16="http://schemas.microsoft.com/office/drawing/2014/main" id="{914E0692-AAD8-30FA-0E4C-DA034C2127B9}"/>
                </a:ext>
              </a:extLst>
            </p:cNvPr>
            <p:cNvSpPr/>
            <p:nvPr/>
          </p:nvSpPr>
          <p:spPr>
            <a:xfrm>
              <a:off x="4103239" y="987969"/>
              <a:ext cx="5074546" cy="5074546"/>
            </a:xfrm>
            <a:custGeom>
              <a:avLst/>
              <a:gdLst/>
              <a:ahLst/>
              <a:cxnLst/>
              <a:rect l="0" t="0" r="0" b="0"/>
              <a:pathLst>
                <a:path>
                  <a:moveTo>
                    <a:pt x="3527950" y="201397"/>
                  </a:moveTo>
                  <a:arcTo wR="2537273" hR="2537273" stAng="17578949" swAng="1960587"/>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77416843-50AC-E938-D26E-5BE5B55AA0FE}"/>
                </a:ext>
              </a:extLst>
            </p:cNvPr>
            <p:cNvSpPr/>
            <p:nvPr/>
          </p:nvSpPr>
          <p:spPr>
            <a:xfrm>
              <a:off x="8076341" y="2105961"/>
              <a:ext cx="1954524" cy="1270440"/>
            </a:xfrm>
            <a:custGeom>
              <a:avLst/>
              <a:gdLst>
                <a:gd name="connsiteX0" fmla="*/ 0 w 1954524"/>
                <a:gd name="connsiteY0" fmla="*/ 211744 h 1270440"/>
                <a:gd name="connsiteX1" fmla="*/ 211744 w 1954524"/>
                <a:gd name="connsiteY1" fmla="*/ 0 h 1270440"/>
                <a:gd name="connsiteX2" fmla="*/ 1742780 w 1954524"/>
                <a:gd name="connsiteY2" fmla="*/ 0 h 1270440"/>
                <a:gd name="connsiteX3" fmla="*/ 1954524 w 1954524"/>
                <a:gd name="connsiteY3" fmla="*/ 211744 h 1270440"/>
                <a:gd name="connsiteX4" fmla="*/ 1954524 w 1954524"/>
                <a:gd name="connsiteY4" fmla="*/ 1058696 h 1270440"/>
                <a:gd name="connsiteX5" fmla="*/ 1742780 w 1954524"/>
                <a:gd name="connsiteY5" fmla="*/ 1270440 h 1270440"/>
                <a:gd name="connsiteX6" fmla="*/ 211744 w 1954524"/>
                <a:gd name="connsiteY6" fmla="*/ 1270440 h 1270440"/>
                <a:gd name="connsiteX7" fmla="*/ 0 w 1954524"/>
                <a:gd name="connsiteY7" fmla="*/ 1058696 h 1270440"/>
                <a:gd name="connsiteX8" fmla="*/ 0 w 1954524"/>
                <a:gd name="connsiteY8" fmla="*/ 211744 h 12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524" h="1270440">
                  <a:moveTo>
                    <a:pt x="0" y="211744"/>
                  </a:moveTo>
                  <a:cubicBezTo>
                    <a:pt x="0" y="94801"/>
                    <a:pt x="94801" y="0"/>
                    <a:pt x="211744" y="0"/>
                  </a:cubicBezTo>
                  <a:lnTo>
                    <a:pt x="1742780" y="0"/>
                  </a:lnTo>
                  <a:cubicBezTo>
                    <a:pt x="1859723" y="0"/>
                    <a:pt x="1954524" y="94801"/>
                    <a:pt x="1954524" y="211744"/>
                  </a:cubicBezTo>
                  <a:lnTo>
                    <a:pt x="1954524" y="1058696"/>
                  </a:lnTo>
                  <a:cubicBezTo>
                    <a:pt x="1954524" y="1175639"/>
                    <a:pt x="1859723" y="1270440"/>
                    <a:pt x="1742780" y="1270440"/>
                  </a:cubicBezTo>
                  <a:lnTo>
                    <a:pt x="211744" y="1270440"/>
                  </a:lnTo>
                  <a:cubicBezTo>
                    <a:pt x="94801" y="1270440"/>
                    <a:pt x="0" y="1175639"/>
                    <a:pt x="0" y="1058696"/>
                  </a:cubicBezTo>
                  <a:lnTo>
                    <a:pt x="0" y="211744"/>
                  </a:lnTo>
                  <a:close/>
                </a:path>
              </a:pathLst>
            </a:custGeom>
            <a:blipFill dpi="0" rotWithShape="0">
              <a:blip r:embed="rId3" cstate="email">
                <a:extLst>
                  <a:ext uri="{28A0092B-C50C-407E-A947-70E740481C1C}">
                    <a14:useLocalDpi xmlns:a14="http://schemas.microsoft.com/office/drawing/2010/main" val="0"/>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518" tIns="252518" rIns="252518" bIns="252518" numCol="1" spcCol="1270" anchor="ctr" anchorCtr="0">
              <a:noAutofit/>
            </a:bodyPr>
            <a:lstStyle/>
            <a:p>
              <a:pPr marL="0" lvl="0" indent="0" algn="ctr" defTabSz="2222500">
                <a:lnSpc>
                  <a:spcPct val="90000"/>
                </a:lnSpc>
                <a:spcBef>
                  <a:spcPct val="0"/>
                </a:spcBef>
                <a:spcAft>
                  <a:spcPct val="35000"/>
                </a:spcAft>
                <a:buNone/>
              </a:pPr>
              <a:endParaRPr lang="en-US" sz="5000" kern="1200" dirty="0"/>
            </a:p>
          </p:txBody>
        </p:sp>
        <p:sp>
          <p:nvSpPr>
            <p:cNvPr id="7" name="Freeform: Shape 6">
              <a:extLst>
                <a:ext uri="{FF2B5EF4-FFF2-40B4-BE49-F238E27FC236}">
                  <a16:creationId xmlns:a16="http://schemas.microsoft.com/office/drawing/2014/main" id="{4813D0AC-78D8-EFE4-C07E-71BB0DBD6FA5}"/>
                </a:ext>
              </a:extLst>
            </p:cNvPr>
            <p:cNvSpPr/>
            <p:nvPr/>
          </p:nvSpPr>
          <p:spPr>
            <a:xfrm>
              <a:off x="4103239" y="987969"/>
              <a:ext cx="5074546" cy="5074546"/>
            </a:xfrm>
            <a:custGeom>
              <a:avLst/>
              <a:gdLst/>
              <a:ahLst/>
              <a:cxnLst/>
              <a:rect l="0" t="0" r="0" b="0"/>
              <a:pathLst>
                <a:path>
                  <a:moveTo>
                    <a:pt x="5071077" y="2404646"/>
                  </a:moveTo>
                  <a:arcTo wR="2537273" hR="2537273" stAng="21420223" swAng="2195572"/>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id="{4F766512-3C7E-CE01-646F-5E4159A97698}"/>
                </a:ext>
              </a:extLst>
            </p:cNvPr>
            <p:cNvSpPr/>
            <p:nvPr/>
          </p:nvSpPr>
          <p:spPr>
            <a:xfrm>
              <a:off x="7154622" y="4942719"/>
              <a:ext cx="1954524" cy="1270440"/>
            </a:xfrm>
            <a:custGeom>
              <a:avLst/>
              <a:gdLst>
                <a:gd name="connsiteX0" fmla="*/ 0 w 1954524"/>
                <a:gd name="connsiteY0" fmla="*/ 211744 h 1270440"/>
                <a:gd name="connsiteX1" fmla="*/ 211744 w 1954524"/>
                <a:gd name="connsiteY1" fmla="*/ 0 h 1270440"/>
                <a:gd name="connsiteX2" fmla="*/ 1742780 w 1954524"/>
                <a:gd name="connsiteY2" fmla="*/ 0 h 1270440"/>
                <a:gd name="connsiteX3" fmla="*/ 1954524 w 1954524"/>
                <a:gd name="connsiteY3" fmla="*/ 211744 h 1270440"/>
                <a:gd name="connsiteX4" fmla="*/ 1954524 w 1954524"/>
                <a:gd name="connsiteY4" fmla="*/ 1058696 h 1270440"/>
                <a:gd name="connsiteX5" fmla="*/ 1742780 w 1954524"/>
                <a:gd name="connsiteY5" fmla="*/ 1270440 h 1270440"/>
                <a:gd name="connsiteX6" fmla="*/ 211744 w 1954524"/>
                <a:gd name="connsiteY6" fmla="*/ 1270440 h 1270440"/>
                <a:gd name="connsiteX7" fmla="*/ 0 w 1954524"/>
                <a:gd name="connsiteY7" fmla="*/ 1058696 h 1270440"/>
                <a:gd name="connsiteX8" fmla="*/ 0 w 1954524"/>
                <a:gd name="connsiteY8" fmla="*/ 211744 h 12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524" h="1270440">
                  <a:moveTo>
                    <a:pt x="0" y="211744"/>
                  </a:moveTo>
                  <a:cubicBezTo>
                    <a:pt x="0" y="94801"/>
                    <a:pt x="94801" y="0"/>
                    <a:pt x="211744" y="0"/>
                  </a:cubicBezTo>
                  <a:lnTo>
                    <a:pt x="1742780" y="0"/>
                  </a:lnTo>
                  <a:cubicBezTo>
                    <a:pt x="1859723" y="0"/>
                    <a:pt x="1954524" y="94801"/>
                    <a:pt x="1954524" y="211744"/>
                  </a:cubicBezTo>
                  <a:lnTo>
                    <a:pt x="1954524" y="1058696"/>
                  </a:lnTo>
                  <a:cubicBezTo>
                    <a:pt x="1954524" y="1175639"/>
                    <a:pt x="1859723" y="1270440"/>
                    <a:pt x="1742780" y="1270440"/>
                  </a:cubicBezTo>
                  <a:lnTo>
                    <a:pt x="211744" y="1270440"/>
                  </a:lnTo>
                  <a:cubicBezTo>
                    <a:pt x="94801" y="1270440"/>
                    <a:pt x="0" y="1175639"/>
                    <a:pt x="0" y="1058696"/>
                  </a:cubicBezTo>
                  <a:lnTo>
                    <a:pt x="0" y="211744"/>
                  </a:lnTo>
                  <a:close/>
                </a:path>
              </a:pathLst>
            </a:custGeom>
            <a:blipFill dpi="0" rotWithShape="1">
              <a:blip r:embed="rId4" cstate="email">
                <a:extLst>
                  <a:ext uri="{28A0092B-C50C-407E-A947-70E740481C1C}">
                    <a14:useLocalDpi xmlns:a14="http://schemas.microsoft.com/office/drawing/2010/main" val="0"/>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518" tIns="252518" rIns="252518" bIns="252518" numCol="1" spcCol="1270" anchor="ctr" anchorCtr="0">
              <a:noAutofit/>
            </a:bodyPr>
            <a:lstStyle/>
            <a:p>
              <a:pPr marL="0" lvl="0" indent="0" algn="ctr" defTabSz="2222500">
                <a:lnSpc>
                  <a:spcPct val="90000"/>
                </a:lnSpc>
                <a:spcBef>
                  <a:spcPct val="0"/>
                </a:spcBef>
                <a:spcAft>
                  <a:spcPct val="35000"/>
                </a:spcAft>
                <a:buNone/>
              </a:pPr>
              <a:endParaRPr lang="en-US" sz="5000" kern="1200" dirty="0"/>
            </a:p>
          </p:txBody>
        </p:sp>
        <p:sp>
          <p:nvSpPr>
            <p:cNvPr id="9" name="Freeform: Shape 8">
              <a:extLst>
                <a:ext uri="{FF2B5EF4-FFF2-40B4-BE49-F238E27FC236}">
                  <a16:creationId xmlns:a16="http://schemas.microsoft.com/office/drawing/2014/main" id="{29A10978-FCE3-0710-98F8-464C581FB03C}"/>
                </a:ext>
              </a:extLst>
            </p:cNvPr>
            <p:cNvSpPr/>
            <p:nvPr/>
          </p:nvSpPr>
          <p:spPr>
            <a:xfrm>
              <a:off x="4103239" y="987969"/>
              <a:ext cx="5074546" cy="5074546"/>
            </a:xfrm>
            <a:custGeom>
              <a:avLst/>
              <a:gdLst/>
              <a:ahLst/>
              <a:cxnLst/>
              <a:rect l="0" t="0" r="0" b="0"/>
              <a:pathLst>
                <a:path>
                  <a:moveTo>
                    <a:pt x="3041309" y="5023978"/>
                  </a:moveTo>
                  <a:arcTo wR="2537273" hR="2537273" stAng="4712508" swAng="1374983"/>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2AD08EBF-3814-4E44-4D98-7CF6B6F65D0B}"/>
                </a:ext>
              </a:extLst>
            </p:cNvPr>
            <p:cNvSpPr/>
            <p:nvPr/>
          </p:nvSpPr>
          <p:spPr>
            <a:xfrm>
              <a:off x="4171879" y="4942719"/>
              <a:ext cx="1954524" cy="1270440"/>
            </a:xfrm>
            <a:custGeom>
              <a:avLst/>
              <a:gdLst>
                <a:gd name="connsiteX0" fmla="*/ 0 w 1954524"/>
                <a:gd name="connsiteY0" fmla="*/ 211744 h 1270440"/>
                <a:gd name="connsiteX1" fmla="*/ 211744 w 1954524"/>
                <a:gd name="connsiteY1" fmla="*/ 0 h 1270440"/>
                <a:gd name="connsiteX2" fmla="*/ 1742780 w 1954524"/>
                <a:gd name="connsiteY2" fmla="*/ 0 h 1270440"/>
                <a:gd name="connsiteX3" fmla="*/ 1954524 w 1954524"/>
                <a:gd name="connsiteY3" fmla="*/ 211744 h 1270440"/>
                <a:gd name="connsiteX4" fmla="*/ 1954524 w 1954524"/>
                <a:gd name="connsiteY4" fmla="*/ 1058696 h 1270440"/>
                <a:gd name="connsiteX5" fmla="*/ 1742780 w 1954524"/>
                <a:gd name="connsiteY5" fmla="*/ 1270440 h 1270440"/>
                <a:gd name="connsiteX6" fmla="*/ 211744 w 1954524"/>
                <a:gd name="connsiteY6" fmla="*/ 1270440 h 1270440"/>
                <a:gd name="connsiteX7" fmla="*/ 0 w 1954524"/>
                <a:gd name="connsiteY7" fmla="*/ 1058696 h 1270440"/>
                <a:gd name="connsiteX8" fmla="*/ 0 w 1954524"/>
                <a:gd name="connsiteY8" fmla="*/ 211744 h 12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524" h="1270440">
                  <a:moveTo>
                    <a:pt x="0" y="211744"/>
                  </a:moveTo>
                  <a:cubicBezTo>
                    <a:pt x="0" y="94801"/>
                    <a:pt x="94801" y="0"/>
                    <a:pt x="211744" y="0"/>
                  </a:cubicBezTo>
                  <a:lnTo>
                    <a:pt x="1742780" y="0"/>
                  </a:lnTo>
                  <a:cubicBezTo>
                    <a:pt x="1859723" y="0"/>
                    <a:pt x="1954524" y="94801"/>
                    <a:pt x="1954524" y="211744"/>
                  </a:cubicBezTo>
                  <a:lnTo>
                    <a:pt x="1954524" y="1058696"/>
                  </a:lnTo>
                  <a:cubicBezTo>
                    <a:pt x="1954524" y="1175639"/>
                    <a:pt x="1859723" y="1270440"/>
                    <a:pt x="1742780" y="1270440"/>
                  </a:cubicBezTo>
                  <a:lnTo>
                    <a:pt x="211744" y="1270440"/>
                  </a:lnTo>
                  <a:cubicBezTo>
                    <a:pt x="94801" y="1270440"/>
                    <a:pt x="0" y="1175639"/>
                    <a:pt x="0" y="1058696"/>
                  </a:cubicBezTo>
                  <a:lnTo>
                    <a:pt x="0" y="211744"/>
                  </a:lnTo>
                  <a:close/>
                </a:path>
              </a:pathLst>
            </a:custGeom>
            <a:blipFill dpi="0" rotWithShape="0">
              <a:blip r:embed="rId5" cstate="email">
                <a:extLst>
                  <a:ext uri="{28A0092B-C50C-407E-A947-70E740481C1C}">
                    <a14:useLocalDpi xmlns:a14="http://schemas.microsoft.com/office/drawing/2010/main" val="0"/>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518" tIns="252518" rIns="252518" bIns="252518" numCol="1" spcCol="1270" anchor="ctr" anchorCtr="0">
              <a:noAutofit/>
            </a:bodyPr>
            <a:lstStyle/>
            <a:p>
              <a:pPr marL="0" lvl="0" indent="0" algn="ctr" defTabSz="2222500">
                <a:lnSpc>
                  <a:spcPct val="90000"/>
                </a:lnSpc>
                <a:spcBef>
                  <a:spcPct val="0"/>
                </a:spcBef>
                <a:spcAft>
                  <a:spcPct val="35000"/>
                </a:spcAft>
                <a:buNone/>
              </a:pPr>
              <a:endParaRPr lang="en-US" sz="5000" kern="1200" dirty="0"/>
            </a:p>
          </p:txBody>
        </p:sp>
        <p:sp>
          <p:nvSpPr>
            <p:cNvPr id="11" name="Freeform: Shape 10">
              <a:extLst>
                <a:ext uri="{FF2B5EF4-FFF2-40B4-BE49-F238E27FC236}">
                  <a16:creationId xmlns:a16="http://schemas.microsoft.com/office/drawing/2014/main" id="{4534BB2C-1EA6-5FAC-D26C-DBDB0D04B8B9}"/>
                </a:ext>
              </a:extLst>
            </p:cNvPr>
            <p:cNvSpPr/>
            <p:nvPr/>
          </p:nvSpPr>
          <p:spPr>
            <a:xfrm>
              <a:off x="4103239" y="987969"/>
              <a:ext cx="5074546" cy="5074546"/>
            </a:xfrm>
            <a:custGeom>
              <a:avLst/>
              <a:gdLst/>
              <a:ahLst/>
              <a:cxnLst/>
              <a:rect l="0" t="0" r="0" b="0"/>
              <a:pathLst>
                <a:path>
                  <a:moveTo>
                    <a:pt x="423840" y="3941252"/>
                  </a:moveTo>
                  <a:arcTo wR="2537273" hR="2537273" stAng="8784205" swAng="2195572"/>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3A310AFA-7DE7-0C57-2540-567B919E9163}"/>
                </a:ext>
              </a:extLst>
            </p:cNvPr>
            <p:cNvSpPr/>
            <p:nvPr/>
          </p:nvSpPr>
          <p:spPr>
            <a:xfrm>
              <a:off x="3250160" y="2105961"/>
              <a:ext cx="1954524" cy="1270440"/>
            </a:xfrm>
            <a:custGeom>
              <a:avLst/>
              <a:gdLst>
                <a:gd name="connsiteX0" fmla="*/ 0 w 1954524"/>
                <a:gd name="connsiteY0" fmla="*/ 211744 h 1270440"/>
                <a:gd name="connsiteX1" fmla="*/ 211744 w 1954524"/>
                <a:gd name="connsiteY1" fmla="*/ 0 h 1270440"/>
                <a:gd name="connsiteX2" fmla="*/ 1742780 w 1954524"/>
                <a:gd name="connsiteY2" fmla="*/ 0 h 1270440"/>
                <a:gd name="connsiteX3" fmla="*/ 1954524 w 1954524"/>
                <a:gd name="connsiteY3" fmla="*/ 211744 h 1270440"/>
                <a:gd name="connsiteX4" fmla="*/ 1954524 w 1954524"/>
                <a:gd name="connsiteY4" fmla="*/ 1058696 h 1270440"/>
                <a:gd name="connsiteX5" fmla="*/ 1742780 w 1954524"/>
                <a:gd name="connsiteY5" fmla="*/ 1270440 h 1270440"/>
                <a:gd name="connsiteX6" fmla="*/ 211744 w 1954524"/>
                <a:gd name="connsiteY6" fmla="*/ 1270440 h 1270440"/>
                <a:gd name="connsiteX7" fmla="*/ 0 w 1954524"/>
                <a:gd name="connsiteY7" fmla="*/ 1058696 h 1270440"/>
                <a:gd name="connsiteX8" fmla="*/ 0 w 1954524"/>
                <a:gd name="connsiteY8" fmla="*/ 211744 h 12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524" h="1270440">
                  <a:moveTo>
                    <a:pt x="0" y="211744"/>
                  </a:moveTo>
                  <a:cubicBezTo>
                    <a:pt x="0" y="94801"/>
                    <a:pt x="94801" y="0"/>
                    <a:pt x="211744" y="0"/>
                  </a:cubicBezTo>
                  <a:lnTo>
                    <a:pt x="1742780" y="0"/>
                  </a:lnTo>
                  <a:cubicBezTo>
                    <a:pt x="1859723" y="0"/>
                    <a:pt x="1954524" y="94801"/>
                    <a:pt x="1954524" y="211744"/>
                  </a:cubicBezTo>
                  <a:lnTo>
                    <a:pt x="1954524" y="1058696"/>
                  </a:lnTo>
                  <a:cubicBezTo>
                    <a:pt x="1954524" y="1175639"/>
                    <a:pt x="1859723" y="1270440"/>
                    <a:pt x="1742780" y="1270440"/>
                  </a:cubicBezTo>
                  <a:lnTo>
                    <a:pt x="211744" y="1270440"/>
                  </a:lnTo>
                  <a:cubicBezTo>
                    <a:pt x="94801" y="1270440"/>
                    <a:pt x="0" y="1175639"/>
                    <a:pt x="0" y="1058696"/>
                  </a:cubicBezTo>
                  <a:lnTo>
                    <a:pt x="0" y="211744"/>
                  </a:lnTo>
                  <a:close/>
                </a:path>
              </a:pathLst>
            </a:custGeom>
            <a:blipFill dpi="0" rotWithShape="0">
              <a:blip r:embed="rId6" cstate="email">
                <a:extLst>
                  <a:ext uri="{28A0092B-C50C-407E-A947-70E740481C1C}">
                    <a14:useLocalDpi xmlns:a14="http://schemas.microsoft.com/office/drawing/2010/main" val="0"/>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518" tIns="252518" rIns="252518" bIns="252518" numCol="1" spcCol="1270" anchor="ctr" anchorCtr="0">
              <a:noAutofit/>
            </a:bodyPr>
            <a:lstStyle/>
            <a:p>
              <a:pPr marL="0" lvl="0" indent="0" algn="ctr" defTabSz="2222500">
                <a:lnSpc>
                  <a:spcPct val="90000"/>
                </a:lnSpc>
                <a:spcBef>
                  <a:spcPct val="0"/>
                </a:spcBef>
                <a:spcAft>
                  <a:spcPct val="35000"/>
                </a:spcAft>
                <a:buNone/>
              </a:pPr>
              <a:endParaRPr lang="en-US" sz="5000" kern="1200" dirty="0"/>
            </a:p>
          </p:txBody>
        </p:sp>
        <p:sp>
          <p:nvSpPr>
            <p:cNvPr id="13" name="Freeform: Shape 12">
              <a:extLst>
                <a:ext uri="{FF2B5EF4-FFF2-40B4-BE49-F238E27FC236}">
                  <a16:creationId xmlns:a16="http://schemas.microsoft.com/office/drawing/2014/main" id="{3EA7FF00-8D86-BC98-5CAF-2620EBCA0DB0}"/>
                </a:ext>
              </a:extLst>
            </p:cNvPr>
            <p:cNvSpPr/>
            <p:nvPr/>
          </p:nvSpPr>
          <p:spPr>
            <a:xfrm>
              <a:off x="4103239" y="987969"/>
              <a:ext cx="5074546" cy="5074546"/>
            </a:xfrm>
            <a:custGeom>
              <a:avLst/>
              <a:gdLst/>
              <a:ahLst/>
              <a:cxnLst/>
              <a:rect l="0" t="0" r="0" b="0"/>
              <a:pathLst>
                <a:path>
                  <a:moveTo>
                    <a:pt x="442261" y="1105951"/>
                  </a:moveTo>
                  <a:arcTo wR="2537273" hR="2537273" stAng="12860464" swAng="1960587"/>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sp>
        <p:nvSpPr>
          <p:cNvPr id="14" name="Oval 13">
            <a:extLst>
              <a:ext uri="{FF2B5EF4-FFF2-40B4-BE49-F238E27FC236}">
                <a16:creationId xmlns:a16="http://schemas.microsoft.com/office/drawing/2014/main" id="{5F4C9748-8D36-4340-2685-83177AFDAED3}"/>
              </a:ext>
            </a:extLst>
          </p:cNvPr>
          <p:cNvSpPr/>
          <p:nvPr/>
        </p:nvSpPr>
        <p:spPr>
          <a:xfrm>
            <a:off x="8720357" y="1876829"/>
            <a:ext cx="2676525" cy="2676525"/>
          </a:xfrm>
          <a:prstGeom prst="ellipse">
            <a:avLst/>
          </a:prstGeom>
          <a:solidFill>
            <a:srgbClr val="00B0F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সাইবার</a:t>
            </a:r>
            <a:r>
              <a:rPr lang="en-US" sz="5400" b="1" dirty="0">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 </a:t>
            </a:r>
            <a:r>
              <a:rPr lang="en-US" sz="5400" b="1" dirty="0" err="1">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rPr>
              <a:t>অপরাধ</a:t>
            </a:r>
            <a:endParaRPr lang="en-US" sz="5400" b="1" dirty="0">
              <a:solidFill>
                <a:schemeClr val="bg1"/>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endParaRPr>
          </a:p>
        </p:txBody>
      </p:sp>
      <p:sp>
        <p:nvSpPr>
          <p:cNvPr id="15" name="Rectangle: Rounded Corners 14">
            <a:extLst>
              <a:ext uri="{FF2B5EF4-FFF2-40B4-BE49-F238E27FC236}">
                <a16:creationId xmlns:a16="http://schemas.microsoft.com/office/drawing/2014/main" id="{4A5D9743-5BF5-302F-7E12-85A99073CB4A}"/>
              </a:ext>
            </a:extLst>
          </p:cNvPr>
          <p:cNvSpPr/>
          <p:nvPr/>
        </p:nvSpPr>
        <p:spPr>
          <a:xfrm>
            <a:off x="5034536" y="3230792"/>
            <a:ext cx="1724025" cy="427947"/>
          </a:xfrm>
          <a:prstGeom prst="roundRect">
            <a:avLst>
              <a:gd name="adj" fmla="val 32247"/>
            </a:avLst>
          </a:prstGeom>
          <a:solidFill>
            <a:srgbClr val="F95353"/>
          </a:solidFill>
          <a:ln>
            <a:solidFill>
              <a:srgbClr val="F5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600" b="1" dirty="0">
                <a:latin typeface="Nikosh" panose="02000000000000000000" pitchFamily="2" charset="0"/>
                <a:cs typeface="Nikosh" panose="02000000000000000000" pitchFamily="2" charset="0"/>
              </a:rPr>
              <a:t>ব্রুট ফোর্স অ্যাটাক</a:t>
            </a:r>
            <a:endParaRPr lang="en-US" sz="1600" b="1" dirty="0">
              <a:latin typeface="Nikosh" panose="02000000000000000000" pitchFamily="2" charset="0"/>
              <a:cs typeface="Nikosh" panose="02000000000000000000" pitchFamily="2" charset="0"/>
            </a:endParaRPr>
          </a:p>
        </p:txBody>
      </p:sp>
      <p:sp>
        <p:nvSpPr>
          <p:cNvPr id="16" name="Rectangle: Rounded Corners 15">
            <a:extLst>
              <a:ext uri="{FF2B5EF4-FFF2-40B4-BE49-F238E27FC236}">
                <a16:creationId xmlns:a16="http://schemas.microsoft.com/office/drawing/2014/main" id="{8225839B-0F30-FD7F-6D70-1454AFE347F1}"/>
              </a:ext>
            </a:extLst>
          </p:cNvPr>
          <p:cNvSpPr/>
          <p:nvPr/>
        </p:nvSpPr>
        <p:spPr>
          <a:xfrm>
            <a:off x="4087809" y="6096797"/>
            <a:ext cx="1724025" cy="427947"/>
          </a:xfrm>
          <a:prstGeom prst="roundRect">
            <a:avLst>
              <a:gd name="adj" fmla="val 32247"/>
            </a:avLst>
          </a:prstGeom>
          <a:solidFill>
            <a:srgbClr val="F95353"/>
          </a:solidFill>
          <a:ln>
            <a:solidFill>
              <a:srgbClr val="F5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600" b="1" dirty="0">
                <a:latin typeface="Nikosh" panose="02000000000000000000" pitchFamily="2" charset="0"/>
                <a:cs typeface="Nikosh" panose="02000000000000000000" pitchFamily="2" charset="0"/>
              </a:rPr>
              <a:t>ডেটা ইন্টারসেপশন</a:t>
            </a:r>
            <a:endParaRPr lang="en-US" sz="1600" b="1" dirty="0">
              <a:latin typeface="Nikosh" panose="02000000000000000000" pitchFamily="2" charset="0"/>
              <a:cs typeface="Nikosh" panose="02000000000000000000" pitchFamily="2" charset="0"/>
            </a:endParaRPr>
          </a:p>
        </p:txBody>
      </p:sp>
      <p:sp>
        <p:nvSpPr>
          <p:cNvPr id="17" name="Rectangle: Rounded Corners 16">
            <a:extLst>
              <a:ext uri="{FF2B5EF4-FFF2-40B4-BE49-F238E27FC236}">
                <a16:creationId xmlns:a16="http://schemas.microsoft.com/office/drawing/2014/main" id="{9700E902-3184-2C50-9BAA-B58DCDC98B18}"/>
              </a:ext>
            </a:extLst>
          </p:cNvPr>
          <p:cNvSpPr/>
          <p:nvPr/>
        </p:nvSpPr>
        <p:spPr>
          <a:xfrm>
            <a:off x="184724" y="3271583"/>
            <a:ext cx="1724025" cy="427947"/>
          </a:xfrm>
          <a:prstGeom prst="roundRect">
            <a:avLst>
              <a:gd name="adj" fmla="val 32247"/>
            </a:avLst>
          </a:prstGeom>
          <a:solidFill>
            <a:srgbClr val="F95353"/>
          </a:solidFill>
          <a:ln>
            <a:solidFill>
              <a:srgbClr val="F5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600" b="1" dirty="0">
                <a:latin typeface="Nikosh" panose="02000000000000000000" pitchFamily="2" charset="0"/>
                <a:cs typeface="Nikosh" panose="02000000000000000000" pitchFamily="2" charset="0"/>
              </a:rPr>
              <a:t>কম্পিউটার ম্যালওয়্যার</a:t>
            </a:r>
            <a:endParaRPr lang="en-US" sz="1600" b="1" dirty="0">
              <a:latin typeface="Nikosh" panose="02000000000000000000" pitchFamily="2" charset="0"/>
              <a:cs typeface="Nikosh" panose="02000000000000000000" pitchFamily="2" charset="0"/>
            </a:endParaRPr>
          </a:p>
        </p:txBody>
      </p:sp>
      <p:sp>
        <p:nvSpPr>
          <p:cNvPr id="18" name="Rectangle: Rounded Corners 17">
            <a:extLst>
              <a:ext uri="{FF2B5EF4-FFF2-40B4-BE49-F238E27FC236}">
                <a16:creationId xmlns:a16="http://schemas.microsoft.com/office/drawing/2014/main" id="{A8D3BB64-EB44-F6F7-592A-2A0BCC514511}"/>
              </a:ext>
            </a:extLst>
          </p:cNvPr>
          <p:cNvSpPr/>
          <p:nvPr/>
        </p:nvSpPr>
        <p:spPr>
          <a:xfrm>
            <a:off x="2609629" y="1471265"/>
            <a:ext cx="1724025" cy="427947"/>
          </a:xfrm>
          <a:prstGeom prst="roundRect">
            <a:avLst>
              <a:gd name="adj" fmla="val 32247"/>
            </a:avLst>
          </a:prstGeom>
          <a:solidFill>
            <a:srgbClr val="F95353"/>
          </a:solidFill>
          <a:ln>
            <a:solidFill>
              <a:srgbClr val="F5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latin typeface="Nikosh" panose="02000000000000000000" pitchFamily="2" charset="0"/>
                <a:cs typeface="Nikosh" panose="02000000000000000000" pitchFamily="2" charset="0"/>
              </a:rPr>
              <a:t>হ্যাকিং</a:t>
            </a:r>
            <a:endParaRPr lang="en-US" sz="1600" b="1" dirty="0">
              <a:latin typeface="Nikosh" panose="02000000000000000000" pitchFamily="2" charset="0"/>
              <a:cs typeface="Nikosh" panose="02000000000000000000" pitchFamily="2" charset="0"/>
            </a:endParaRPr>
          </a:p>
        </p:txBody>
      </p:sp>
      <p:sp>
        <p:nvSpPr>
          <p:cNvPr id="19" name="Rectangle: Rounded Corners 18">
            <a:extLst>
              <a:ext uri="{FF2B5EF4-FFF2-40B4-BE49-F238E27FC236}">
                <a16:creationId xmlns:a16="http://schemas.microsoft.com/office/drawing/2014/main" id="{76433AC9-C7EB-D328-AECB-18A025EC665C}"/>
              </a:ext>
            </a:extLst>
          </p:cNvPr>
          <p:cNvSpPr/>
          <p:nvPr/>
        </p:nvSpPr>
        <p:spPr>
          <a:xfrm>
            <a:off x="1111388" y="6096796"/>
            <a:ext cx="1724025" cy="427947"/>
          </a:xfrm>
          <a:prstGeom prst="roundRect">
            <a:avLst>
              <a:gd name="adj" fmla="val 32247"/>
            </a:avLst>
          </a:prstGeom>
          <a:solidFill>
            <a:srgbClr val="F95353"/>
          </a:solidFill>
          <a:ln>
            <a:solidFill>
              <a:srgbClr val="F5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600" b="1" dirty="0">
                <a:latin typeface="Nikosh" panose="02000000000000000000" pitchFamily="2" charset="0"/>
                <a:cs typeface="Nikosh" panose="02000000000000000000" pitchFamily="2" charset="0"/>
              </a:rPr>
              <a:t>ডি ডস অ্যাটাক</a:t>
            </a:r>
            <a:endParaRPr lang="en-US" sz="1600" b="1"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77925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Effect transition="in" filter="fade">
                                      <p:cBhvr>
                                        <p:cTn id="14" dur="10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fltVal val="0"/>
                                          </p:val>
                                        </p:tav>
                                        <p:tav tm="100000">
                                          <p:val>
                                            <p:strVal val="#ppt_w"/>
                                          </p:val>
                                        </p:tav>
                                      </p:tavLst>
                                    </p:anim>
                                    <p:anim calcmode="lin" valueType="num">
                                      <p:cBhvr>
                                        <p:cTn id="18" dur="1000" fill="hold"/>
                                        <p:tgtEl>
                                          <p:spTgt spid="16"/>
                                        </p:tgtEl>
                                        <p:attrNameLst>
                                          <p:attrName>ppt_h</p:attrName>
                                        </p:attrNameLst>
                                      </p:cBhvr>
                                      <p:tavLst>
                                        <p:tav tm="0">
                                          <p:val>
                                            <p:fltVal val="0"/>
                                          </p:val>
                                        </p:tav>
                                        <p:tav tm="100000">
                                          <p:val>
                                            <p:strVal val="#ppt_h"/>
                                          </p:val>
                                        </p:tav>
                                      </p:tavLst>
                                    </p:anim>
                                    <p:animEffect transition="in" filter="fade">
                                      <p:cBhvr>
                                        <p:cTn id="19" dur="10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ppt_w</p:attrName>
                                        </p:attrNameLst>
                                      </p:cBhvr>
                                      <p:tavLst>
                                        <p:tav tm="0">
                                          <p:val>
                                            <p:fltVal val="0"/>
                                          </p:val>
                                        </p:tav>
                                        <p:tav tm="100000">
                                          <p:val>
                                            <p:strVal val="#ppt_w"/>
                                          </p:val>
                                        </p:tav>
                                      </p:tavLst>
                                    </p:anim>
                                    <p:anim calcmode="lin" valueType="num">
                                      <p:cBhvr>
                                        <p:cTn id="28" dur="1000" fill="hold"/>
                                        <p:tgtEl>
                                          <p:spTgt spid="18"/>
                                        </p:tgtEl>
                                        <p:attrNameLst>
                                          <p:attrName>ppt_h</p:attrName>
                                        </p:attrNameLst>
                                      </p:cBhvr>
                                      <p:tavLst>
                                        <p:tav tm="0">
                                          <p:val>
                                            <p:fltVal val="0"/>
                                          </p:val>
                                        </p:tav>
                                        <p:tav tm="100000">
                                          <p:val>
                                            <p:strVal val="#ppt_h"/>
                                          </p:val>
                                        </p:tav>
                                      </p:tavLst>
                                    </p:anim>
                                    <p:animEffect transition="in" filter="fade">
                                      <p:cBhvr>
                                        <p:cTn id="29" dur="1000"/>
                                        <p:tgtEl>
                                          <p:spTgt spid="1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ppt_w</p:attrName>
                                        </p:attrNameLst>
                                      </p:cBhvr>
                                      <p:tavLst>
                                        <p:tav tm="0">
                                          <p:val>
                                            <p:fltVal val="0"/>
                                          </p:val>
                                        </p:tav>
                                        <p:tav tm="100000">
                                          <p:val>
                                            <p:strVal val="#ppt_w"/>
                                          </p:val>
                                        </p:tav>
                                      </p:tavLst>
                                    </p:anim>
                                    <p:anim calcmode="lin" valueType="num">
                                      <p:cBhvr>
                                        <p:cTn id="33" dur="1000" fill="hold"/>
                                        <p:tgtEl>
                                          <p:spTgt spid="19"/>
                                        </p:tgtEl>
                                        <p:attrNameLst>
                                          <p:attrName>ppt_h</p:attrName>
                                        </p:attrNameLst>
                                      </p:cBhvr>
                                      <p:tavLst>
                                        <p:tav tm="0">
                                          <p:val>
                                            <p:fltVal val="0"/>
                                          </p:val>
                                        </p:tav>
                                        <p:tav tm="100000">
                                          <p:val>
                                            <p:strVal val="#ppt_h"/>
                                          </p:val>
                                        </p:tav>
                                      </p:tavLst>
                                    </p:anim>
                                    <p:animEffect transition="in" filter="fade">
                                      <p:cBhvr>
                                        <p:cTn id="3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F4EA63-4C8F-7988-8A96-0B20A11BEDA0}"/>
              </a:ext>
            </a:extLst>
          </p:cNvPr>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5707116" y="1891860"/>
            <a:ext cx="6453352" cy="3518884"/>
          </a:xfrm>
          <a:prstGeom prst="rect">
            <a:avLst/>
          </a:prstGeom>
        </p:spPr>
      </p:pic>
      <p:sp>
        <p:nvSpPr>
          <p:cNvPr id="3" name="TextBox 2">
            <a:extLst>
              <a:ext uri="{FF2B5EF4-FFF2-40B4-BE49-F238E27FC236}">
                <a16:creationId xmlns:a16="http://schemas.microsoft.com/office/drawing/2014/main" id="{A3BF820F-8757-7389-7F5A-3EB2A3E4968D}"/>
              </a:ext>
            </a:extLst>
          </p:cNvPr>
          <p:cNvSpPr txBox="1"/>
          <p:nvPr/>
        </p:nvSpPr>
        <p:spPr>
          <a:xfrm>
            <a:off x="5575738" y="5359660"/>
            <a:ext cx="6616262" cy="1077218"/>
          </a:xfrm>
          <a:prstGeom prst="rect">
            <a:avLst/>
          </a:prstGeom>
          <a:noFill/>
        </p:spPr>
        <p:txBody>
          <a:bodyPr wrap="square" rtlCol="0">
            <a:spAutoFit/>
          </a:bodyPr>
          <a:lstStyle/>
          <a:p>
            <a:pPr algn="ctr"/>
            <a:r>
              <a:rPr lang="en-US" sz="3200" dirty="0" err="1">
                <a:solidFill>
                  <a:srgbClr val="FFC000"/>
                </a:solidFill>
                <a:latin typeface="Nikosh" panose="02000000000000000000" pitchFamily="2" charset="0"/>
                <a:cs typeface="Nikosh" panose="02000000000000000000" pitchFamily="2" charset="0"/>
              </a:rPr>
              <a:t>ন্যাশনাল</a:t>
            </a:r>
            <a:r>
              <a:rPr lang="en-US" sz="3200" dirty="0">
                <a:solidFill>
                  <a:srgbClr val="FFC000"/>
                </a:solidFill>
                <a:latin typeface="Nikosh" panose="02000000000000000000" pitchFamily="2" charset="0"/>
                <a:cs typeface="Nikosh" panose="02000000000000000000" pitchFamily="2" charset="0"/>
              </a:rPr>
              <a:t> </a:t>
            </a:r>
            <a:r>
              <a:rPr lang="en-US" sz="3200" dirty="0" err="1">
                <a:solidFill>
                  <a:srgbClr val="FFC000"/>
                </a:solidFill>
                <a:latin typeface="Nikosh" panose="02000000000000000000" pitchFamily="2" charset="0"/>
                <a:cs typeface="Nikosh" panose="02000000000000000000" pitchFamily="2" charset="0"/>
              </a:rPr>
              <a:t>হেল্পলাইন</a:t>
            </a:r>
            <a:r>
              <a:rPr lang="en-US" sz="3200" dirty="0">
                <a:solidFill>
                  <a:srgbClr val="FFC000"/>
                </a:solidFill>
                <a:latin typeface="Nikosh" panose="02000000000000000000" pitchFamily="2" charset="0"/>
                <a:cs typeface="Nikosh" panose="02000000000000000000" pitchFamily="2" charset="0"/>
              </a:rPr>
              <a:t>, </a:t>
            </a:r>
            <a:r>
              <a:rPr lang="en-US" sz="3200" dirty="0" err="1">
                <a:solidFill>
                  <a:srgbClr val="FFC000"/>
                </a:solidFill>
                <a:latin typeface="Nikosh" panose="02000000000000000000" pitchFamily="2" charset="0"/>
                <a:cs typeface="Nikosh" panose="02000000000000000000" pitchFamily="2" charset="0"/>
              </a:rPr>
              <a:t>ন্যাশনাল</a:t>
            </a:r>
            <a:r>
              <a:rPr lang="en-US" sz="3200" dirty="0">
                <a:solidFill>
                  <a:srgbClr val="FFC000"/>
                </a:solidFill>
                <a:latin typeface="Nikosh" panose="02000000000000000000" pitchFamily="2" charset="0"/>
                <a:cs typeface="Nikosh" panose="02000000000000000000" pitchFamily="2" charset="0"/>
              </a:rPr>
              <a:t> </a:t>
            </a:r>
            <a:r>
              <a:rPr lang="en-US" sz="3200" dirty="0" err="1">
                <a:solidFill>
                  <a:srgbClr val="FFC000"/>
                </a:solidFill>
                <a:latin typeface="Nikosh" panose="02000000000000000000" pitchFamily="2" charset="0"/>
                <a:cs typeface="Nikosh" panose="02000000000000000000" pitchFamily="2" charset="0"/>
              </a:rPr>
              <a:t>ইমার্জেন্সি</a:t>
            </a:r>
            <a:r>
              <a:rPr lang="en-US" sz="3200" dirty="0">
                <a:solidFill>
                  <a:srgbClr val="FFC000"/>
                </a:solidFill>
                <a:latin typeface="Nikosh" panose="02000000000000000000" pitchFamily="2" charset="0"/>
                <a:cs typeface="Nikosh" panose="02000000000000000000" pitchFamily="2" charset="0"/>
              </a:rPr>
              <a:t> </a:t>
            </a:r>
            <a:r>
              <a:rPr lang="en-US" sz="3200" dirty="0" err="1">
                <a:solidFill>
                  <a:srgbClr val="FFC000"/>
                </a:solidFill>
                <a:latin typeface="Nikosh" panose="02000000000000000000" pitchFamily="2" charset="0"/>
                <a:cs typeface="Nikosh" panose="02000000000000000000" pitchFamily="2" charset="0"/>
              </a:rPr>
              <a:t>সার্ভিস</a:t>
            </a:r>
            <a:r>
              <a:rPr lang="en-US" sz="3200" dirty="0">
                <a:solidFill>
                  <a:srgbClr val="FFC000"/>
                </a:solidFill>
                <a:latin typeface="Nikosh" panose="02000000000000000000" pitchFamily="2" charset="0"/>
                <a:cs typeface="Nikosh" panose="02000000000000000000" pitchFamily="2" charset="0"/>
              </a:rPr>
              <a:t> </a:t>
            </a:r>
            <a:r>
              <a:rPr lang="en-US" sz="3200" dirty="0" err="1">
                <a:solidFill>
                  <a:srgbClr val="FFC000"/>
                </a:solidFill>
                <a:latin typeface="Nikosh" panose="02000000000000000000" pitchFamily="2" charset="0"/>
                <a:cs typeface="Nikosh" panose="02000000000000000000" pitchFamily="2" charset="0"/>
              </a:rPr>
              <a:t>অথবা</a:t>
            </a:r>
            <a:r>
              <a:rPr lang="en-US" sz="3200" dirty="0">
                <a:solidFill>
                  <a:srgbClr val="FFC000"/>
                </a:solidFill>
                <a:latin typeface="Nikosh" panose="02000000000000000000" pitchFamily="2" charset="0"/>
                <a:cs typeface="Nikosh" panose="02000000000000000000" pitchFamily="2" charset="0"/>
              </a:rPr>
              <a:t> </a:t>
            </a:r>
            <a:r>
              <a:rPr lang="en-US" sz="3200" dirty="0" err="1">
                <a:solidFill>
                  <a:srgbClr val="FFC000"/>
                </a:solidFill>
                <a:latin typeface="Nikosh" panose="02000000000000000000" pitchFamily="2" charset="0"/>
                <a:cs typeface="Nikosh" panose="02000000000000000000" pitchFamily="2" charset="0"/>
              </a:rPr>
              <a:t>আইসিটি</a:t>
            </a:r>
            <a:r>
              <a:rPr lang="en-US" sz="3200" dirty="0">
                <a:solidFill>
                  <a:srgbClr val="FFC000"/>
                </a:solidFill>
                <a:latin typeface="Nikosh" panose="02000000000000000000" pitchFamily="2" charset="0"/>
                <a:cs typeface="Nikosh" panose="02000000000000000000" pitchFamily="2" charset="0"/>
              </a:rPr>
              <a:t> </a:t>
            </a:r>
            <a:r>
              <a:rPr lang="en-US" sz="3200" dirty="0" err="1">
                <a:solidFill>
                  <a:srgbClr val="FFC000"/>
                </a:solidFill>
                <a:latin typeface="Nikosh" panose="02000000000000000000" pitchFamily="2" charset="0"/>
                <a:cs typeface="Nikosh" panose="02000000000000000000" pitchFamily="2" charset="0"/>
              </a:rPr>
              <a:t>হেল্পলাইন</a:t>
            </a:r>
            <a:r>
              <a:rPr lang="en-US" sz="3200" dirty="0">
                <a:solidFill>
                  <a:srgbClr val="FFC000"/>
                </a:solidFill>
                <a:latin typeface="Nikosh" panose="02000000000000000000" pitchFamily="2" charset="0"/>
                <a:cs typeface="Nikosh" panose="02000000000000000000" pitchFamily="2" charset="0"/>
              </a:rPr>
              <a:t>-এ </a:t>
            </a:r>
            <a:r>
              <a:rPr lang="en-US" sz="3200" dirty="0" err="1">
                <a:solidFill>
                  <a:srgbClr val="FFC000"/>
                </a:solidFill>
                <a:latin typeface="Nikosh" panose="02000000000000000000" pitchFamily="2" charset="0"/>
                <a:cs typeface="Nikosh" panose="02000000000000000000" pitchFamily="2" charset="0"/>
              </a:rPr>
              <a:t>যোগাযোগ</a:t>
            </a:r>
            <a:r>
              <a:rPr lang="en-US" sz="3200" dirty="0">
                <a:solidFill>
                  <a:srgbClr val="FFC000"/>
                </a:solidFill>
                <a:latin typeface="Nikosh" panose="02000000000000000000" pitchFamily="2" charset="0"/>
                <a:cs typeface="Nikosh" panose="02000000000000000000" pitchFamily="2" charset="0"/>
              </a:rPr>
              <a:t> </a:t>
            </a:r>
            <a:r>
              <a:rPr lang="en-US" sz="3200" dirty="0" err="1">
                <a:solidFill>
                  <a:srgbClr val="FFC000"/>
                </a:solidFill>
                <a:latin typeface="Nikosh" panose="02000000000000000000" pitchFamily="2" charset="0"/>
                <a:cs typeface="Nikosh" panose="02000000000000000000" pitchFamily="2" charset="0"/>
              </a:rPr>
              <a:t>করা</a:t>
            </a:r>
            <a:r>
              <a:rPr lang="en-US" sz="3200" dirty="0">
                <a:solidFill>
                  <a:srgbClr val="FFC000"/>
                </a:solidFill>
                <a:latin typeface="Nikosh" panose="02000000000000000000" pitchFamily="2" charset="0"/>
                <a:cs typeface="Nikosh" panose="02000000000000000000" pitchFamily="2" charset="0"/>
              </a:rPr>
              <a:t>। </a:t>
            </a:r>
          </a:p>
        </p:txBody>
      </p:sp>
      <p:sp>
        <p:nvSpPr>
          <p:cNvPr id="4" name="Rectangle 3">
            <a:extLst>
              <a:ext uri="{FF2B5EF4-FFF2-40B4-BE49-F238E27FC236}">
                <a16:creationId xmlns:a16="http://schemas.microsoft.com/office/drawing/2014/main" id="{A5A98174-B93C-1A1C-F2E4-4FE8DB95B6AA}"/>
              </a:ext>
            </a:extLst>
          </p:cNvPr>
          <p:cNvSpPr/>
          <p:nvPr/>
        </p:nvSpPr>
        <p:spPr>
          <a:xfrm>
            <a:off x="0" y="-6528"/>
            <a:ext cx="12192000" cy="632236"/>
          </a:xfrm>
          <a:prstGeom prst="rect">
            <a:avLst/>
          </a:prstGeom>
          <a:gradFill flip="none" rotWithShape="1">
            <a:gsLst>
              <a:gs pos="52000">
                <a:srgbClr val="00B050"/>
              </a:gs>
              <a:gs pos="100000">
                <a:schemeClr val="accent1">
                  <a:lumMod val="5000"/>
                  <a:lumOff val="95000"/>
                </a:schemeClr>
              </a:gs>
              <a:gs pos="9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accent4">
                    <a:lumMod val="20000"/>
                    <a:lumOff val="80000"/>
                  </a:schemeClr>
                </a:solidFill>
                <a:latin typeface="Nikosh" panose="02000000000000000000" pitchFamily="2" charset="0"/>
                <a:cs typeface="Nikosh" panose="02000000000000000000" pitchFamily="2" charset="0"/>
              </a:rPr>
              <a:t>সাইবার</a:t>
            </a:r>
            <a:r>
              <a:rPr lang="en-US" sz="4400" dirty="0">
                <a:solidFill>
                  <a:schemeClr val="accent4">
                    <a:lumMod val="20000"/>
                    <a:lumOff val="80000"/>
                  </a:schemeClr>
                </a:solidFill>
                <a:latin typeface="Nikosh" panose="02000000000000000000" pitchFamily="2" charset="0"/>
                <a:cs typeface="Nikosh" panose="02000000000000000000" pitchFamily="2" charset="0"/>
              </a:rPr>
              <a:t> </a:t>
            </a:r>
            <a:r>
              <a:rPr lang="en-US" sz="4400" dirty="0" err="1">
                <a:solidFill>
                  <a:schemeClr val="accent4">
                    <a:lumMod val="20000"/>
                    <a:lumOff val="80000"/>
                  </a:schemeClr>
                </a:solidFill>
                <a:latin typeface="Nikosh" panose="02000000000000000000" pitchFamily="2" charset="0"/>
                <a:cs typeface="Nikosh" panose="02000000000000000000" pitchFamily="2" charset="0"/>
              </a:rPr>
              <a:t>আক্রমনে</a:t>
            </a:r>
            <a:r>
              <a:rPr lang="en-US" sz="4400" dirty="0">
                <a:solidFill>
                  <a:schemeClr val="accent4">
                    <a:lumMod val="20000"/>
                    <a:lumOff val="80000"/>
                  </a:schemeClr>
                </a:solidFill>
                <a:latin typeface="Nikosh" panose="02000000000000000000" pitchFamily="2" charset="0"/>
                <a:cs typeface="Nikosh" panose="02000000000000000000" pitchFamily="2" charset="0"/>
              </a:rPr>
              <a:t> </a:t>
            </a:r>
            <a:r>
              <a:rPr lang="en-US" sz="4400" dirty="0" err="1">
                <a:solidFill>
                  <a:schemeClr val="accent4">
                    <a:lumMod val="20000"/>
                    <a:lumOff val="80000"/>
                  </a:schemeClr>
                </a:solidFill>
                <a:latin typeface="Nikosh" panose="02000000000000000000" pitchFamily="2" charset="0"/>
                <a:cs typeface="Nikosh" panose="02000000000000000000" pitchFamily="2" charset="0"/>
              </a:rPr>
              <a:t>করণীয়</a:t>
            </a:r>
            <a:endParaRPr lang="en-US" sz="4400" dirty="0">
              <a:solidFill>
                <a:schemeClr val="accent4">
                  <a:lumMod val="20000"/>
                  <a:lumOff val="80000"/>
                </a:schemeClr>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563433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526</Words>
  <Application>Microsoft Office PowerPoint</Application>
  <PresentationFormat>Widescreen</PresentationFormat>
  <Paragraphs>74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Li Alinur Sangbadpatra Unicode</vt:lpstr>
      <vt:lpstr>Nikosh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Md.Farid Uddin</dc:creator>
  <cp:lastModifiedBy>Md.Farid Uddin</cp:lastModifiedBy>
  <cp:revision>15</cp:revision>
  <dcterms:created xsi:type="dcterms:W3CDTF">2025-09-15T14:23:25Z</dcterms:created>
  <dcterms:modified xsi:type="dcterms:W3CDTF">2025-09-20T04:00:54Z</dcterms:modified>
</cp:coreProperties>
</file>