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3" r:id="rId7"/>
    <p:sldId id="263" r:id="rId8"/>
    <p:sldId id="274" r:id="rId9"/>
    <p:sldId id="267" r:id="rId10"/>
    <p:sldId id="264" r:id="rId11"/>
    <p:sldId id="271" r:id="rId12"/>
    <p:sldId id="268" r:id="rId13"/>
    <p:sldId id="272" r:id="rId14"/>
    <p:sldId id="266" r:id="rId15"/>
    <p:sldId id="269" r:id="rId16"/>
    <p:sldId id="270" r:id="rId17"/>
    <p:sldId id="275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D51A0-946E-0A90-2252-A5C03D063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658" y="-47298"/>
            <a:ext cx="12220657" cy="6905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0F452B-A9BA-2F02-FFCF-9910192B5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3142" y="4114797"/>
            <a:ext cx="1278858" cy="1513315"/>
          </a:xfrm>
          <a:prstGeom prst="flowChartMagneticTape">
            <a:avLst/>
          </a:prstGeom>
        </p:spPr>
      </p:pic>
    </p:spTree>
    <p:extLst>
      <p:ext uri="{BB962C8B-B14F-4D97-AF65-F5344CB8AC3E}">
        <p14:creationId xmlns:p14="http://schemas.microsoft.com/office/powerpoint/2010/main" val="10675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80B0DDD-FBF3-4AEE-A0F4-63F47B006E5F}" type="datetimeFigureOut">
              <a:rPr lang="en-US"/>
              <a:pPr>
                <a:defRPr/>
              </a:pPr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1CDE655-7BDC-4DFF-922E-D224CECE4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F7E2D-920B-99F6-BC86-31009FC9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438" y1="50738" x2="13438" y2="50738"/>
                        <a14:foregroundMark x1="13438" y1="50738" x2="13438" y2="50738"/>
                        <a14:foregroundMark x1="17109" y1="34177" x2="17109" y2="34177"/>
                        <a14:foregroundMark x1="31445" y1="29272" x2="31445" y2="29272"/>
                        <a14:foregroundMark x1="46875" y1="27532" x2="46875" y2="27532"/>
                        <a14:foregroundMark x1="60273" y1="22996" x2="60273" y2="22996"/>
                        <a14:foregroundMark x1="71914" y1="19568" x2="71914" y2="19568"/>
                        <a14:foregroundMark x1="81758" y1="23418" x2="81758" y2="23418"/>
                        <a14:foregroundMark x1="87031" y1="38924" x2="87031" y2="38924"/>
                        <a14:foregroundMark x1="73477" y1="75264" x2="73477" y2="75264"/>
                        <a14:foregroundMark x1="77617" y1="76319" x2="77617" y2="76319"/>
                        <a14:foregroundMark x1="61211" y1="66878" x2="61211" y2="66878"/>
                        <a14:foregroundMark x1="57578" y1="62131" x2="57578" y2="62131"/>
                        <a14:foregroundMark x1="53281" y1="66456" x2="53281" y2="66456"/>
                        <a14:foregroundMark x1="53750" y1="73312" x2="53750" y2="73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3922" y="768511"/>
            <a:ext cx="6967551" cy="51603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753" y="5842000"/>
            <a:ext cx="54864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E225C-2320-E18B-8DFE-DD9F5D4F63E4}"/>
              </a:ext>
            </a:extLst>
          </p:cNvPr>
          <p:cNvSpPr txBox="1"/>
          <p:nvPr/>
        </p:nvSpPr>
        <p:spPr>
          <a:xfrm>
            <a:off x="7924188" y="127763"/>
            <a:ext cx="3638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AEE17-F559-8A26-2F5C-3A35040B5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408" y="2561970"/>
            <a:ext cx="4457700" cy="3127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87DB52-16D2-0F7F-32EC-EA81BFD22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056" y="2714958"/>
            <a:ext cx="5584004" cy="3127042"/>
          </a:xfrm>
          <a:prstGeom prst="snip2DiagRect">
            <a:avLst>
              <a:gd name="adj1" fmla="val 7920"/>
              <a:gd name="adj2" fmla="val 215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2147" y="5842000"/>
            <a:ext cx="54864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6647784" y="1836439"/>
            <a:ext cx="3908945" cy="2813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D1681-17E6-91CB-D182-DE4B21999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414" y="2309249"/>
            <a:ext cx="3570133" cy="319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2AB52-2684-7385-822D-1AA7FF3190D1}"/>
              </a:ext>
            </a:extLst>
          </p:cNvPr>
          <p:cNvSpPr txBox="1"/>
          <p:nvPr/>
        </p:nvSpPr>
        <p:spPr>
          <a:xfrm>
            <a:off x="7904138" y="231875"/>
            <a:ext cx="3046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39212" y="5826789"/>
            <a:ext cx="8937625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ডিফ্রাগমেন্টেশন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78DFD-21A5-E224-1731-5E4A3F5A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1" y="1961169"/>
            <a:ext cx="5517731" cy="3865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4CA0B-7C3B-76CC-6812-FC040CDB8CDC}"/>
              </a:ext>
            </a:extLst>
          </p:cNvPr>
          <p:cNvSpPr txBox="1"/>
          <p:nvPr/>
        </p:nvSpPr>
        <p:spPr>
          <a:xfrm>
            <a:off x="7993370" y="140785"/>
            <a:ext cx="3893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5697" y="5596116"/>
            <a:ext cx="581532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827EE-94BB-6931-3625-4FA5820FB3A2}"/>
              </a:ext>
            </a:extLst>
          </p:cNvPr>
          <p:cNvSpPr txBox="1"/>
          <p:nvPr/>
        </p:nvSpPr>
        <p:spPr>
          <a:xfrm>
            <a:off x="8108681" y="178504"/>
            <a:ext cx="3498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B9C25-FEAC-69B4-B646-C495FAC6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302161"/>
            <a:ext cx="3008775" cy="2253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47F942-4DC8-D9BF-473A-9485FBB1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85" y="3579273"/>
            <a:ext cx="3523543" cy="201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341" y="4587790"/>
            <a:ext cx="5086194" cy="20621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259393" y="1949987"/>
            <a:ext cx="2977013" cy="253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533535" y="2034294"/>
            <a:ext cx="3698384" cy="24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C889D-9E24-41D9-B03B-BD00DB71B7E6}"/>
              </a:ext>
            </a:extLst>
          </p:cNvPr>
          <p:cNvSpPr txBox="1"/>
          <p:nvPr/>
        </p:nvSpPr>
        <p:spPr>
          <a:xfrm>
            <a:off x="8382727" y="208107"/>
            <a:ext cx="3250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সংরক্ষণাবেক্ষণ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0777" y="5429416"/>
            <a:ext cx="4419805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টেকনিশয়ানের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endParaRPr lang="en-US" sz="40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8823B-8C66-8FD4-CB0F-A653B4329EB7}"/>
              </a:ext>
            </a:extLst>
          </p:cNvPr>
          <p:cNvSpPr txBox="1"/>
          <p:nvPr/>
        </p:nvSpPr>
        <p:spPr>
          <a:xfrm>
            <a:off x="7993668" y="343106"/>
            <a:ext cx="3388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2C32C-9DF2-ED63-87DB-D3A0F038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80" y="2527965"/>
            <a:ext cx="3815120" cy="253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826C2-0514-F40A-33FB-7612D476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2" y="2282098"/>
            <a:ext cx="3828993" cy="252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4029" y="5617607"/>
            <a:ext cx="5244690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8FED2-6941-A090-61D5-BC5340D29538}"/>
              </a:ext>
            </a:extLst>
          </p:cNvPr>
          <p:cNvSpPr txBox="1"/>
          <p:nvPr/>
        </p:nvSpPr>
        <p:spPr>
          <a:xfrm>
            <a:off x="7820761" y="162233"/>
            <a:ext cx="3314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B98E0-90B1-C4C5-A357-5F2A23BF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919" y="2253891"/>
            <a:ext cx="3815645" cy="2760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33EE0F-D2EC-67B1-3939-A51DAA92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34" y="2365062"/>
            <a:ext cx="3787113" cy="212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BD6BE-5093-4211-D32A-68B916B52B45}"/>
              </a:ext>
            </a:extLst>
          </p:cNvPr>
          <p:cNvSpPr txBox="1"/>
          <p:nvPr/>
        </p:nvSpPr>
        <p:spPr>
          <a:xfrm>
            <a:off x="8242228" y="703118"/>
            <a:ext cx="2420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EB92A-BC41-C899-9307-57A544EBCB55}"/>
              </a:ext>
            </a:extLst>
          </p:cNvPr>
          <p:cNvSpPr txBox="1"/>
          <p:nvPr/>
        </p:nvSpPr>
        <p:spPr>
          <a:xfrm>
            <a:off x="4188542" y="2767280"/>
            <a:ext cx="6474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উত্তম-দুটি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407F9-A20F-0823-FE9E-902D70F1DB80}"/>
              </a:ext>
            </a:extLst>
          </p:cNvPr>
          <p:cNvSpPr txBox="1"/>
          <p:nvPr/>
        </p:nvSpPr>
        <p:spPr>
          <a:xfrm>
            <a:off x="8439079" y="541980"/>
            <a:ext cx="152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FFDD9-F5CB-F1DB-60AA-02F57652FFFA}"/>
              </a:ext>
            </a:extLst>
          </p:cNvPr>
          <p:cNvSpPr txBox="1"/>
          <p:nvPr/>
        </p:nvSpPr>
        <p:spPr>
          <a:xfrm>
            <a:off x="4586748" y="2066694"/>
            <a:ext cx="445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779D5-B94C-6906-0DEE-6E75C909129E}"/>
              </a:ext>
            </a:extLst>
          </p:cNvPr>
          <p:cNvSpPr txBox="1"/>
          <p:nvPr/>
        </p:nvSpPr>
        <p:spPr>
          <a:xfrm>
            <a:off x="4586748" y="3643339"/>
            <a:ext cx="406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DD331C-6F56-DDA2-0020-A65C9A6658A0}"/>
              </a:ext>
            </a:extLst>
          </p:cNvPr>
          <p:cNvSpPr txBox="1"/>
          <p:nvPr/>
        </p:nvSpPr>
        <p:spPr>
          <a:xfrm>
            <a:off x="8179638" y="642322"/>
            <a:ext cx="215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7EF3D-9FAD-A057-3415-555B50FDBAF8}"/>
              </a:ext>
            </a:extLst>
          </p:cNvPr>
          <p:cNvSpPr txBox="1"/>
          <p:nvPr/>
        </p:nvSpPr>
        <p:spPr>
          <a:xfrm>
            <a:off x="4054627" y="2890391"/>
            <a:ext cx="5059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138A7-8D00-3759-C3DE-996E279FA5CF}"/>
              </a:ext>
            </a:extLst>
          </p:cNvPr>
          <p:cNvSpPr txBox="1"/>
          <p:nvPr/>
        </p:nvSpPr>
        <p:spPr>
          <a:xfrm>
            <a:off x="7141826" y="1957588"/>
            <a:ext cx="4036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অধ্যায়-২য়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77856-B29D-662C-9104-61DCCDAD00F1}"/>
              </a:ext>
            </a:extLst>
          </p:cNvPr>
          <p:cNvSpPr txBox="1"/>
          <p:nvPr/>
        </p:nvSpPr>
        <p:spPr>
          <a:xfrm>
            <a:off x="1117357" y="3207299"/>
            <a:ext cx="6574017" cy="276998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ছিপাতলী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জে.জি.এম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87793-4CC0-4C70-6F4A-10E23124C077}"/>
              </a:ext>
            </a:extLst>
          </p:cNvPr>
          <p:cNvSpPr txBox="1"/>
          <p:nvPr/>
        </p:nvSpPr>
        <p:spPr>
          <a:xfrm>
            <a:off x="8959631" y="398206"/>
            <a:ext cx="2218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438DC-201C-97C6-AF9D-E2396B12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23" y="1573115"/>
            <a:ext cx="4299154" cy="3711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98" y="1823995"/>
            <a:ext cx="3879630" cy="2571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13101" y="3723968"/>
            <a:ext cx="4046593" cy="2273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1DE92-DC25-FABB-277A-C610AF3C429B}"/>
              </a:ext>
            </a:extLst>
          </p:cNvPr>
          <p:cNvSpPr txBox="1"/>
          <p:nvPr/>
        </p:nvSpPr>
        <p:spPr>
          <a:xfrm>
            <a:off x="7593489" y="840466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2A695-8C40-BA5B-F297-8A37AA726C7A}"/>
              </a:ext>
            </a:extLst>
          </p:cNvPr>
          <p:cNvSpPr txBox="1"/>
          <p:nvPr/>
        </p:nvSpPr>
        <p:spPr>
          <a:xfrm>
            <a:off x="7627954" y="128191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8ADDE-FCA8-BBFF-8FD5-5CD1B45F2C79}"/>
              </a:ext>
            </a:extLst>
          </p:cNvPr>
          <p:cNvSpPr txBox="1"/>
          <p:nvPr/>
        </p:nvSpPr>
        <p:spPr>
          <a:xfrm>
            <a:off x="4103383" y="3623818"/>
            <a:ext cx="5443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E7F5C-AEBF-A5A9-5B61-DC9AAA60B9F1}"/>
              </a:ext>
            </a:extLst>
          </p:cNvPr>
          <p:cNvSpPr txBox="1"/>
          <p:nvPr/>
        </p:nvSpPr>
        <p:spPr>
          <a:xfrm>
            <a:off x="4103383" y="2107346"/>
            <a:ext cx="576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264C9-A27D-CF1A-131D-067C0BDB7914}"/>
              </a:ext>
            </a:extLst>
          </p:cNvPr>
          <p:cNvSpPr txBox="1"/>
          <p:nvPr/>
        </p:nvSpPr>
        <p:spPr>
          <a:xfrm>
            <a:off x="8340021" y="212441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73" y="3445406"/>
            <a:ext cx="3889507" cy="239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973" b="973"/>
          <a:stretch/>
        </p:blipFill>
        <p:spPr>
          <a:xfrm>
            <a:off x="5701480" y="1990405"/>
            <a:ext cx="4025739" cy="210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B894B-F69A-BC33-42B1-F882E24B133C}"/>
              </a:ext>
            </a:extLst>
          </p:cNvPr>
          <p:cNvSpPr txBox="1"/>
          <p:nvPr/>
        </p:nvSpPr>
        <p:spPr>
          <a:xfrm>
            <a:off x="7557481" y="271481"/>
            <a:ext cx="4410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F8073-89B1-A5CD-704B-D9936D176AAA}"/>
              </a:ext>
            </a:extLst>
          </p:cNvPr>
          <p:cNvSpPr txBox="1"/>
          <p:nvPr/>
        </p:nvSpPr>
        <p:spPr>
          <a:xfrm>
            <a:off x="1367132" y="5837091"/>
            <a:ext cx="4779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পরিচর্চাকেই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 w="0"/>
                <a:solidFill>
                  <a:srgbClr val="0101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633D8-E4CB-FCF9-A3AE-749EFE354930}"/>
              </a:ext>
            </a:extLst>
          </p:cNvPr>
          <p:cNvSpPr txBox="1"/>
          <p:nvPr/>
        </p:nvSpPr>
        <p:spPr>
          <a:xfrm>
            <a:off x="4110863" y="1905506"/>
            <a:ext cx="5372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পরিচর্চা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চুম্বুকক্ষেত্র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ধূঁলিকণা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003FE-4905-48B5-FDD5-08F652082370}"/>
              </a:ext>
            </a:extLst>
          </p:cNvPr>
          <p:cNvSpPr txBox="1"/>
          <p:nvPr/>
        </p:nvSpPr>
        <p:spPr>
          <a:xfrm>
            <a:off x="7573101" y="311473"/>
            <a:ext cx="461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রয়েছেঃ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4805CB-E31C-FD15-0A4E-4CA567B1E00C}"/>
              </a:ext>
            </a:extLst>
          </p:cNvPr>
          <p:cNvSpPr txBox="1"/>
          <p:nvPr/>
        </p:nvSpPr>
        <p:spPr>
          <a:xfrm>
            <a:off x="4169261" y="1860262"/>
            <a:ext cx="6744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63C5F-73C6-E61C-6981-26D8B65A9188}"/>
              </a:ext>
            </a:extLst>
          </p:cNvPr>
          <p:cNvSpPr txBox="1"/>
          <p:nvPr/>
        </p:nvSpPr>
        <p:spPr>
          <a:xfrm>
            <a:off x="1950152" y="3483784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A6E81-B63F-B142-B462-AA326233A4CC}"/>
              </a:ext>
            </a:extLst>
          </p:cNvPr>
          <p:cNvSpPr txBox="1"/>
          <p:nvPr/>
        </p:nvSpPr>
        <p:spPr>
          <a:xfrm>
            <a:off x="1950152" y="4191670"/>
            <a:ext cx="505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1561" y="1861017"/>
            <a:ext cx="7151739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2851" y="3236383"/>
            <a:ext cx="6843251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0513" y="5596336"/>
            <a:ext cx="4384675" cy="9239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28575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ln w="28575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dirty="0" err="1">
                <a:ln w="28575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>
                <a:ln w="28575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DE890-D93D-6DD7-EDF5-22E10276010E}"/>
              </a:ext>
            </a:extLst>
          </p:cNvPr>
          <p:cNvSpPr txBox="1"/>
          <p:nvPr/>
        </p:nvSpPr>
        <p:spPr>
          <a:xfrm>
            <a:off x="8849753" y="773449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746090" y="1830870"/>
            <a:ext cx="5091409" cy="283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441E7-56BE-503C-8384-0FDB18A00024}"/>
              </a:ext>
            </a:extLst>
          </p:cNvPr>
          <p:cNvSpPr txBox="1"/>
          <p:nvPr/>
        </p:nvSpPr>
        <p:spPr>
          <a:xfrm>
            <a:off x="1258528" y="4771851"/>
            <a:ext cx="5510982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সতর্কতামূলক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নেয়াকেই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7DFFF-BAAF-19EE-1512-FF9B04999B1F}"/>
              </a:ext>
            </a:extLst>
          </p:cNvPr>
          <p:cNvSpPr txBox="1"/>
          <p:nvPr/>
        </p:nvSpPr>
        <p:spPr>
          <a:xfrm>
            <a:off x="7695256" y="443228"/>
            <a:ext cx="449674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41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endParaRPr lang="en-US" sz="4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1522</TotalTime>
  <Words>263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Farid Uddin</dc:creator>
  <cp:lastModifiedBy>Md. Farid Uddin</cp:lastModifiedBy>
  <cp:revision>168</cp:revision>
  <dcterms:created xsi:type="dcterms:W3CDTF">2025-05-01T12:16:49Z</dcterms:created>
  <dcterms:modified xsi:type="dcterms:W3CDTF">2025-10-25T04:25:55Z</dcterms:modified>
</cp:coreProperties>
</file>