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  <p:sldMasterId id="2147483900" r:id="rId2"/>
    <p:sldMasterId id="2147483912" r:id="rId3"/>
    <p:sldMasterId id="2147483924" r:id="rId4"/>
    <p:sldMasterId id="2147483936" r:id="rId5"/>
  </p:sldMasterIdLst>
  <p:sldIdLst>
    <p:sldId id="256" r:id="rId6"/>
    <p:sldId id="258" r:id="rId7"/>
    <p:sldId id="259" r:id="rId8"/>
    <p:sldId id="260" r:id="rId9"/>
    <p:sldId id="267" r:id="rId10"/>
    <p:sldId id="263" r:id="rId11"/>
    <p:sldId id="264" r:id="rId12"/>
    <p:sldId id="265" r:id="rId13"/>
    <p:sldId id="266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495" autoAdjust="0"/>
    <p:restoredTop sz="94660"/>
  </p:normalViewPr>
  <p:slideViewPr>
    <p:cSldViewPr>
      <p:cViewPr>
        <p:scale>
          <a:sx n="100" d="100"/>
          <a:sy n="100" d="100"/>
        </p:scale>
        <p:origin x="-924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DC01E2D-A0BE-49F6-B778-7642764A0229}" type="datetimeFigureOut">
              <a:rPr lang="en-US" smtClean="0"/>
              <a:pPr/>
              <a:t>27-Nov-25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899FC17-F7F6-4314-B2EE-A697F511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7572428" cy="1143000"/>
          </a:xfrm>
          <a:solidFill>
            <a:srgbClr val="FFFF00"/>
          </a:solidFill>
          <a:ln w="57150"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chemeClr val="accent4"/>
                </a:solidFill>
              </a:rPr>
              <a:t>Welcome </a:t>
            </a:r>
            <a:r>
              <a:rPr lang="en-US" sz="6600" b="1" dirty="0" smtClean="0">
                <a:solidFill>
                  <a:srgbClr val="00B050"/>
                </a:solidFill>
              </a:rPr>
              <a:t>/ </a:t>
            </a:r>
            <a:r>
              <a:rPr lang="en-US" sz="6600" b="1" dirty="0" err="1" smtClean="0">
                <a:solidFill>
                  <a:srgbClr val="00B050"/>
                </a:solidFill>
              </a:rPr>
              <a:t>স্বাগতম</a:t>
            </a:r>
            <a:endParaRPr lang="en-US" sz="6600" b="1" dirty="0">
              <a:solidFill>
                <a:srgbClr val="00B050"/>
              </a:solidFill>
            </a:endParaRPr>
          </a:p>
        </p:txBody>
      </p:sp>
      <p:pic>
        <p:nvPicPr>
          <p:cNvPr id="4" name="Picture 3" descr="gaz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1714488"/>
            <a:ext cx="6500858" cy="328614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tockphoto-1300969603-612x6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5550"/>
            <a:ext cx="9144000" cy="3206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Pentagon 4"/>
          <p:cNvSpPr/>
          <p:nvPr/>
        </p:nvSpPr>
        <p:spPr>
          <a:xfrm>
            <a:off x="2643174" y="1071546"/>
            <a:ext cx="3143272" cy="57150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u="sng" dirty="0" err="1" smtClean="0">
                <a:solidFill>
                  <a:srgbClr val="002060"/>
                </a:solidFill>
              </a:rPr>
              <a:t>ধন্যবাদ</a:t>
            </a:r>
            <a:endParaRPr lang="en-US" sz="4800" b="1" u="sng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3174" y="1714488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সবাই</a:t>
            </a:r>
            <a:r>
              <a:rPr lang="en-US" b="1" dirty="0" smtClean="0"/>
              <a:t> </a:t>
            </a:r>
            <a:r>
              <a:rPr lang="en-US" b="1" dirty="0" err="1" smtClean="0"/>
              <a:t>ভালো</a:t>
            </a:r>
            <a:r>
              <a:rPr lang="en-US" b="1" dirty="0" smtClean="0"/>
              <a:t> </a:t>
            </a:r>
            <a:r>
              <a:rPr lang="en-US" b="1" dirty="0" err="1" smtClean="0"/>
              <a:t>থাকবে</a:t>
            </a:r>
            <a:r>
              <a:rPr lang="en-US" b="1" dirty="0" smtClean="0"/>
              <a:t>…..</a:t>
            </a:r>
            <a:endParaRPr lang="en-US" b="1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  <a:solidFill>
            <a:srgbClr val="00B05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7200" dirty="0" smtClean="0"/>
              <a:t>       </a:t>
            </a:r>
            <a:r>
              <a:rPr lang="en-US" sz="7200" dirty="0" err="1" smtClean="0"/>
              <a:t>শিক্ষক</a:t>
            </a:r>
            <a:r>
              <a:rPr lang="en-US" sz="7200" dirty="0" smtClean="0"/>
              <a:t> </a:t>
            </a:r>
            <a:r>
              <a:rPr lang="en-US" sz="7200" dirty="0" err="1" smtClean="0"/>
              <a:t>পরিচিতি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00502"/>
          </a:xfrm>
          <a:solidFill>
            <a:srgbClr val="92D050"/>
          </a:solidFill>
        </p:spPr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আব্দুল্লা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আল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মোমিন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err="1" smtClean="0">
                <a:solidFill>
                  <a:srgbClr val="C00000"/>
                </a:solidFill>
              </a:rPr>
              <a:t>সহকারী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মৌলভী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sz="2400" dirty="0" err="1" smtClean="0">
                <a:solidFill>
                  <a:srgbClr val="C00000"/>
                </a:solidFill>
              </a:rPr>
              <a:t>খোলাবাড়ীয়া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দাখিল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মাদ্রাসা</a:t>
            </a:r>
            <a:r>
              <a:rPr lang="en-US" sz="2400" dirty="0" smtClean="0">
                <a:solidFill>
                  <a:srgbClr val="C00000"/>
                </a:solidFill>
              </a:rPr>
              <a:t>,</a:t>
            </a:r>
          </a:p>
          <a:p>
            <a:r>
              <a:rPr lang="en-US" sz="2400" dirty="0" err="1" smtClean="0">
                <a:solidFill>
                  <a:srgbClr val="C00000"/>
                </a:solidFill>
              </a:rPr>
              <a:t>নলডাঙ্গা,নাটোর</a:t>
            </a:r>
            <a:r>
              <a:rPr lang="en-US" dirty="0" smtClean="0">
                <a:solidFill>
                  <a:srgbClr val="C00000"/>
                </a:solidFill>
              </a:rPr>
              <a:t>।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00501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শ্রেণী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শ্রেণীঃ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দশম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বিষয়ঃ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আকাইদ</a:t>
            </a:r>
            <a:r>
              <a:rPr lang="en-US" dirty="0" smtClean="0">
                <a:solidFill>
                  <a:srgbClr val="0070C0"/>
                </a:solidFill>
              </a:rPr>
              <a:t> ও </a:t>
            </a:r>
            <a:r>
              <a:rPr lang="en-US" dirty="0" err="1" smtClean="0">
                <a:solidFill>
                  <a:srgbClr val="0070C0"/>
                </a:solidFill>
              </a:rPr>
              <a:t>ফিকহ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পাঠঃ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সালাত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মোট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শিক্ষার্থীঃ</a:t>
            </a:r>
            <a:r>
              <a:rPr lang="en-US" dirty="0" smtClean="0">
                <a:solidFill>
                  <a:srgbClr val="0070C0"/>
                </a:solidFill>
              </a:rPr>
              <a:t> ৩৫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তারিখিঃ১৯-১১-২০২৫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32-Point Star 4"/>
          <p:cNvSpPr/>
          <p:nvPr/>
        </p:nvSpPr>
        <p:spPr>
          <a:xfrm>
            <a:off x="7643834" y="1714488"/>
            <a:ext cx="914400" cy="914400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1000108"/>
            <a:ext cx="4786346" cy="2500330"/>
          </a:xfrm>
          <a:prstGeom prst="rect">
            <a:avLst/>
          </a:prstGeom>
        </p:spPr>
      </p:pic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3000397"/>
          </a:xfr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/>
            </a:r>
            <a:br>
              <a:rPr lang="en-US" dirty="0" smtClean="0">
                <a:solidFill>
                  <a:srgbClr val="00B0F0"/>
                </a:solidFill>
              </a:rPr>
            </a:br>
            <a:r>
              <a:rPr lang="en-US" sz="2800" dirty="0" smtClean="0">
                <a:solidFill>
                  <a:srgbClr val="00B0F0"/>
                </a:solidFill>
              </a:rPr>
              <a:t/>
            </a:r>
            <a:br>
              <a:rPr lang="en-US" sz="2800" dirty="0" smtClean="0">
                <a:solidFill>
                  <a:srgbClr val="00B0F0"/>
                </a:solidFill>
              </a:rPr>
            </a:br>
            <a:r>
              <a:rPr lang="en-US" sz="2800" dirty="0" smtClean="0">
                <a:solidFill>
                  <a:srgbClr val="00B0F0"/>
                </a:solidFill>
              </a:rPr>
              <a:t>    </a:t>
            </a:r>
            <a:r>
              <a:rPr lang="en-US" sz="2800" dirty="0" err="1" smtClean="0">
                <a:solidFill>
                  <a:srgbClr val="00B0F0"/>
                </a:solidFill>
              </a:rPr>
              <a:t>আমাদের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আজকের</a:t>
            </a:r>
            <a:r>
              <a:rPr lang="en-US" sz="2800" dirty="0" smtClean="0">
                <a:solidFill>
                  <a:srgbClr val="00B0F0"/>
                </a:solidFill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</a:rPr>
              <a:t>আলোচনার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বিষয়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br>
              <a:rPr lang="en-US" sz="2800" dirty="0" smtClean="0">
                <a:solidFill>
                  <a:srgbClr val="00B0F0"/>
                </a:solidFill>
              </a:rPr>
            </a:br>
            <a:endParaRPr lang="en-US" sz="2800" dirty="0"/>
          </a:p>
        </p:txBody>
      </p:sp>
      <p:sp>
        <p:nvSpPr>
          <p:cNvPr id="3" name="Notched Right Arrow 2"/>
          <p:cNvSpPr/>
          <p:nvPr/>
        </p:nvSpPr>
        <p:spPr>
          <a:xfrm>
            <a:off x="1285852" y="1785926"/>
            <a:ext cx="3357586" cy="64294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B0F0"/>
                </a:solidFill>
              </a:rPr>
              <a:t>পাঠ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</a:rPr>
              <a:t>ঘোষণাঃ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endParaRPr lang="en-US" sz="3600" dirty="0"/>
          </a:p>
        </p:txBody>
      </p:sp>
      <p:sp>
        <p:nvSpPr>
          <p:cNvPr id="4" name="Wave 3"/>
          <p:cNvSpPr/>
          <p:nvPr/>
        </p:nvSpPr>
        <p:spPr>
          <a:xfrm>
            <a:off x="2643174" y="3429000"/>
            <a:ext cx="1928826" cy="121444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00B050"/>
                </a:solidFill>
              </a:rPr>
              <a:t>সালাত</a:t>
            </a:r>
            <a:endParaRPr lang="en-US" sz="4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1285860"/>
            <a:ext cx="8501090" cy="2831544"/>
          </a:xfrm>
          <a:prstGeom prst="rect">
            <a:avLst/>
          </a:prstGeom>
          <a:solidFill>
            <a:srgbClr val="00B050"/>
          </a:solidFill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১।সালাত </a:t>
            </a:r>
            <a:r>
              <a:rPr lang="en-US" sz="3200" dirty="0" err="1" smtClean="0"/>
              <a:t>পড়ার</a:t>
            </a:r>
            <a:r>
              <a:rPr lang="en-US" sz="3200" dirty="0" smtClean="0"/>
              <a:t> </a:t>
            </a:r>
            <a:r>
              <a:rPr lang="en-US" sz="3200" dirty="0" err="1" smtClean="0"/>
              <a:t>নিয়ম</a:t>
            </a:r>
            <a:r>
              <a:rPr lang="en-US" sz="3200" dirty="0" smtClean="0"/>
              <a:t> </a:t>
            </a:r>
            <a:r>
              <a:rPr lang="en-US" sz="3200" dirty="0" err="1" smtClean="0"/>
              <a:t>শিক্ষতে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পারবে</a:t>
            </a:r>
            <a:r>
              <a:rPr lang="en-US" sz="3200" dirty="0" smtClean="0"/>
              <a:t>।</a:t>
            </a:r>
          </a:p>
          <a:p>
            <a:r>
              <a:rPr lang="en-US" sz="3200" dirty="0" smtClean="0"/>
              <a:t>২।সালাতের </a:t>
            </a:r>
            <a:r>
              <a:rPr lang="en-US" sz="3200" dirty="0" err="1" smtClean="0"/>
              <a:t>ফরয</a:t>
            </a:r>
            <a:r>
              <a:rPr lang="en-US" sz="3200" dirty="0" smtClean="0"/>
              <a:t> </a:t>
            </a:r>
            <a:r>
              <a:rPr lang="en-US" sz="3200" dirty="0" err="1" smtClean="0"/>
              <a:t>সমূহ</a:t>
            </a:r>
            <a:r>
              <a:rPr lang="en-US" sz="3200" dirty="0" smtClean="0"/>
              <a:t> </a:t>
            </a:r>
            <a:r>
              <a:rPr lang="en-US" sz="3200" dirty="0" err="1" smtClean="0"/>
              <a:t>জানতে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পারবে</a:t>
            </a:r>
            <a:r>
              <a:rPr lang="en-US" sz="3200" dirty="0" smtClean="0"/>
              <a:t>।</a:t>
            </a:r>
          </a:p>
          <a:p>
            <a:r>
              <a:rPr lang="en-US" sz="3200" dirty="0" smtClean="0"/>
              <a:t>৩।সালাতের </a:t>
            </a:r>
            <a:r>
              <a:rPr lang="en-US" sz="3200" dirty="0" err="1" smtClean="0"/>
              <a:t>রুকন</a:t>
            </a:r>
            <a:r>
              <a:rPr lang="en-US" sz="3200" dirty="0" smtClean="0"/>
              <a:t> </a:t>
            </a:r>
            <a:r>
              <a:rPr lang="en-US" sz="3200" dirty="0" err="1" smtClean="0"/>
              <a:t>সম্পর্কে</a:t>
            </a:r>
            <a:r>
              <a:rPr lang="en-US" sz="3200" dirty="0" smtClean="0"/>
              <a:t> </a:t>
            </a:r>
            <a:r>
              <a:rPr lang="en-US" sz="3200" dirty="0" err="1" smtClean="0"/>
              <a:t>জানতে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পারবে</a:t>
            </a:r>
            <a:r>
              <a:rPr lang="en-US" sz="3200" dirty="0" smtClean="0"/>
              <a:t>।</a:t>
            </a:r>
            <a:endParaRPr lang="en-US" sz="3200" dirty="0"/>
          </a:p>
        </p:txBody>
      </p:sp>
      <p:sp>
        <p:nvSpPr>
          <p:cNvPr id="4" name="Rounded Rectangle 3"/>
          <p:cNvSpPr/>
          <p:nvPr/>
        </p:nvSpPr>
        <p:spPr>
          <a:xfrm>
            <a:off x="428596" y="1357298"/>
            <a:ext cx="807249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FFFF00"/>
                </a:solidFill>
              </a:rPr>
              <a:t>শিখন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ফলঃএই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অধ্যায়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পাঠ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করলে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আমরা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সালাত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সম্পর্কে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জানতে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পারবে</a:t>
            </a:r>
            <a:r>
              <a:rPr lang="en-US" sz="3200" dirty="0" smtClean="0">
                <a:solidFill>
                  <a:srgbClr val="00B0F0"/>
                </a:solidFill>
              </a:rPr>
              <a:t>।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4214834"/>
          </a:xfrm>
          <a:solidFill>
            <a:srgbClr val="00B0F0"/>
          </a:solidFill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১।যোহরের  </a:t>
            </a:r>
            <a:r>
              <a:rPr lang="en-US" i="1" dirty="0" err="1" smtClean="0"/>
              <a:t>ওয়াক্ত</a:t>
            </a:r>
            <a:r>
              <a:rPr lang="en-US" i="1" dirty="0" smtClean="0"/>
              <a:t> </a:t>
            </a:r>
            <a:r>
              <a:rPr lang="en-US" i="1" dirty="0" err="1" smtClean="0"/>
              <a:t>কখন</a:t>
            </a:r>
            <a:r>
              <a:rPr lang="en-US" i="1" dirty="0" smtClean="0"/>
              <a:t>?</a:t>
            </a:r>
            <a:br>
              <a:rPr lang="en-US" i="1" dirty="0" smtClean="0"/>
            </a:br>
            <a:r>
              <a:rPr lang="en-US" i="1" dirty="0" smtClean="0"/>
              <a:t>২।ফযরের </a:t>
            </a:r>
            <a:r>
              <a:rPr lang="en-US" i="1" dirty="0" err="1" smtClean="0"/>
              <a:t>ওয়াক্ত</a:t>
            </a:r>
            <a:r>
              <a:rPr lang="en-US" i="1" dirty="0" smtClean="0"/>
              <a:t> </a:t>
            </a:r>
            <a:r>
              <a:rPr lang="en-US" i="1" dirty="0" err="1" smtClean="0"/>
              <a:t>কখন</a:t>
            </a:r>
            <a:r>
              <a:rPr lang="en-US" i="1" dirty="0" smtClean="0"/>
              <a:t>?</a:t>
            </a:r>
            <a:br>
              <a:rPr lang="en-US" i="1" dirty="0" smtClean="0"/>
            </a:br>
            <a:r>
              <a:rPr lang="en-US" i="1" dirty="0" smtClean="0"/>
              <a:t>৩।দোয়া </a:t>
            </a:r>
            <a:r>
              <a:rPr lang="en-US" i="1" dirty="0" err="1" smtClean="0"/>
              <a:t>কুনুত</a:t>
            </a:r>
            <a:r>
              <a:rPr lang="en-US" i="1" dirty="0" smtClean="0"/>
              <a:t> </a:t>
            </a:r>
            <a:r>
              <a:rPr lang="en-US" i="1" dirty="0" err="1" smtClean="0"/>
              <a:t>কখন</a:t>
            </a:r>
            <a:r>
              <a:rPr lang="en-US" i="1" dirty="0" smtClean="0"/>
              <a:t> </a:t>
            </a:r>
            <a:r>
              <a:rPr lang="en-US" i="1" dirty="0" err="1" smtClean="0"/>
              <a:t>পরতে</a:t>
            </a:r>
            <a:r>
              <a:rPr lang="en-US" i="1" dirty="0" smtClean="0"/>
              <a:t> </a:t>
            </a:r>
            <a:r>
              <a:rPr lang="en-US" i="1" dirty="0" err="1" smtClean="0"/>
              <a:t>হয়</a:t>
            </a:r>
            <a:r>
              <a:rPr lang="en-US" i="1" dirty="0" smtClean="0"/>
              <a:t> ?</a:t>
            </a:r>
            <a:br>
              <a:rPr lang="en-US" i="1" dirty="0" smtClean="0"/>
            </a:br>
            <a:r>
              <a:rPr lang="en-US" i="1" dirty="0" smtClean="0"/>
              <a:t>৪।সালাতের </a:t>
            </a:r>
            <a:r>
              <a:rPr lang="en-US" i="1" dirty="0" err="1" smtClean="0"/>
              <a:t>মুস্তাহাব</a:t>
            </a:r>
            <a:r>
              <a:rPr lang="en-US" i="1" dirty="0" smtClean="0"/>
              <a:t> </a:t>
            </a:r>
            <a:r>
              <a:rPr lang="en-US" i="1" dirty="0" err="1" smtClean="0"/>
              <a:t>সময়</a:t>
            </a:r>
            <a:r>
              <a:rPr lang="en-US" i="1" dirty="0" smtClean="0"/>
              <a:t> </a:t>
            </a:r>
            <a:r>
              <a:rPr lang="en-US" i="1" dirty="0" err="1" smtClean="0"/>
              <a:t>কখন</a:t>
            </a:r>
            <a:r>
              <a:rPr lang="en-US" i="1" dirty="0" smtClean="0"/>
              <a:t> ?</a:t>
            </a:r>
            <a:br>
              <a:rPr lang="en-US" i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Pentagon 2"/>
          <p:cNvSpPr/>
          <p:nvPr/>
        </p:nvSpPr>
        <p:spPr>
          <a:xfrm>
            <a:off x="571472" y="1285860"/>
            <a:ext cx="2928958" cy="785818"/>
          </a:xfrm>
          <a:prstGeom prst="homePlate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 dirty="0" err="1" smtClean="0">
                <a:solidFill>
                  <a:srgbClr val="FFFF00"/>
                </a:solidFill>
              </a:rPr>
              <a:t>জোড়াই</a:t>
            </a:r>
            <a:r>
              <a:rPr lang="en-US" sz="3200" b="1" u="sng" dirty="0" smtClean="0">
                <a:solidFill>
                  <a:srgbClr val="FFFF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FF00"/>
                </a:solidFill>
              </a:rPr>
              <a:t>কাজঃ</a:t>
            </a:r>
            <a:endParaRPr lang="en-US" sz="3200" b="1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4286280"/>
          </a:xfrm>
          <a:solidFill>
            <a:srgbClr val="FFFF00"/>
          </a:solidFill>
          <a:ln w="57150">
            <a:solidFill>
              <a:schemeClr val="tx1"/>
            </a:solidFill>
            <a:prstDash val="sysDot"/>
          </a:ln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i="1" dirty="0" smtClean="0"/>
              <a:t>১।………. </a:t>
            </a:r>
            <a:r>
              <a:rPr lang="en-US" sz="3600" i="1" dirty="0" err="1" smtClean="0"/>
              <a:t>সময়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সালাত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পরা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নিষেধ</a:t>
            </a:r>
            <a:r>
              <a:rPr lang="en-US" sz="3600" i="1" dirty="0" smtClean="0"/>
              <a:t>।</a:t>
            </a:r>
            <a:br>
              <a:rPr lang="en-US" sz="3600" i="1" dirty="0" smtClean="0"/>
            </a:br>
            <a:r>
              <a:rPr lang="en-US" sz="3600" i="1" dirty="0" smtClean="0"/>
              <a:t>২।প্রতিদিন……….. </a:t>
            </a:r>
            <a:r>
              <a:rPr lang="en-US" sz="3600" i="1" dirty="0" err="1" smtClean="0"/>
              <a:t>ওয়াক্ত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সালাত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পরতে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হয়</a:t>
            </a:r>
            <a:r>
              <a:rPr lang="en-US" sz="3600" i="1" dirty="0" smtClean="0"/>
              <a:t>।</a:t>
            </a:r>
            <a:br>
              <a:rPr lang="en-US" sz="3600" i="1" dirty="0" smtClean="0"/>
            </a:br>
            <a:r>
              <a:rPr lang="en-US" sz="3600" i="1" dirty="0" smtClean="0"/>
              <a:t>৩।সালাতের </a:t>
            </a:r>
            <a:r>
              <a:rPr lang="en-US" sz="3600" i="1" dirty="0" err="1" smtClean="0"/>
              <a:t>সুন্নাত</a:t>
            </a:r>
            <a:r>
              <a:rPr lang="en-US" sz="3600" i="1" dirty="0" smtClean="0"/>
              <a:t>…..... </a:t>
            </a:r>
            <a:r>
              <a:rPr lang="en-US" sz="3600" i="1" dirty="0" err="1" smtClean="0"/>
              <a:t>টি</a:t>
            </a:r>
            <a:r>
              <a:rPr lang="en-US" sz="3600" i="1" dirty="0" smtClean="0"/>
              <a:t>। </a:t>
            </a:r>
            <a:br>
              <a:rPr lang="en-US" sz="3600" i="1" dirty="0" smtClean="0"/>
            </a:br>
            <a:r>
              <a:rPr lang="en-US" sz="3600" i="1" dirty="0" smtClean="0"/>
              <a:t>৪।সালাতের </a:t>
            </a:r>
            <a:r>
              <a:rPr lang="en-US" sz="3600" i="1" dirty="0" err="1" smtClean="0"/>
              <a:t>ফরজ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কয়টি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লিখ</a:t>
            </a:r>
            <a:r>
              <a:rPr lang="en-US" sz="3600" i="1" dirty="0" smtClean="0"/>
              <a:t> ?</a:t>
            </a:r>
            <a:br>
              <a:rPr lang="en-US" sz="3600" i="1" dirty="0" smtClean="0"/>
            </a:br>
            <a:r>
              <a:rPr lang="en-US" sz="3600" i="1" dirty="0" smtClean="0"/>
              <a:t>৫।সালাতের </a:t>
            </a:r>
            <a:r>
              <a:rPr lang="en-US" sz="3600" i="1" dirty="0" err="1" smtClean="0"/>
              <a:t>আহকাম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কয়টি</a:t>
            </a:r>
            <a:r>
              <a:rPr lang="en-US" sz="3600" i="1" dirty="0" smtClean="0"/>
              <a:t> ?</a:t>
            </a:r>
            <a:br>
              <a:rPr lang="en-US" sz="3600" i="1" dirty="0" smtClean="0"/>
            </a:br>
            <a:r>
              <a:rPr lang="en-US" sz="3600" i="1" dirty="0" smtClean="0"/>
              <a:t>৬।সালাতের </a:t>
            </a:r>
            <a:r>
              <a:rPr lang="en-US" sz="3600" i="1" dirty="0" err="1" smtClean="0"/>
              <a:t>নিষিদ্ধ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সময়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লিখ</a:t>
            </a:r>
            <a:r>
              <a:rPr lang="en-US" sz="3600" i="1" dirty="0" smtClean="0"/>
              <a:t>?</a:t>
            </a:r>
            <a:endParaRPr lang="en-US" sz="3600" i="1" dirty="0"/>
          </a:p>
        </p:txBody>
      </p:sp>
      <p:sp>
        <p:nvSpPr>
          <p:cNvPr id="3" name="Horizontal Scroll 2"/>
          <p:cNvSpPr/>
          <p:nvPr/>
        </p:nvSpPr>
        <p:spPr>
          <a:xfrm>
            <a:off x="571472" y="1285860"/>
            <a:ext cx="3214710" cy="1000132"/>
          </a:xfrm>
          <a:prstGeom prst="horizontalScroll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err="1" smtClean="0">
                <a:solidFill>
                  <a:srgbClr val="00B0F0"/>
                </a:solidFill>
              </a:rPr>
              <a:t>দলীয়</a:t>
            </a:r>
            <a:r>
              <a:rPr lang="en-US" sz="4400" b="1" dirty="0" smtClean="0">
                <a:solidFill>
                  <a:srgbClr val="00B0F0"/>
                </a:solidFill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</a:rPr>
              <a:t>কাজঃ</a:t>
            </a:r>
            <a:endParaRPr lang="en-US" sz="4400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736"/>
            <a:ext cx="8229600" cy="3071826"/>
          </a:xfr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800" b="1" i="1" dirty="0" smtClean="0">
                <a:solidFill>
                  <a:srgbClr val="00B0F0"/>
                </a:solidFill>
              </a:rPr>
              <a:t>১।কোন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কোন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স্থানে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সালাত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আদায়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করা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নিষেধ</a:t>
            </a:r>
            <a:r>
              <a:rPr lang="en-US" sz="2800" b="1" i="1" dirty="0" smtClean="0">
                <a:solidFill>
                  <a:srgbClr val="00B0F0"/>
                </a:solidFill>
              </a:rPr>
              <a:t> ।</a:t>
            </a:r>
            <a:br>
              <a:rPr lang="en-US" sz="2800" b="1" i="1" dirty="0" smtClean="0">
                <a:solidFill>
                  <a:srgbClr val="00B0F0"/>
                </a:solidFill>
              </a:rPr>
            </a:br>
            <a:r>
              <a:rPr lang="en-US" sz="2800" b="1" i="1" dirty="0" smtClean="0">
                <a:solidFill>
                  <a:srgbClr val="00B0F0"/>
                </a:solidFill>
              </a:rPr>
              <a:t>২।কোন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কোন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পানি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দ্বারা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ওযু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করত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হয়</a:t>
            </a:r>
            <a:r>
              <a:rPr lang="en-US" sz="2800" b="1" i="1" dirty="0" smtClean="0">
                <a:solidFill>
                  <a:srgbClr val="00B0F0"/>
                </a:solidFill>
              </a:rPr>
              <a:t>?</a:t>
            </a:r>
            <a:br>
              <a:rPr lang="en-US" sz="2800" b="1" i="1" dirty="0" smtClean="0">
                <a:solidFill>
                  <a:srgbClr val="00B0F0"/>
                </a:solidFill>
              </a:rPr>
            </a:br>
            <a:r>
              <a:rPr lang="en-US" sz="2800" b="1" i="1" dirty="0" smtClean="0">
                <a:solidFill>
                  <a:srgbClr val="00B0F0"/>
                </a:solidFill>
              </a:rPr>
              <a:t>৩।সালাত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আমাদের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কোন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কোন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কাজ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থেকে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বিরত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রাখে</a:t>
            </a:r>
            <a:r>
              <a:rPr lang="en-US" sz="2800" b="1" i="1" dirty="0" smtClean="0">
                <a:solidFill>
                  <a:srgbClr val="00B0F0"/>
                </a:solidFill>
              </a:rPr>
              <a:t>।</a:t>
            </a:r>
            <a:br>
              <a:rPr lang="en-US" sz="2800" b="1" i="1" dirty="0" smtClean="0">
                <a:solidFill>
                  <a:srgbClr val="00B0F0"/>
                </a:solidFill>
              </a:rPr>
            </a:br>
            <a:r>
              <a:rPr lang="en-US" sz="2800" b="1" i="1" dirty="0" smtClean="0">
                <a:solidFill>
                  <a:srgbClr val="00B0F0"/>
                </a:solidFill>
              </a:rPr>
              <a:t>৪।প্রতিটি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মুসলমাদের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জন্যে</a:t>
            </a:r>
            <a:r>
              <a:rPr lang="en-US" sz="2800" b="1" i="1" dirty="0" smtClean="0">
                <a:solidFill>
                  <a:srgbClr val="00B0F0"/>
                </a:solidFill>
              </a:rPr>
              <a:t> 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সালাত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আদায়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করা</a:t>
            </a:r>
            <a:r>
              <a:rPr lang="en-US" sz="2800" b="1" i="1" dirty="0" smtClean="0">
                <a:solidFill>
                  <a:srgbClr val="00B0F0"/>
                </a:solidFill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</a:rPr>
              <a:t>কি</a:t>
            </a:r>
            <a:r>
              <a:rPr lang="en-US" sz="2800" b="1" i="1" dirty="0" smtClean="0">
                <a:solidFill>
                  <a:srgbClr val="00B0F0"/>
                </a:solidFill>
              </a:rPr>
              <a:t>?</a:t>
            </a:r>
            <a:r>
              <a:rPr lang="en-US" sz="2800" dirty="0" smtClean="0">
                <a:solidFill>
                  <a:srgbClr val="00B0F0"/>
                </a:solidFill>
              </a:rPr>
              <a:t/>
            </a:r>
            <a:br>
              <a:rPr lang="en-US" sz="2800" dirty="0" smtClean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642910" y="1571612"/>
            <a:ext cx="2357454" cy="57150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</a:rPr>
              <a:t>মূল্যায়নঃ</a:t>
            </a:r>
            <a:endParaRPr lang="en-US" sz="4000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186766" cy="4143404"/>
          </a:xfr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accent6"/>
                </a:solidFill>
              </a:rPr>
              <a:t/>
            </a:r>
            <a:br>
              <a:rPr lang="en-US" sz="3600" b="1" dirty="0" smtClean="0">
                <a:solidFill>
                  <a:schemeClr val="accent6"/>
                </a:solidFill>
              </a:rPr>
            </a:br>
            <a:r>
              <a:rPr lang="en-US" sz="3600" b="1" dirty="0" smtClean="0">
                <a:solidFill>
                  <a:schemeClr val="accent6"/>
                </a:solidFill>
              </a:rPr>
              <a:t> </a:t>
            </a:r>
            <a:r>
              <a:rPr lang="en-US" sz="3600" dirty="0" smtClean="0">
                <a:solidFill>
                  <a:schemeClr val="accent6"/>
                </a:solidFill>
              </a:rPr>
              <a:t/>
            </a:r>
            <a:br>
              <a:rPr lang="en-US" sz="3600" dirty="0" smtClean="0">
                <a:solidFill>
                  <a:schemeClr val="accent6"/>
                </a:solidFill>
              </a:rPr>
            </a:br>
            <a:r>
              <a:rPr lang="en-US" sz="3600" b="1" i="1" dirty="0" smtClean="0"/>
              <a:t>১।দিনে </a:t>
            </a:r>
            <a:r>
              <a:rPr lang="en-US" sz="3600" b="1" i="1" dirty="0" err="1" smtClean="0"/>
              <a:t>কয়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ওয়াক্ত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সালাত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তা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লিখ</a:t>
            </a:r>
            <a:r>
              <a:rPr lang="en-US" sz="3600" b="1" i="1" dirty="0" smtClean="0"/>
              <a:t>?</a:t>
            </a:r>
            <a:br>
              <a:rPr lang="en-US" sz="3600" b="1" i="1" dirty="0" smtClean="0"/>
            </a:br>
            <a:r>
              <a:rPr lang="en-US" sz="3600" b="1" i="1" dirty="0" smtClean="0"/>
              <a:t>২।সালাতের </a:t>
            </a:r>
            <a:r>
              <a:rPr lang="en-US" sz="3600" b="1" i="1" dirty="0" err="1" smtClean="0"/>
              <a:t>ফরয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কয়টি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লিখ</a:t>
            </a:r>
            <a:r>
              <a:rPr lang="en-US" sz="3600" b="1" i="1" dirty="0" smtClean="0"/>
              <a:t>?</a:t>
            </a:r>
            <a:br>
              <a:rPr lang="en-US" sz="3600" b="1" i="1" dirty="0" smtClean="0"/>
            </a:br>
            <a:r>
              <a:rPr lang="en-US" sz="3600" b="1" i="1" dirty="0" smtClean="0"/>
              <a:t>৩।সালাতের </a:t>
            </a:r>
            <a:r>
              <a:rPr lang="en-US" sz="3600" b="1" i="1" dirty="0" err="1" smtClean="0"/>
              <a:t>সুন্নাত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কয়টি</a:t>
            </a:r>
            <a:r>
              <a:rPr lang="en-US" sz="3600" b="1" i="1" dirty="0" smtClean="0"/>
              <a:t> ?</a:t>
            </a:r>
            <a:endParaRPr lang="en-US" sz="3600" b="1" i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357158" y="1500174"/>
            <a:ext cx="5143536" cy="8572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7200" b="1" dirty="0" err="1" smtClean="0">
                <a:solidFill>
                  <a:schemeClr val="accent6"/>
                </a:solidFill>
              </a:rPr>
              <a:t>বাড়ির</a:t>
            </a:r>
            <a:r>
              <a:rPr lang="en-US" sz="7200" b="1" dirty="0" smtClean="0">
                <a:solidFill>
                  <a:schemeClr val="accent6"/>
                </a:solidFill>
              </a:rPr>
              <a:t>  </a:t>
            </a:r>
            <a:r>
              <a:rPr lang="en-US" sz="7200" b="1" dirty="0" err="1" smtClean="0">
                <a:solidFill>
                  <a:schemeClr val="accent6"/>
                </a:solidFill>
              </a:rPr>
              <a:t>কাজ</a:t>
            </a:r>
            <a:endParaRPr lang="en-US" sz="7200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782</TotalTime>
  <Words>80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Trek</vt:lpstr>
      <vt:lpstr>Civic</vt:lpstr>
      <vt:lpstr>Apex</vt:lpstr>
      <vt:lpstr>Opulent</vt:lpstr>
      <vt:lpstr>1_Apex</vt:lpstr>
      <vt:lpstr>Welcome / স্বাগতম</vt:lpstr>
      <vt:lpstr>       শিক্ষক পরিচিতি</vt:lpstr>
      <vt:lpstr>Slide 3</vt:lpstr>
      <vt:lpstr>      আমাদের আজকের  আলোচনার বিষয়  </vt:lpstr>
      <vt:lpstr>Slide 5</vt:lpstr>
      <vt:lpstr>           ১।যোহরের  ওয়াক্ত কখন? ২।ফযরের ওয়াক্ত কখন? ৩।দোয়া কুনুত কখন পরতে হয় ? ৪।সালাতের মুস্তাহাব সময় কখন ?  </vt:lpstr>
      <vt:lpstr>  ১।………. সময় সালাত পরা নিষেধ। ২।প্রতিদিন……….. ওয়াক্ত সালাত পরতে হয়। ৩।সালাতের সুন্নাত…..... টি।  ৪।সালাতের ফরজ কয়টি লিখ ? ৫।সালাতের আহকাম কয়টি ? ৬।সালাতের নিষিদ্ধ সময় লিখ?</vt:lpstr>
      <vt:lpstr> ১।কোন কোন স্থানে সালাত আদায় করা নিষেধ । ২।কোন কোন পানি দ্বারা ওযু করত হয়? ৩।সালাত আমাদের কোন কোন কাজ থেকে বিরত রাখে। ৪।প্রতিটি মুসলমাদের জন্যে  সালাত আদায় করা কি? </vt:lpstr>
      <vt:lpstr>   ১।দিনে কয় ওয়াক্ত সালাত তা লিখ? ২।সালাতের ফরয কয়টি লিখ? ৩।সালাতের সুন্নাত কয়টি ?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UITRCE</dc:creator>
  <cp:lastModifiedBy>new</cp:lastModifiedBy>
  <cp:revision>130</cp:revision>
  <dcterms:created xsi:type="dcterms:W3CDTF">2025-11-19T04:48:20Z</dcterms:created>
  <dcterms:modified xsi:type="dcterms:W3CDTF">2025-11-27T06:03:36Z</dcterms:modified>
</cp:coreProperties>
</file>