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6367" r:id="rId1"/>
    <p:sldMasterId id="2147486379" r:id="rId2"/>
    <p:sldMasterId id="2147486415" r:id="rId3"/>
    <p:sldMasterId id="2147486453" r:id="rId4"/>
    <p:sldMasterId id="2147486465" r:id="rId5"/>
  </p:sldMasterIdLst>
  <p:notesMasterIdLst>
    <p:notesMasterId r:id="rId38"/>
  </p:notesMasterIdLst>
  <p:handoutMasterIdLst>
    <p:handoutMasterId r:id="rId39"/>
  </p:handoutMasterIdLst>
  <p:sldIdLst>
    <p:sldId id="701" r:id="rId6"/>
    <p:sldId id="702" r:id="rId7"/>
    <p:sldId id="703" r:id="rId8"/>
    <p:sldId id="724" r:id="rId9"/>
    <p:sldId id="725" r:id="rId10"/>
    <p:sldId id="743" r:id="rId11"/>
    <p:sldId id="726" r:id="rId12"/>
    <p:sldId id="727" r:id="rId13"/>
    <p:sldId id="744" r:id="rId14"/>
    <p:sldId id="728" r:id="rId15"/>
    <p:sldId id="729" r:id="rId16"/>
    <p:sldId id="745" r:id="rId17"/>
    <p:sldId id="730" r:id="rId18"/>
    <p:sldId id="731" r:id="rId19"/>
    <p:sldId id="746" r:id="rId20"/>
    <p:sldId id="732" r:id="rId21"/>
    <p:sldId id="733" r:id="rId22"/>
    <p:sldId id="734" r:id="rId23"/>
    <p:sldId id="747" r:id="rId24"/>
    <p:sldId id="735" r:id="rId25"/>
    <p:sldId id="736" r:id="rId26"/>
    <p:sldId id="749" r:id="rId27"/>
    <p:sldId id="748" r:id="rId28"/>
    <p:sldId id="737" r:id="rId29"/>
    <p:sldId id="738" r:id="rId30"/>
    <p:sldId id="750" r:id="rId31"/>
    <p:sldId id="739" r:id="rId32"/>
    <p:sldId id="740" r:id="rId33"/>
    <p:sldId id="751" r:id="rId34"/>
    <p:sldId id="741" r:id="rId35"/>
    <p:sldId id="742" r:id="rId36"/>
    <p:sldId id="708" r:id="rId37"/>
  </p:sldIdLst>
  <p:sldSz cx="9144000" cy="5143500" type="screen16x9"/>
  <p:notesSz cx="6991350" cy="9282113"/>
  <p:defaultTextStyle>
    <a:defPPr>
      <a:defRPr lang="en-US"/>
    </a:defPPr>
    <a:lvl1pPr algn="l" rtl="0" fontAlgn="base">
      <a:spcBef>
        <a:spcPct val="0"/>
      </a:spcBef>
      <a:spcAft>
        <a:spcPct val="0"/>
      </a:spcAft>
      <a:defRPr kern="1200">
        <a:solidFill>
          <a:schemeClr val="tx1"/>
        </a:solidFill>
        <a:latin typeface="SutonnyMJ" pitchFamily="2" charset="0"/>
        <a:ea typeface="+mn-ea"/>
        <a:cs typeface="SutonnyMJ" pitchFamily="2" charset="0"/>
      </a:defRPr>
    </a:lvl1pPr>
    <a:lvl2pPr marL="457200" algn="l" rtl="0" fontAlgn="base">
      <a:spcBef>
        <a:spcPct val="0"/>
      </a:spcBef>
      <a:spcAft>
        <a:spcPct val="0"/>
      </a:spcAft>
      <a:defRPr kern="1200">
        <a:solidFill>
          <a:schemeClr val="tx1"/>
        </a:solidFill>
        <a:latin typeface="SutonnyMJ" pitchFamily="2" charset="0"/>
        <a:ea typeface="+mn-ea"/>
        <a:cs typeface="SutonnyMJ" pitchFamily="2" charset="0"/>
      </a:defRPr>
    </a:lvl2pPr>
    <a:lvl3pPr marL="914400" algn="l" rtl="0" fontAlgn="base">
      <a:spcBef>
        <a:spcPct val="0"/>
      </a:spcBef>
      <a:spcAft>
        <a:spcPct val="0"/>
      </a:spcAft>
      <a:defRPr kern="1200">
        <a:solidFill>
          <a:schemeClr val="tx1"/>
        </a:solidFill>
        <a:latin typeface="SutonnyMJ" pitchFamily="2" charset="0"/>
        <a:ea typeface="+mn-ea"/>
        <a:cs typeface="SutonnyMJ" pitchFamily="2" charset="0"/>
      </a:defRPr>
    </a:lvl3pPr>
    <a:lvl4pPr marL="1371600" algn="l" rtl="0" fontAlgn="base">
      <a:spcBef>
        <a:spcPct val="0"/>
      </a:spcBef>
      <a:spcAft>
        <a:spcPct val="0"/>
      </a:spcAft>
      <a:defRPr kern="1200">
        <a:solidFill>
          <a:schemeClr val="tx1"/>
        </a:solidFill>
        <a:latin typeface="SutonnyMJ" pitchFamily="2" charset="0"/>
        <a:ea typeface="+mn-ea"/>
        <a:cs typeface="SutonnyMJ" pitchFamily="2" charset="0"/>
      </a:defRPr>
    </a:lvl4pPr>
    <a:lvl5pPr marL="1828800" algn="l" rtl="0" fontAlgn="base">
      <a:spcBef>
        <a:spcPct val="0"/>
      </a:spcBef>
      <a:spcAft>
        <a:spcPct val="0"/>
      </a:spcAft>
      <a:defRPr kern="1200">
        <a:solidFill>
          <a:schemeClr val="tx1"/>
        </a:solidFill>
        <a:latin typeface="SutonnyMJ" pitchFamily="2" charset="0"/>
        <a:ea typeface="+mn-ea"/>
        <a:cs typeface="SutonnyMJ" pitchFamily="2" charset="0"/>
      </a:defRPr>
    </a:lvl5pPr>
    <a:lvl6pPr marL="2286000" algn="l" defTabSz="914400" rtl="0" eaLnBrk="1" latinLnBrk="0" hangingPunct="1">
      <a:defRPr kern="1200">
        <a:solidFill>
          <a:schemeClr val="tx1"/>
        </a:solidFill>
        <a:latin typeface="SutonnyMJ" pitchFamily="2" charset="0"/>
        <a:ea typeface="+mn-ea"/>
        <a:cs typeface="SutonnyMJ" pitchFamily="2" charset="0"/>
      </a:defRPr>
    </a:lvl6pPr>
    <a:lvl7pPr marL="2743200" algn="l" defTabSz="914400" rtl="0" eaLnBrk="1" latinLnBrk="0" hangingPunct="1">
      <a:defRPr kern="1200">
        <a:solidFill>
          <a:schemeClr val="tx1"/>
        </a:solidFill>
        <a:latin typeface="SutonnyMJ" pitchFamily="2" charset="0"/>
        <a:ea typeface="+mn-ea"/>
        <a:cs typeface="SutonnyMJ" pitchFamily="2" charset="0"/>
      </a:defRPr>
    </a:lvl7pPr>
    <a:lvl8pPr marL="3200400" algn="l" defTabSz="914400" rtl="0" eaLnBrk="1" latinLnBrk="0" hangingPunct="1">
      <a:defRPr kern="1200">
        <a:solidFill>
          <a:schemeClr val="tx1"/>
        </a:solidFill>
        <a:latin typeface="SutonnyMJ" pitchFamily="2" charset="0"/>
        <a:ea typeface="+mn-ea"/>
        <a:cs typeface="SutonnyMJ" pitchFamily="2" charset="0"/>
      </a:defRPr>
    </a:lvl8pPr>
    <a:lvl9pPr marL="3657600" algn="l" defTabSz="914400" rtl="0" eaLnBrk="1" latinLnBrk="0" hangingPunct="1">
      <a:defRPr kern="1200">
        <a:solidFill>
          <a:schemeClr val="tx1"/>
        </a:solidFill>
        <a:latin typeface="SutonnyMJ" pitchFamily="2" charset="0"/>
        <a:ea typeface="+mn-ea"/>
        <a:cs typeface="SutonnyMJ" pitchFamily="2"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FF66"/>
    <a:srgbClr val="FF0000"/>
    <a:srgbClr val="663300"/>
    <a:srgbClr val="FFCC00"/>
    <a:srgbClr val="45051F"/>
    <a:srgbClr val="D81C08"/>
    <a:srgbClr val="00FFFF"/>
    <a:srgbClr val="F2E3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16" autoAdjust="0"/>
    <p:restoredTop sz="99065" autoAdjust="0"/>
  </p:normalViewPr>
  <p:slideViewPr>
    <p:cSldViewPr snapToObjects="1">
      <p:cViewPr>
        <p:scale>
          <a:sx n="90" d="100"/>
          <a:sy n="90" d="100"/>
        </p:scale>
        <p:origin x="-828" y="-23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4"/>
    </p:cViewPr>
  </p:sorterViewPr>
  <p:notesViewPr>
    <p:cSldViewPr snapToObjects="1">
      <p:cViewPr varScale="1">
        <p:scale>
          <a:sx n="38" d="100"/>
          <a:sy n="38" d="100"/>
        </p:scale>
        <p:origin x="-1578" y="-108"/>
      </p:cViewPr>
      <p:guideLst>
        <p:guide orient="horz" pos="2923"/>
        <p:guide pos="220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8950" cy="46355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60813" y="0"/>
            <a:ext cx="3028950" cy="463550"/>
          </a:xfrm>
          <a:prstGeom prst="rect">
            <a:avLst/>
          </a:prstGeom>
        </p:spPr>
        <p:txBody>
          <a:bodyPr vert="horz" lIns="91440" tIns="45720" rIns="91440" bIns="45720" rtlCol="0"/>
          <a:lstStyle>
            <a:lvl1pPr algn="r">
              <a:defRPr sz="1200"/>
            </a:lvl1pPr>
          </a:lstStyle>
          <a:p>
            <a:pPr>
              <a:defRPr/>
            </a:pPr>
            <a:fld id="{B2D87862-05BE-4544-80B0-902CB0545E48}" type="datetimeFigureOut">
              <a:rPr lang="en-US"/>
              <a:pPr>
                <a:defRPr/>
              </a:pPr>
              <a:t>9/10/2025</a:t>
            </a:fld>
            <a:endParaRPr lang="en-US"/>
          </a:p>
        </p:txBody>
      </p:sp>
      <p:sp>
        <p:nvSpPr>
          <p:cNvPr id="4" name="Footer Placeholder 3"/>
          <p:cNvSpPr>
            <a:spLocks noGrp="1"/>
          </p:cNvSpPr>
          <p:nvPr>
            <p:ph type="ftr" sz="quarter" idx="2"/>
          </p:nvPr>
        </p:nvSpPr>
        <p:spPr>
          <a:xfrm>
            <a:off x="0" y="8816975"/>
            <a:ext cx="3028950" cy="46355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60813" y="8816975"/>
            <a:ext cx="3028950" cy="463550"/>
          </a:xfrm>
          <a:prstGeom prst="rect">
            <a:avLst/>
          </a:prstGeom>
        </p:spPr>
        <p:txBody>
          <a:bodyPr vert="horz" lIns="91440" tIns="45720" rIns="91440" bIns="45720" rtlCol="0" anchor="b"/>
          <a:lstStyle>
            <a:lvl1pPr algn="r">
              <a:defRPr sz="1200"/>
            </a:lvl1pPr>
          </a:lstStyle>
          <a:p>
            <a:pPr>
              <a:defRPr/>
            </a:pPr>
            <a:fld id="{FA4E9FD9-0DF0-4A03-9BB9-DB9017DB5030}" type="slidenum">
              <a:rPr lang="en-US"/>
              <a:pPr>
                <a:defRPr/>
              </a:pPr>
              <a:t>‹#›</a:t>
            </a:fld>
            <a:endParaRPr lang="en-US"/>
          </a:p>
        </p:txBody>
      </p:sp>
    </p:spTree>
    <p:extLst>
      <p:ext uri="{BB962C8B-B14F-4D97-AF65-F5344CB8AC3E}">
        <p14:creationId xmlns:p14="http://schemas.microsoft.com/office/powerpoint/2010/main" val="112154865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hdr" sz="quarter"/>
          </p:nvPr>
        </p:nvSpPr>
        <p:spPr bwMode="auto">
          <a:xfrm>
            <a:off x="0" y="0"/>
            <a:ext cx="3028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62819" name="Rectangle 3"/>
          <p:cNvSpPr>
            <a:spLocks noGrp="1" noChangeArrowheads="1"/>
          </p:cNvSpPr>
          <p:nvPr>
            <p:ph type="dt" idx="1"/>
          </p:nvPr>
        </p:nvSpPr>
        <p:spPr bwMode="auto">
          <a:xfrm>
            <a:off x="3960813" y="0"/>
            <a:ext cx="3028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44A9E98B-61EC-4F74-9C13-B31E4179744E}" type="datetimeFigureOut">
              <a:rPr lang="en-US"/>
              <a:pPr>
                <a:defRPr/>
              </a:pPr>
              <a:t>9/10/2025</a:t>
            </a:fld>
            <a:endParaRPr lang="en-US"/>
          </a:p>
        </p:txBody>
      </p:sp>
      <p:sp>
        <p:nvSpPr>
          <p:cNvPr id="133124" name="Rectangle 4"/>
          <p:cNvSpPr>
            <a:spLocks noGrp="1" noRot="1" noChangeAspect="1" noChangeArrowheads="1" noTextEdit="1"/>
          </p:cNvSpPr>
          <p:nvPr>
            <p:ph type="sldImg" idx="2"/>
          </p:nvPr>
        </p:nvSpPr>
        <p:spPr bwMode="auto">
          <a:xfrm>
            <a:off x="403225" y="696913"/>
            <a:ext cx="6184900" cy="34798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2821" name="Rectangle 5"/>
          <p:cNvSpPr>
            <a:spLocks noGrp="1" noChangeArrowheads="1"/>
          </p:cNvSpPr>
          <p:nvPr>
            <p:ph type="body" sz="quarter" idx="3"/>
          </p:nvPr>
        </p:nvSpPr>
        <p:spPr bwMode="auto">
          <a:xfrm>
            <a:off x="698500" y="4408488"/>
            <a:ext cx="5594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2822" name="Rectangle 6"/>
          <p:cNvSpPr>
            <a:spLocks noGrp="1" noChangeArrowheads="1"/>
          </p:cNvSpPr>
          <p:nvPr>
            <p:ph type="ftr" sz="quarter" idx="4"/>
          </p:nvPr>
        </p:nvSpPr>
        <p:spPr bwMode="auto">
          <a:xfrm>
            <a:off x="0" y="8816975"/>
            <a:ext cx="3028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62823" name="Rectangle 7"/>
          <p:cNvSpPr>
            <a:spLocks noGrp="1" noChangeArrowheads="1"/>
          </p:cNvSpPr>
          <p:nvPr>
            <p:ph type="sldNum" sz="quarter" idx="5"/>
          </p:nvPr>
        </p:nvSpPr>
        <p:spPr bwMode="auto">
          <a:xfrm>
            <a:off x="3960813" y="8816975"/>
            <a:ext cx="3028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6F15D2F4-B33E-4F62-AC54-5492F21047F2}" type="slidenum">
              <a:rPr lang="en-US"/>
              <a:pPr>
                <a:defRPr/>
              </a:pPr>
              <a:t>‹#›</a:t>
            </a:fld>
            <a:endParaRPr lang="en-US"/>
          </a:p>
        </p:txBody>
      </p:sp>
    </p:spTree>
    <p:extLst>
      <p:ext uri="{BB962C8B-B14F-4D97-AF65-F5344CB8AC3E}">
        <p14:creationId xmlns:p14="http://schemas.microsoft.com/office/powerpoint/2010/main" val="1097955691"/>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xfrm>
            <a:off x="404813" y="696913"/>
            <a:ext cx="6183312" cy="3479800"/>
          </a:xfrm>
          <a:ln/>
        </p:spPr>
      </p:sp>
      <p:sp>
        <p:nvSpPr>
          <p:cNvPr id="174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85" tIns="46493" rIns="92985" bIns="46493"/>
          <a:lstStyle/>
          <a:p>
            <a:pPr eaLnBrk="1" hangingPunct="1"/>
            <a:endParaRPr lang="en-US" smtClean="0"/>
          </a:p>
        </p:txBody>
      </p:sp>
      <p:sp>
        <p:nvSpPr>
          <p:cNvPr id="174084" name="Slide Number Placeholder 3"/>
          <p:cNvSpPr txBox="1">
            <a:spLocks noGrp="1"/>
          </p:cNvSpPr>
          <p:nvPr/>
        </p:nvSpPr>
        <p:spPr bwMode="auto">
          <a:xfrm>
            <a:off x="3960813" y="8816975"/>
            <a:ext cx="302895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985" tIns="46493" rIns="92985" bIns="46493" anchor="b"/>
          <a:lstStyle>
            <a:lvl1pPr defTabSz="930275" eaLnBrk="0" hangingPunct="0">
              <a:defRPr>
                <a:solidFill>
                  <a:schemeClr val="tx1"/>
                </a:solidFill>
                <a:latin typeface="SutonnyMJ" pitchFamily="2" charset="0"/>
                <a:cs typeface="SutonnyMJ" pitchFamily="2" charset="0"/>
              </a:defRPr>
            </a:lvl1pPr>
            <a:lvl2pPr marL="742950" indent="-285750" defTabSz="930275" eaLnBrk="0" hangingPunct="0">
              <a:defRPr>
                <a:solidFill>
                  <a:schemeClr val="tx1"/>
                </a:solidFill>
                <a:latin typeface="SutonnyMJ" pitchFamily="2" charset="0"/>
                <a:cs typeface="SutonnyMJ" pitchFamily="2" charset="0"/>
              </a:defRPr>
            </a:lvl2pPr>
            <a:lvl3pPr marL="1143000" indent="-228600" defTabSz="930275" eaLnBrk="0" hangingPunct="0">
              <a:defRPr>
                <a:solidFill>
                  <a:schemeClr val="tx1"/>
                </a:solidFill>
                <a:latin typeface="SutonnyMJ" pitchFamily="2" charset="0"/>
                <a:cs typeface="SutonnyMJ" pitchFamily="2" charset="0"/>
              </a:defRPr>
            </a:lvl3pPr>
            <a:lvl4pPr marL="1600200" indent="-228600" defTabSz="930275" eaLnBrk="0" hangingPunct="0">
              <a:defRPr>
                <a:solidFill>
                  <a:schemeClr val="tx1"/>
                </a:solidFill>
                <a:latin typeface="SutonnyMJ" pitchFamily="2" charset="0"/>
                <a:cs typeface="SutonnyMJ" pitchFamily="2" charset="0"/>
              </a:defRPr>
            </a:lvl4pPr>
            <a:lvl5pPr marL="2057400" indent="-228600" defTabSz="930275" eaLnBrk="0" hangingPunct="0">
              <a:defRPr>
                <a:solidFill>
                  <a:schemeClr val="tx1"/>
                </a:solidFill>
                <a:latin typeface="SutonnyMJ" pitchFamily="2" charset="0"/>
                <a:cs typeface="SutonnyMJ" pitchFamily="2" charset="0"/>
              </a:defRPr>
            </a:lvl5pPr>
            <a:lvl6pPr marL="2514600" indent="-228600" defTabSz="930275" eaLnBrk="0" fontAlgn="base" hangingPunct="0">
              <a:spcBef>
                <a:spcPct val="0"/>
              </a:spcBef>
              <a:spcAft>
                <a:spcPct val="0"/>
              </a:spcAft>
              <a:defRPr>
                <a:solidFill>
                  <a:schemeClr val="tx1"/>
                </a:solidFill>
                <a:latin typeface="SutonnyMJ" pitchFamily="2" charset="0"/>
                <a:cs typeface="SutonnyMJ" pitchFamily="2" charset="0"/>
              </a:defRPr>
            </a:lvl6pPr>
            <a:lvl7pPr marL="2971800" indent="-228600" defTabSz="930275" eaLnBrk="0" fontAlgn="base" hangingPunct="0">
              <a:spcBef>
                <a:spcPct val="0"/>
              </a:spcBef>
              <a:spcAft>
                <a:spcPct val="0"/>
              </a:spcAft>
              <a:defRPr>
                <a:solidFill>
                  <a:schemeClr val="tx1"/>
                </a:solidFill>
                <a:latin typeface="SutonnyMJ" pitchFamily="2" charset="0"/>
                <a:cs typeface="SutonnyMJ" pitchFamily="2" charset="0"/>
              </a:defRPr>
            </a:lvl7pPr>
            <a:lvl8pPr marL="3429000" indent="-228600" defTabSz="930275" eaLnBrk="0" fontAlgn="base" hangingPunct="0">
              <a:spcBef>
                <a:spcPct val="0"/>
              </a:spcBef>
              <a:spcAft>
                <a:spcPct val="0"/>
              </a:spcAft>
              <a:defRPr>
                <a:solidFill>
                  <a:schemeClr val="tx1"/>
                </a:solidFill>
                <a:latin typeface="SutonnyMJ" pitchFamily="2" charset="0"/>
                <a:cs typeface="SutonnyMJ" pitchFamily="2" charset="0"/>
              </a:defRPr>
            </a:lvl8pPr>
            <a:lvl9pPr marL="3886200" indent="-228600" defTabSz="930275" eaLnBrk="0" fontAlgn="base" hangingPunct="0">
              <a:spcBef>
                <a:spcPct val="0"/>
              </a:spcBef>
              <a:spcAft>
                <a:spcPct val="0"/>
              </a:spcAft>
              <a:defRPr>
                <a:solidFill>
                  <a:schemeClr val="tx1"/>
                </a:solidFill>
                <a:latin typeface="SutonnyMJ" pitchFamily="2" charset="0"/>
                <a:cs typeface="SutonnyMJ" pitchFamily="2" charset="0"/>
              </a:defRPr>
            </a:lvl9pPr>
          </a:lstStyle>
          <a:p>
            <a:pPr algn="r" eaLnBrk="1" hangingPunct="1"/>
            <a:fld id="{56BE02B8-A64A-49A8-B871-2F556B5DBFC7}" type="slidenum">
              <a:rPr lang="en-US" sz="1200">
                <a:solidFill>
                  <a:srgbClr val="000000"/>
                </a:solidFill>
                <a:latin typeface="Arial" charset="0"/>
                <a:cs typeface="Arial" charset="0"/>
              </a:rPr>
              <a:pPr algn="r" eaLnBrk="1" hangingPunct="1"/>
              <a:t>1</a:t>
            </a:fld>
            <a:endParaRPr lang="en-US" sz="1200">
              <a:solidFill>
                <a:srgbClr val="000000"/>
              </a:solidFill>
              <a:latin typeface="Arial" charset="0"/>
              <a:cs typeface="Arial" charset="0"/>
            </a:endParaRPr>
          </a:p>
        </p:txBody>
      </p:sp>
      <p:sp>
        <p:nvSpPr>
          <p:cNvPr id="174085" name="Footer Placeholder 1"/>
          <p:cNvSpPr>
            <a:spLocks noGrp="1"/>
          </p:cNvSpPr>
          <p:nvPr>
            <p:ph type="ftr" sz="quarter" idx="4"/>
          </p:nvPr>
        </p:nvSpPr>
        <p:spPr>
          <a:noFill/>
        </p:spPr>
        <p:txBody>
          <a:bodyPr/>
          <a:lstStyle>
            <a:lvl1pPr eaLnBrk="0" hangingPunct="0">
              <a:defRPr>
                <a:solidFill>
                  <a:schemeClr val="tx1"/>
                </a:solidFill>
                <a:latin typeface="SutonnyMJ" pitchFamily="2" charset="0"/>
                <a:cs typeface="SutonnyMJ" pitchFamily="2" charset="0"/>
              </a:defRPr>
            </a:lvl1pPr>
            <a:lvl2pPr marL="742950" indent="-285750" eaLnBrk="0" hangingPunct="0">
              <a:defRPr>
                <a:solidFill>
                  <a:schemeClr val="tx1"/>
                </a:solidFill>
                <a:latin typeface="SutonnyMJ" pitchFamily="2" charset="0"/>
                <a:cs typeface="SutonnyMJ" pitchFamily="2" charset="0"/>
              </a:defRPr>
            </a:lvl2pPr>
            <a:lvl3pPr marL="1143000" indent="-228600" eaLnBrk="0" hangingPunct="0">
              <a:defRPr>
                <a:solidFill>
                  <a:schemeClr val="tx1"/>
                </a:solidFill>
                <a:latin typeface="SutonnyMJ" pitchFamily="2" charset="0"/>
                <a:cs typeface="SutonnyMJ" pitchFamily="2" charset="0"/>
              </a:defRPr>
            </a:lvl3pPr>
            <a:lvl4pPr marL="1600200" indent="-228600" eaLnBrk="0" hangingPunct="0">
              <a:defRPr>
                <a:solidFill>
                  <a:schemeClr val="tx1"/>
                </a:solidFill>
                <a:latin typeface="SutonnyMJ" pitchFamily="2" charset="0"/>
                <a:cs typeface="SutonnyMJ" pitchFamily="2" charset="0"/>
              </a:defRPr>
            </a:lvl4pPr>
            <a:lvl5pPr marL="2057400" indent="-228600" eaLnBrk="0" hangingPunct="0">
              <a:defRPr>
                <a:solidFill>
                  <a:schemeClr val="tx1"/>
                </a:solidFill>
                <a:latin typeface="SutonnyMJ" pitchFamily="2" charset="0"/>
                <a:cs typeface="SutonnyMJ" pitchFamily="2" charset="0"/>
              </a:defRPr>
            </a:lvl5pPr>
            <a:lvl6pPr marL="2514600" indent="-228600" eaLnBrk="0" fontAlgn="base" hangingPunct="0">
              <a:spcBef>
                <a:spcPct val="0"/>
              </a:spcBef>
              <a:spcAft>
                <a:spcPct val="0"/>
              </a:spcAft>
              <a:defRPr>
                <a:solidFill>
                  <a:schemeClr val="tx1"/>
                </a:solidFill>
                <a:latin typeface="SutonnyMJ" pitchFamily="2" charset="0"/>
                <a:cs typeface="SutonnyMJ" pitchFamily="2" charset="0"/>
              </a:defRPr>
            </a:lvl6pPr>
            <a:lvl7pPr marL="2971800" indent="-228600" eaLnBrk="0" fontAlgn="base" hangingPunct="0">
              <a:spcBef>
                <a:spcPct val="0"/>
              </a:spcBef>
              <a:spcAft>
                <a:spcPct val="0"/>
              </a:spcAft>
              <a:defRPr>
                <a:solidFill>
                  <a:schemeClr val="tx1"/>
                </a:solidFill>
                <a:latin typeface="SutonnyMJ" pitchFamily="2" charset="0"/>
                <a:cs typeface="SutonnyMJ" pitchFamily="2" charset="0"/>
              </a:defRPr>
            </a:lvl7pPr>
            <a:lvl8pPr marL="3429000" indent="-228600" eaLnBrk="0" fontAlgn="base" hangingPunct="0">
              <a:spcBef>
                <a:spcPct val="0"/>
              </a:spcBef>
              <a:spcAft>
                <a:spcPct val="0"/>
              </a:spcAft>
              <a:defRPr>
                <a:solidFill>
                  <a:schemeClr val="tx1"/>
                </a:solidFill>
                <a:latin typeface="SutonnyMJ" pitchFamily="2" charset="0"/>
                <a:cs typeface="SutonnyMJ" pitchFamily="2" charset="0"/>
              </a:defRPr>
            </a:lvl8pPr>
            <a:lvl9pPr marL="3886200" indent="-228600" eaLnBrk="0" fontAlgn="base" hangingPunct="0">
              <a:spcBef>
                <a:spcPct val="0"/>
              </a:spcBef>
              <a:spcAft>
                <a:spcPct val="0"/>
              </a:spcAft>
              <a:defRPr>
                <a:solidFill>
                  <a:schemeClr val="tx1"/>
                </a:solidFill>
                <a:latin typeface="SutonnyMJ" pitchFamily="2" charset="0"/>
                <a:cs typeface="SutonnyMJ" pitchFamily="2" charset="0"/>
              </a:defRPr>
            </a:lvl9pPr>
          </a:lstStyle>
          <a:p>
            <a:endParaRPr lang="en-U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Slide Image Placeholder 1"/>
          <p:cNvSpPr>
            <a:spLocks noGrp="1" noRot="1" noChangeAspect="1" noTextEdit="1"/>
          </p:cNvSpPr>
          <p:nvPr>
            <p:ph type="sldImg"/>
          </p:nvPr>
        </p:nvSpPr>
        <p:spPr>
          <a:xfrm>
            <a:off x="403225" y="696913"/>
            <a:ext cx="6184900" cy="3479800"/>
          </a:xfrm>
          <a:ln/>
        </p:spPr>
      </p:sp>
      <p:sp>
        <p:nvSpPr>
          <p:cNvPr id="416771" name="Notes Placeholder 2"/>
          <p:cNvSpPr>
            <a:spLocks noGrp="1"/>
          </p:cNvSpPr>
          <p:nvPr>
            <p:ph type="body" idx="1"/>
          </p:nvPr>
        </p:nvSpPr>
        <p:spPr>
          <a:noFill/>
        </p:spPr>
        <p:txBody>
          <a:bodyPr/>
          <a:lstStyle/>
          <a:p>
            <a:endParaRPr lang="en-US" smtClean="0"/>
          </a:p>
        </p:txBody>
      </p:sp>
      <p:sp>
        <p:nvSpPr>
          <p:cNvPr id="416772" name="Footer Placeholder 3"/>
          <p:cNvSpPr txBox="1">
            <a:spLocks noGrp="1"/>
          </p:cNvSpPr>
          <p:nvPr/>
        </p:nvSpPr>
        <p:spPr bwMode="auto">
          <a:xfrm>
            <a:off x="0" y="8816975"/>
            <a:ext cx="30289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a:solidFill>
                  <a:schemeClr val="tx1"/>
                </a:solidFill>
                <a:latin typeface="SutonnyMJ" pitchFamily="2" charset="0"/>
              </a:defRPr>
            </a:lvl1pPr>
            <a:lvl2pPr marL="742950" indent="-285750" eaLnBrk="0" hangingPunct="0">
              <a:defRPr>
                <a:solidFill>
                  <a:schemeClr val="tx1"/>
                </a:solidFill>
                <a:latin typeface="SutonnyMJ" pitchFamily="2" charset="0"/>
              </a:defRPr>
            </a:lvl2pPr>
            <a:lvl3pPr marL="1143000" indent="-228600" eaLnBrk="0" hangingPunct="0">
              <a:defRPr>
                <a:solidFill>
                  <a:schemeClr val="tx1"/>
                </a:solidFill>
                <a:latin typeface="SutonnyMJ" pitchFamily="2" charset="0"/>
              </a:defRPr>
            </a:lvl3pPr>
            <a:lvl4pPr marL="1600200" indent="-228600" eaLnBrk="0" hangingPunct="0">
              <a:defRPr>
                <a:solidFill>
                  <a:schemeClr val="tx1"/>
                </a:solidFill>
                <a:latin typeface="SutonnyMJ" pitchFamily="2" charset="0"/>
              </a:defRPr>
            </a:lvl4pPr>
            <a:lvl5pPr marL="2057400" indent="-228600" eaLnBrk="0" hangingPunct="0">
              <a:defRPr>
                <a:solidFill>
                  <a:schemeClr val="tx1"/>
                </a:solidFill>
                <a:latin typeface="SutonnyMJ" pitchFamily="2" charset="0"/>
              </a:defRPr>
            </a:lvl5pPr>
            <a:lvl6pPr marL="2514600" indent="-228600" eaLnBrk="0" fontAlgn="base" hangingPunct="0">
              <a:spcBef>
                <a:spcPct val="0"/>
              </a:spcBef>
              <a:spcAft>
                <a:spcPct val="0"/>
              </a:spcAft>
              <a:defRPr>
                <a:solidFill>
                  <a:schemeClr val="tx1"/>
                </a:solidFill>
                <a:latin typeface="SutonnyMJ" pitchFamily="2" charset="0"/>
              </a:defRPr>
            </a:lvl6pPr>
            <a:lvl7pPr marL="2971800" indent="-228600" eaLnBrk="0" fontAlgn="base" hangingPunct="0">
              <a:spcBef>
                <a:spcPct val="0"/>
              </a:spcBef>
              <a:spcAft>
                <a:spcPct val="0"/>
              </a:spcAft>
              <a:defRPr>
                <a:solidFill>
                  <a:schemeClr val="tx1"/>
                </a:solidFill>
                <a:latin typeface="SutonnyMJ" pitchFamily="2" charset="0"/>
              </a:defRPr>
            </a:lvl7pPr>
            <a:lvl8pPr marL="3429000" indent="-228600" eaLnBrk="0" fontAlgn="base" hangingPunct="0">
              <a:spcBef>
                <a:spcPct val="0"/>
              </a:spcBef>
              <a:spcAft>
                <a:spcPct val="0"/>
              </a:spcAft>
              <a:defRPr>
                <a:solidFill>
                  <a:schemeClr val="tx1"/>
                </a:solidFill>
                <a:latin typeface="SutonnyMJ" pitchFamily="2" charset="0"/>
              </a:defRPr>
            </a:lvl8pPr>
            <a:lvl9pPr marL="3886200" indent="-228600" eaLnBrk="0" fontAlgn="base" hangingPunct="0">
              <a:spcBef>
                <a:spcPct val="0"/>
              </a:spcBef>
              <a:spcAft>
                <a:spcPct val="0"/>
              </a:spcAft>
              <a:defRPr>
                <a:solidFill>
                  <a:schemeClr val="tx1"/>
                </a:solidFill>
                <a:latin typeface="SutonnyMJ" pitchFamily="2" charset="0"/>
              </a:defRPr>
            </a:lvl9pPr>
          </a:lstStyle>
          <a:p>
            <a:endParaRPr lang="en-US" sz="1200"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13698" name="Group 2"/>
          <p:cNvGrpSpPr>
            <a:grpSpLocks/>
          </p:cNvGrpSpPr>
          <p:nvPr/>
        </p:nvGrpSpPr>
        <p:grpSpPr bwMode="auto">
          <a:xfrm>
            <a:off x="2084390" y="222647"/>
            <a:ext cx="6823075" cy="4014788"/>
            <a:chOff x="1313" y="187"/>
            <a:chExt cx="4298" cy="3372"/>
          </a:xfrm>
        </p:grpSpPr>
        <p:grpSp>
          <p:nvGrpSpPr>
            <p:cNvPr id="413699" name="Group 3"/>
            <p:cNvGrpSpPr>
              <a:grpSpLocks/>
            </p:cNvGrpSpPr>
            <p:nvPr/>
          </p:nvGrpSpPr>
          <p:grpSpPr bwMode="auto">
            <a:xfrm>
              <a:off x="2194" y="601"/>
              <a:ext cx="596" cy="447"/>
              <a:chOff x="0" y="0"/>
              <a:chExt cx="768" cy="576"/>
            </a:xfrm>
          </p:grpSpPr>
          <p:sp>
            <p:nvSpPr>
              <p:cNvPr id="413700"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701"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3702" name="Group 6"/>
            <p:cNvGrpSpPr>
              <a:grpSpLocks/>
            </p:cNvGrpSpPr>
            <p:nvPr/>
          </p:nvGrpSpPr>
          <p:grpSpPr bwMode="auto">
            <a:xfrm>
              <a:off x="1313" y="187"/>
              <a:ext cx="4298" cy="3372"/>
              <a:chOff x="0" y="0"/>
              <a:chExt cx="5533" cy="4341"/>
            </a:xfrm>
          </p:grpSpPr>
          <p:grpSp>
            <p:nvGrpSpPr>
              <p:cNvPr id="413703" name="Group 7"/>
              <p:cNvGrpSpPr>
                <a:grpSpLocks/>
              </p:cNvGrpSpPr>
              <p:nvPr/>
            </p:nvGrpSpPr>
            <p:grpSpPr bwMode="auto">
              <a:xfrm>
                <a:off x="0" y="0"/>
                <a:ext cx="5470" cy="4341"/>
                <a:chOff x="0" y="0"/>
                <a:chExt cx="5470" cy="4341"/>
              </a:xfrm>
            </p:grpSpPr>
            <p:grpSp>
              <p:nvGrpSpPr>
                <p:cNvPr id="413704" name="Group 8"/>
                <p:cNvGrpSpPr>
                  <a:grpSpLocks/>
                </p:cNvGrpSpPr>
                <p:nvPr/>
              </p:nvGrpSpPr>
              <p:grpSpPr bwMode="auto">
                <a:xfrm>
                  <a:off x="1339" y="786"/>
                  <a:ext cx="2919" cy="2151"/>
                  <a:chOff x="1265" y="814"/>
                  <a:chExt cx="2919" cy="2151"/>
                </a:xfrm>
              </p:grpSpPr>
              <p:sp>
                <p:nvSpPr>
                  <p:cNvPr id="413705" name="Oval 9"/>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706" name="Oval 10"/>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3707" name="Group 11"/>
                <p:cNvGrpSpPr>
                  <a:grpSpLocks/>
                </p:cNvGrpSpPr>
                <p:nvPr/>
              </p:nvGrpSpPr>
              <p:grpSpPr bwMode="auto">
                <a:xfrm>
                  <a:off x="0" y="0"/>
                  <a:ext cx="5470" cy="4341"/>
                  <a:chOff x="0" y="0"/>
                  <a:chExt cx="5470" cy="4341"/>
                </a:xfrm>
              </p:grpSpPr>
              <p:grpSp>
                <p:nvGrpSpPr>
                  <p:cNvPr id="413708" name="Group 12"/>
                  <p:cNvGrpSpPr>
                    <a:grpSpLocks/>
                  </p:cNvGrpSpPr>
                  <p:nvPr/>
                </p:nvGrpSpPr>
                <p:grpSpPr bwMode="auto">
                  <a:xfrm>
                    <a:off x="3545" y="1502"/>
                    <a:ext cx="1258" cy="2327"/>
                    <a:chOff x="3471" y="1530"/>
                    <a:chExt cx="1258" cy="2327"/>
                  </a:xfrm>
                </p:grpSpPr>
                <p:sp>
                  <p:nvSpPr>
                    <p:cNvPr id="413709" name="Freeform 13"/>
                    <p:cNvSpPr>
                      <a:spLocks/>
                    </p:cNvSpPr>
                    <p:nvPr/>
                  </p:nvSpPr>
                  <p:spPr bwMode="hidden">
                    <a:xfrm rot="2711884">
                      <a:off x="2765" y="2236"/>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710" name="Freeform 14"/>
                    <p:cNvSpPr>
                      <a:spLocks/>
                    </p:cNvSpPr>
                    <p:nvPr/>
                  </p:nvSpPr>
                  <p:spPr bwMode="hidden">
                    <a:xfrm rot="2711884">
                      <a:off x="4021" y="3150"/>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3711" name="Group 15"/>
                  <p:cNvGrpSpPr>
                    <a:grpSpLocks/>
                  </p:cNvGrpSpPr>
                  <p:nvPr/>
                </p:nvGrpSpPr>
                <p:grpSpPr bwMode="auto">
                  <a:xfrm>
                    <a:off x="2938" y="1991"/>
                    <a:ext cx="2463" cy="1332"/>
                    <a:chOff x="2864" y="2019"/>
                    <a:chExt cx="2463" cy="1332"/>
                  </a:xfrm>
                </p:grpSpPr>
                <p:sp>
                  <p:nvSpPr>
                    <p:cNvPr id="413712" name="Freeform 16"/>
                    <p:cNvSpPr>
                      <a:spLocks/>
                    </p:cNvSpPr>
                    <p:nvPr/>
                  </p:nvSpPr>
                  <p:spPr bwMode="hidden">
                    <a:xfrm rot="2104081">
                      <a:off x="2864" y="2019"/>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713" name="Freeform 17"/>
                    <p:cNvSpPr>
                      <a:spLocks/>
                    </p:cNvSpPr>
                    <p:nvPr/>
                  </p:nvSpPr>
                  <p:spPr bwMode="hidden">
                    <a:xfrm rot="2104081">
                      <a:off x="4353" y="2806"/>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3714" name="Group 18"/>
                  <p:cNvGrpSpPr>
                    <a:grpSpLocks/>
                  </p:cNvGrpSpPr>
                  <p:nvPr/>
                </p:nvGrpSpPr>
                <p:grpSpPr bwMode="auto">
                  <a:xfrm>
                    <a:off x="2971" y="1804"/>
                    <a:ext cx="2477" cy="1064"/>
                    <a:chOff x="2897" y="1832"/>
                    <a:chExt cx="2477" cy="1064"/>
                  </a:xfrm>
                </p:grpSpPr>
                <p:sp>
                  <p:nvSpPr>
                    <p:cNvPr id="413715" name="Freeform 19"/>
                    <p:cNvSpPr>
                      <a:spLocks/>
                    </p:cNvSpPr>
                    <p:nvPr/>
                  </p:nvSpPr>
                  <p:spPr bwMode="hidden">
                    <a:xfrm rot="1582915">
                      <a:off x="2897" y="1832"/>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716" name="Freeform 20"/>
                    <p:cNvSpPr>
                      <a:spLocks/>
                    </p:cNvSpPr>
                    <p:nvPr/>
                  </p:nvSpPr>
                  <p:spPr bwMode="hidden">
                    <a:xfrm rot="1582915">
                      <a:off x="4442" y="2420"/>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3717" name="Group 21"/>
                  <p:cNvGrpSpPr>
                    <a:grpSpLocks/>
                  </p:cNvGrpSpPr>
                  <p:nvPr/>
                </p:nvGrpSpPr>
                <p:grpSpPr bwMode="auto">
                  <a:xfrm>
                    <a:off x="2998" y="1608"/>
                    <a:ext cx="2472" cy="927"/>
                    <a:chOff x="2924" y="1636"/>
                    <a:chExt cx="2472" cy="927"/>
                  </a:xfrm>
                </p:grpSpPr>
                <p:sp>
                  <p:nvSpPr>
                    <p:cNvPr id="413718" name="Freeform 22"/>
                    <p:cNvSpPr>
                      <a:spLocks/>
                    </p:cNvSpPr>
                    <p:nvPr/>
                  </p:nvSpPr>
                  <p:spPr bwMode="hidden">
                    <a:xfrm rot="1080363">
                      <a:off x="2924" y="1636"/>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719" name="Freeform 23"/>
                    <p:cNvSpPr>
                      <a:spLocks/>
                    </p:cNvSpPr>
                    <p:nvPr/>
                  </p:nvSpPr>
                  <p:spPr bwMode="hidden">
                    <a:xfrm rot="1080363">
                      <a:off x="4495" y="2037"/>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3720" name="Group 24"/>
                  <p:cNvGrpSpPr>
                    <a:grpSpLocks/>
                  </p:cNvGrpSpPr>
                  <p:nvPr/>
                </p:nvGrpSpPr>
                <p:grpSpPr bwMode="auto">
                  <a:xfrm>
                    <a:off x="3032" y="1386"/>
                    <a:ext cx="2342" cy="657"/>
                    <a:chOff x="2958" y="1414"/>
                    <a:chExt cx="2342" cy="657"/>
                  </a:xfrm>
                </p:grpSpPr>
                <p:sp>
                  <p:nvSpPr>
                    <p:cNvPr id="413721" name="Freeform 25"/>
                    <p:cNvSpPr>
                      <a:spLocks/>
                    </p:cNvSpPr>
                    <p:nvPr/>
                  </p:nvSpPr>
                  <p:spPr bwMode="hidden">
                    <a:xfrm rot="463793">
                      <a:off x="2958" y="1414"/>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722" name="Freeform 26"/>
                    <p:cNvSpPr>
                      <a:spLocks/>
                    </p:cNvSpPr>
                    <p:nvPr/>
                  </p:nvSpPr>
                  <p:spPr bwMode="hidden">
                    <a:xfrm rot="463793">
                      <a:off x="4470" y="1582"/>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3723" name="Group 27"/>
                  <p:cNvGrpSpPr>
                    <a:grpSpLocks/>
                  </p:cNvGrpSpPr>
                  <p:nvPr/>
                </p:nvGrpSpPr>
                <p:grpSpPr bwMode="auto">
                  <a:xfrm>
                    <a:off x="3057" y="1241"/>
                    <a:ext cx="2150" cy="343"/>
                    <a:chOff x="2983" y="1269"/>
                    <a:chExt cx="2150" cy="343"/>
                  </a:xfrm>
                </p:grpSpPr>
                <p:sp>
                  <p:nvSpPr>
                    <p:cNvPr id="413724" name="Freeform 28"/>
                    <p:cNvSpPr>
                      <a:spLocks/>
                    </p:cNvSpPr>
                    <p:nvPr/>
                  </p:nvSpPr>
                  <p:spPr bwMode="hidden">
                    <a:xfrm rot="-84182">
                      <a:off x="2983" y="1289"/>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725" name="Freeform 29"/>
                    <p:cNvSpPr>
                      <a:spLocks/>
                    </p:cNvSpPr>
                    <p:nvPr/>
                  </p:nvSpPr>
                  <p:spPr bwMode="hidden">
                    <a:xfrm rot="-84182">
                      <a:off x="4379" y="1269"/>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3726" name="Group 30"/>
                  <p:cNvGrpSpPr>
                    <a:grpSpLocks/>
                  </p:cNvGrpSpPr>
                  <p:nvPr/>
                </p:nvGrpSpPr>
                <p:grpSpPr bwMode="auto">
                  <a:xfrm>
                    <a:off x="3012" y="889"/>
                    <a:ext cx="1879" cy="427"/>
                    <a:chOff x="2938" y="917"/>
                    <a:chExt cx="1879" cy="427"/>
                  </a:xfrm>
                </p:grpSpPr>
                <p:sp>
                  <p:nvSpPr>
                    <p:cNvPr id="413727" name="Freeform 31"/>
                    <p:cNvSpPr>
                      <a:spLocks/>
                    </p:cNvSpPr>
                    <p:nvPr/>
                  </p:nvSpPr>
                  <p:spPr bwMode="hidden">
                    <a:xfrm rot="-802576">
                      <a:off x="2938" y="1129"/>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728" name="Freeform 32"/>
                    <p:cNvSpPr>
                      <a:spLocks/>
                    </p:cNvSpPr>
                    <p:nvPr/>
                  </p:nvSpPr>
                  <p:spPr bwMode="hidden">
                    <a:xfrm rot="-802576">
                      <a:off x="4155" y="917"/>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3729" name="Group 33"/>
                  <p:cNvGrpSpPr>
                    <a:grpSpLocks/>
                  </p:cNvGrpSpPr>
                  <p:nvPr/>
                </p:nvGrpSpPr>
                <p:grpSpPr bwMode="auto">
                  <a:xfrm>
                    <a:off x="711" y="1625"/>
                    <a:ext cx="1257" cy="2326"/>
                    <a:chOff x="637" y="1653"/>
                    <a:chExt cx="1257" cy="2326"/>
                  </a:xfrm>
                </p:grpSpPr>
                <p:sp>
                  <p:nvSpPr>
                    <p:cNvPr id="413730" name="Freeform 34"/>
                    <p:cNvSpPr>
                      <a:spLocks/>
                    </p:cNvSpPr>
                    <p:nvPr/>
                  </p:nvSpPr>
                  <p:spPr bwMode="hidden">
                    <a:xfrm rot="18888116" flipH="1">
                      <a:off x="876" y="2359"/>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731" name="Freeform 35"/>
                    <p:cNvSpPr>
                      <a:spLocks/>
                    </p:cNvSpPr>
                    <p:nvPr/>
                  </p:nvSpPr>
                  <p:spPr bwMode="hidden">
                    <a:xfrm rot="18888116" flipH="1">
                      <a:off x="419" y="327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3732" name="Group 36"/>
                  <p:cNvGrpSpPr>
                    <a:grpSpLocks/>
                  </p:cNvGrpSpPr>
                  <p:nvPr/>
                </p:nvGrpSpPr>
                <p:grpSpPr bwMode="auto">
                  <a:xfrm>
                    <a:off x="69" y="2168"/>
                    <a:ext cx="2463" cy="1332"/>
                    <a:chOff x="-5" y="2196"/>
                    <a:chExt cx="2463" cy="1332"/>
                  </a:xfrm>
                </p:grpSpPr>
                <p:sp>
                  <p:nvSpPr>
                    <p:cNvPr id="413733" name="Freeform 37"/>
                    <p:cNvSpPr>
                      <a:spLocks/>
                    </p:cNvSpPr>
                    <p:nvPr/>
                  </p:nvSpPr>
                  <p:spPr bwMode="hidden">
                    <a:xfrm rot="19495919" flipH="1">
                      <a:off x="644" y="2196"/>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734" name="Freeform 38"/>
                    <p:cNvSpPr>
                      <a:spLocks/>
                    </p:cNvSpPr>
                    <p:nvPr/>
                  </p:nvSpPr>
                  <p:spPr bwMode="hidden">
                    <a:xfrm rot="19495919" flipH="1">
                      <a:off x="-5" y="2983"/>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3735" name="Group 39"/>
                  <p:cNvGrpSpPr>
                    <a:grpSpLocks/>
                  </p:cNvGrpSpPr>
                  <p:nvPr/>
                </p:nvGrpSpPr>
                <p:grpSpPr bwMode="auto">
                  <a:xfrm>
                    <a:off x="22" y="1981"/>
                    <a:ext cx="2477" cy="1064"/>
                    <a:chOff x="-52" y="2009"/>
                    <a:chExt cx="2477" cy="1064"/>
                  </a:xfrm>
                </p:grpSpPr>
                <p:sp>
                  <p:nvSpPr>
                    <p:cNvPr id="413736" name="Freeform 40"/>
                    <p:cNvSpPr>
                      <a:spLocks/>
                    </p:cNvSpPr>
                    <p:nvPr/>
                  </p:nvSpPr>
                  <p:spPr bwMode="hidden">
                    <a:xfrm rot="20017085" flipH="1">
                      <a:off x="689" y="2009"/>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737" name="Freeform 41"/>
                    <p:cNvSpPr>
                      <a:spLocks/>
                    </p:cNvSpPr>
                    <p:nvPr/>
                  </p:nvSpPr>
                  <p:spPr bwMode="hidden">
                    <a:xfrm rot="20017085" flipH="1">
                      <a:off x="-52" y="2597"/>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3738" name="Group 42"/>
                  <p:cNvGrpSpPr>
                    <a:grpSpLocks/>
                  </p:cNvGrpSpPr>
                  <p:nvPr/>
                </p:nvGrpSpPr>
                <p:grpSpPr bwMode="auto">
                  <a:xfrm>
                    <a:off x="0" y="1785"/>
                    <a:ext cx="2472" cy="927"/>
                    <a:chOff x="-74" y="1813"/>
                    <a:chExt cx="2472" cy="927"/>
                  </a:xfrm>
                </p:grpSpPr>
                <p:sp>
                  <p:nvSpPr>
                    <p:cNvPr id="413739" name="Freeform 43"/>
                    <p:cNvSpPr>
                      <a:spLocks/>
                    </p:cNvSpPr>
                    <p:nvPr/>
                  </p:nvSpPr>
                  <p:spPr bwMode="hidden">
                    <a:xfrm rot="20519637" flipH="1">
                      <a:off x="721" y="1813"/>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740" name="Freeform 44"/>
                    <p:cNvSpPr>
                      <a:spLocks/>
                    </p:cNvSpPr>
                    <p:nvPr/>
                  </p:nvSpPr>
                  <p:spPr bwMode="hidden">
                    <a:xfrm rot="20519637" flipH="1">
                      <a:off x="-74" y="2214"/>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3741" name="Group 45"/>
                  <p:cNvGrpSpPr>
                    <a:grpSpLocks/>
                  </p:cNvGrpSpPr>
                  <p:nvPr/>
                </p:nvGrpSpPr>
                <p:grpSpPr bwMode="auto">
                  <a:xfrm>
                    <a:off x="96" y="1563"/>
                    <a:ext cx="2342" cy="657"/>
                    <a:chOff x="22" y="1591"/>
                    <a:chExt cx="2342" cy="657"/>
                  </a:xfrm>
                </p:grpSpPr>
                <p:sp>
                  <p:nvSpPr>
                    <p:cNvPr id="413742" name="Freeform 46"/>
                    <p:cNvSpPr>
                      <a:spLocks/>
                    </p:cNvSpPr>
                    <p:nvPr/>
                  </p:nvSpPr>
                  <p:spPr bwMode="hidden">
                    <a:xfrm rot="21136207" flipH="1">
                      <a:off x="819" y="1591"/>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743" name="Freeform 47"/>
                    <p:cNvSpPr>
                      <a:spLocks/>
                    </p:cNvSpPr>
                    <p:nvPr/>
                  </p:nvSpPr>
                  <p:spPr bwMode="hidden">
                    <a:xfrm rot="21136207" flipH="1">
                      <a:off x="22" y="1759"/>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3744" name="Group 48"/>
                  <p:cNvGrpSpPr>
                    <a:grpSpLocks/>
                  </p:cNvGrpSpPr>
                  <p:nvPr/>
                </p:nvGrpSpPr>
                <p:grpSpPr bwMode="auto">
                  <a:xfrm>
                    <a:off x="263" y="1418"/>
                    <a:ext cx="2150" cy="343"/>
                    <a:chOff x="189" y="1446"/>
                    <a:chExt cx="2150" cy="343"/>
                  </a:xfrm>
                </p:grpSpPr>
                <p:sp>
                  <p:nvSpPr>
                    <p:cNvPr id="413745" name="Freeform 49"/>
                    <p:cNvSpPr>
                      <a:spLocks/>
                    </p:cNvSpPr>
                    <p:nvPr/>
                  </p:nvSpPr>
                  <p:spPr bwMode="hidden">
                    <a:xfrm rot="84182" flipH="1">
                      <a:off x="935" y="1466"/>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746" name="Freeform 50"/>
                    <p:cNvSpPr>
                      <a:spLocks/>
                    </p:cNvSpPr>
                    <p:nvPr/>
                  </p:nvSpPr>
                  <p:spPr bwMode="hidden">
                    <a:xfrm rot="84182" flipH="1">
                      <a:off x="189" y="1446"/>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3747" name="Group 51"/>
                  <p:cNvGrpSpPr>
                    <a:grpSpLocks/>
                  </p:cNvGrpSpPr>
                  <p:nvPr/>
                </p:nvGrpSpPr>
                <p:grpSpPr bwMode="auto">
                  <a:xfrm>
                    <a:off x="579" y="1066"/>
                    <a:ext cx="1879" cy="427"/>
                    <a:chOff x="505" y="1094"/>
                    <a:chExt cx="1879" cy="427"/>
                  </a:xfrm>
                </p:grpSpPr>
                <p:sp>
                  <p:nvSpPr>
                    <p:cNvPr id="413748" name="Freeform 52"/>
                    <p:cNvSpPr>
                      <a:spLocks/>
                    </p:cNvSpPr>
                    <p:nvPr/>
                  </p:nvSpPr>
                  <p:spPr bwMode="hidden">
                    <a:xfrm rot="802576" flipH="1">
                      <a:off x="1151" y="130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749" name="Freeform 53"/>
                    <p:cNvSpPr>
                      <a:spLocks/>
                    </p:cNvSpPr>
                    <p:nvPr/>
                  </p:nvSpPr>
                  <p:spPr bwMode="hidden">
                    <a:xfrm rot="802576" flipH="1">
                      <a:off x="505" y="1094"/>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3750" name="Group 54"/>
                  <p:cNvGrpSpPr>
                    <a:grpSpLocks/>
                  </p:cNvGrpSpPr>
                  <p:nvPr/>
                </p:nvGrpSpPr>
                <p:grpSpPr bwMode="auto">
                  <a:xfrm>
                    <a:off x="690" y="871"/>
                    <a:ext cx="1850" cy="554"/>
                    <a:chOff x="616" y="899"/>
                    <a:chExt cx="1850" cy="554"/>
                  </a:xfrm>
                </p:grpSpPr>
                <p:sp>
                  <p:nvSpPr>
                    <p:cNvPr id="413751" name="Freeform 55"/>
                    <p:cNvSpPr>
                      <a:spLocks/>
                    </p:cNvSpPr>
                    <p:nvPr/>
                  </p:nvSpPr>
                  <p:spPr bwMode="hidden">
                    <a:xfrm rot="1277471" flipH="1">
                      <a:off x="1233" y="123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752" name="Freeform 56"/>
                    <p:cNvSpPr>
                      <a:spLocks/>
                    </p:cNvSpPr>
                    <p:nvPr/>
                  </p:nvSpPr>
                  <p:spPr bwMode="hidden">
                    <a:xfrm rot="1277471" flipH="1">
                      <a:off x="616" y="899"/>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3753" name="Group 57"/>
                  <p:cNvGrpSpPr>
                    <a:grpSpLocks/>
                  </p:cNvGrpSpPr>
                  <p:nvPr/>
                </p:nvGrpSpPr>
                <p:grpSpPr bwMode="auto">
                  <a:xfrm>
                    <a:off x="911" y="589"/>
                    <a:ext cx="1767" cy="743"/>
                    <a:chOff x="911" y="589"/>
                    <a:chExt cx="1767" cy="743"/>
                  </a:xfrm>
                </p:grpSpPr>
                <p:sp>
                  <p:nvSpPr>
                    <p:cNvPr id="413754" name="Freeform 58"/>
                    <p:cNvSpPr>
                      <a:spLocks/>
                    </p:cNvSpPr>
                    <p:nvPr/>
                  </p:nvSpPr>
                  <p:spPr bwMode="hidden">
                    <a:xfrm rot="2028410" flipH="1">
                      <a:off x="1445" y="111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755" name="Freeform 59"/>
                    <p:cNvSpPr>
                      <a:spLocks/>
                    </p:cNvSpPr>
                    <p:nvPr/>
                  </p:nvSpPr>
                  <p:spPr bwMode="hidden">
                    <a:xfrm rot="2028410" flipH="1">
                      <a:off x="911" y="589"/>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3756" name="Group 60"/>
                  <p:cNvGrpSpPr>
                    <a:grpSpLocks/>
                  </p:cNvGrpSpPr>
                  <p:nvPr/>
                </p:nvGrpSpPr>
                <p:grpSpPr bwMode="auto">
                  <a:xfrm>
                    <a:off x="1120" y="300"/>
                    <a:ext cx="1693" cy="892"/>
                    <a:chOff x="1120" y="300"/>
                    <a:chExt cx="1693" cy="892"/>
                  </a:xfrm>
                </p:grpSpPr>
                <p:sp>
                  <p:nvSpPr>
                    <p:cNvPr id="413757" name="Freeform 61"/>
                    <p:cNvSpPr>
                      <a:spLocks/>
                    </p:cNvSpPr>
                    <p:nvPr/>
                  </p:nvSpPr>
                  <p:spPr bwMode="hidden">
                    <a:xfrm rot="2664424" flipH="1">
                      <a:off x="1562" y="977"/>
                      <a:ext cx="125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758" name="Freeform 62"/>
                    <p:cNvSpPr>
                      <a:spLocks/>
                    </p:cNvSpPr>
                    <p:nvPr/>
                  </p:nvSpPr>
                  <p:spPr bwMode="hidden">
                    <a:xfrm rot="2664424" flipH="1">
                      <a:off x="1120" y="300"/>
                      <a:ext cx="67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3759" name="Group 63"/>
                  <p:cNvGrpSpPr>
                    <a:grpSpLocks/>
                  </p:cNvGrpSpPr>
                  <p:nvPr/>
                </p:nvGrpSpPr>
                <p:grpSpPr bwMode="auto">
                  <a:xfrm>
                    <a:off x="1707" y="76"/>
                    <a:ext cx="778" cy="1512"/>
                    <a:chOff x="1633" y="104"/>
                    <a:chExt cx="778" cy="1512"/>
                  </a:xfrm>
                </p:grpSpPr>
                <p:sp>
                  <p:nvSpPr>
                    <p:cNvPr id="413760" name="Freeform 64"/>
                    <p:cNvSpPr>
                      <a:spLocks/>
                    </p:cNvSpPr>
                    <p:nvPr/>
                  </p:nvSpPr>
                  <p:spPr bwMode="hidden">
                    <a:xfrm rot="3473776" flipH="1">
                      <a:off x="1754" y="958"/>
                      <a:ext cx="1100"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761" name="Freeform 65"/>
                    <p:cNvSpPr>
                      <a:spLocks/>
                    </p:cNvSpPr>
                    <p:nvPr/>
                  </p:nvSpPr>
                  <p:spPr bwMode="hidden">
                    <a:xfrm rot="3473776" flipH="1">
                      <a:off x="1506" y="231"/>
                      <a:ext cx="591"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3762" name="Group 66"/>
                  <p:cNvGrpSpPr>
                    <a:grpSpLocks/>
                  </p:cNvGrpSpPr>
                  <p:nvPr/>
                </p:nvGrpSpPr>
                <p:grpSpPr bwMode="auto">
                  <a:xfrm>
                    <a:off x="2009" y="0"/>
                    <a:ext cx="634" cy="1534"/>
                    <a:chOff x="1935" y="28"/>
                    <a:chExt cx="634" cy="1534"/>
                  </a:xfrm>
                </p:grpSpPr>
                <p:sp>
                  <p:nvSpPr>
                    <p:cNvPr id="413763" name="Freeform 67"/>
                    <p:cNvSpPr>
                      <a:spLocks/>
                    </p:cNvSpPr>
                    <p:nvPr/>
                  </p:nvSpPr>
                  <p:spPr bwMode="hidden">
                    <a:xfrm rot="4126480" flipH="1">
                      <a:off x="1931" y="924"/>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764" name="Freeform 68"/>
                    <p:cNvSpPr>
                      <a:spLocks/>
                    </p:cNvSpPr>
                    <p:nvPr/>
                  </p:nvSpPr>
                  <p:spPr bwMode="hidden">
                    <a:xfrm rot="4126480" flipH="1">
                      <a:off x="1819"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3765" name="Group 69"/>
                  <p:cNvGrpSpPr>
                    <a:grpSpLocks/>
                  </p:cNvGrpSpPr>
                  <p:nvPr/>
                </p:nvGrpSpPr>
                <p:grpSpPr bwMode="auto">
                  <a:xfrm>
                    <a:off x="2896" y="644"/>
                    <a:ext cx="1845" cy="566"/>
                    <a:chOff x="2822" y="672"/>
                    <a:chExt cx="1845" cy="566"/>
                  </a:xfrm>
                </p:grpSpPr>
                <p:sp>
                  <p:nvSpPr>
                    <p:cNvPr id="413766" name="Freeform 70"/>
                    <p:cNvSpPr>
                      <a:spLocks/>
                    </p:cNvSpPr>
                    <p:nvPr/>
                  </p:nvSpPr>
                  <p:spPr bwMode="hidden">
                    <a:xfrm rot="-1325434">
                      <a:off x="2822" y="1023"/>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767" name="Freeform 71"/>
                    <p:cNvSpPr>
                      <a:spLocks/>
                    </p:cNvSpPr>
                    <p:nvPr/>
                  </p:nvSpPr>
                  <p:spPr bwMode="hidden">
                    <a:xfrm rot="-1325434">
                      <a:off x="4005" y="672"/>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3768" name="Group 72"/>
                  <p:cNvGrpSpPr>
                    <a:grpSpLocks/>
                  </p:cNvGrpSpPr>
                  <p:nvPr/>
                </p:nvGrpSpPr>
                <p:grpSpPr bwMode="auto">
                  <a:xfrm>
                    <a:off x="2757" y="417"/>
                    <a:ext cx="1781" cy="717"/>
                    <a:chOff x="2683" y="445"/>
                    <a:chExt cx="1781" cy="717"/>
                  </a:xfrm>
                </p:grpSpPr>
                <p:sp>
                  <p:nvSpPr>
                    <p:cNvPr id="413769" name="Freeform 73"/>
                    <p:cNvSpPr>
                      <a:spLocks/>
                    </p:cNvSpPr>
                    <p:nvPr/>
                  </p:nvSpPr>
                  <p:spPr bwMode="hidden">
                    <a:xfrm rot="-1921064">
                      <a:off x="2683" y="94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770" name="Freeform 74"/>
                    <p:cNvSpPr>
                      <a:spLocks/>
                    </p:cNvSpPr>
                    <p:nvPr/>
                  </p:nvSpPr>
                  <p:spPr bwMode="hidden">
                    <a:xfrm rot="-1921064">
                      <a:off x="3802" y="445"/>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sp>
                <p:nvSpPr>
                  <p:cNvPr id="413771" name="Freeform 75"/>
                  <p:cNvSpPr>
                    <a:spLocks/>
                  </p:cNvSpPr>
                  <p:nvPr/>
                </p:nvSpPr>
                <p:spPr bwMode="hidden">
                  <a:xfrm rot="4578755" flipH="1">
                    <a:off x="2175" y="949"/>
                    <a:ext cx="1027" cy="14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772" name="Freeform 76"/>
                  <p:cNvSpPr>
                    <a:spLocks/>
                  </p:cNvSpPr>
                  <p:nvPr/>
                </p:nvSpPr>
                <p:spPr bwMode="hidden">
                  <a:xfrm rot="4578755" flipH="1">
                    <a:off x="2199" y="196"/>
                    <a:ext cx="552" cy="22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nvGrpSpPr>
                  <p:cNvPr id="413773" name="Group 77"/>
                  <p:cNvGrpSpPr>
                    <a:grpSpLocks/>
                  </p:cNvGrpSpPr>
                  <p:nvPr/>
                </p:nvGrpSpPr>
                <p:grpSpPr bwMode="auto">
                  <a:xfrm>
                    <a:off x="2874" y="13"/>
                    <a:ext cx="640" cy="1520"/>
                    <a:chOff x="2800" y="41"/>
                    <a:chExt cx="640" cy="1520"/>
                  </a:xfrm>
                </p:grpSpPr>
                <p:sp>
                  <p:nvSpPr>
                    <p:cNvPr id="413774" name="Freeform 78"/>
                    <p:cNvSpPr>
                      <a:spLocks/>
                    </p:cNvSpPr>
                    <p:nvPr/>
                  </p:nvSpPr>
                  <p:spPr bwMode="hidden">
                    <a:xfrm rot="-3857755">
                      <a:off x="2361" y="938"/>
                      <a:ext cx="1062"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775" name="Freeform 79"/>
                    <p:cNvSpPr>
                      <a:spLocks/>
                    </p:cNvSpPr>
                    <p:nvPr/>
                  </p:nvSpPr>
                  <p:spPr bwMode="hidden">
                    <a:xfrm rot="-3857755">
                      <a:off x="3011" y="181"/>
                      <a:ext cx="570" cy="2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3776" name="Group 80"/>
                  <p:cNvGrpSpPr>
                    <a:grpSpLocks/>
                  </p:cNvGrpSpPr>
                  <p:nvPr/>
                </p:nvGrpSpPr>
                <p:grpSpPr bwMode="auto">
                  <a:xfrm>
                    <a:off x="3008" y="135"/>
                    <a:ext cx="1017" cy="1464"/>
                    <a:chOff x="2934" y="163"/>
                    <a:chExt cx="1017" cy="1464"/>
                  </a:xfrm>
                </p:grpSpPr>
                <p:sp>
                  <p:nvSpPr>
                    <p:cNvPr id="413777" name="Freeform 81"/>
                    <p:cNvSpPr>
                      <a:spLocks/>
                    </p:cNvSpPr>
                    <p:nvPr/>
                  </p:nvSpPr>
                  <p:spPr bwMode="hidden">
                    <a:xfrm rot="-2777260">
                      <a:off x="2491" y="915"/>
                      <a:ext cx="1155"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778" name="Freeform 82"/>
                    <p:cNvSpPr>
                      <a:spLocks/>
                    </p:cNvSpPr>
                    <p:nvPr/>
                  </p:nvSpPr>
                  <p:spPr bwMode="hidden">
                    <a:xfrm rot="-2777260">
                      <a:off x="3430" y="261"/>
                      <a:ext cx="620" cy="42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3779" name="Group 83"/>
                  <p:cNvGrpSpPr>
                    <a:grpSpLocks/>
                  </p:cNvGrpSpPr>
                  <p:nvPr/>
                </p:nvGrpSpPr>
                <p:grpSpPr bwMode="auto">
                  <a:xfrm>
                    <a:off x="2804" y="4"/>
                    <a:ext cx="243" cy="1448"/>
                    <a:chOff x="2730" y="32"/>
                    <a:chExt cx="243" cy="1448"/>
                  </a:xfrm>
                </p:grpSpPr>
                <p:sp>
                  <p:nvSpPr>
                    <p:cNvPr id="413780" name="Freeform 84"/>
                    <p:cNvSpPr>
                      <a:spLocks/>
                    </p:cNvSpPr>
                    <p:nvPr/>
                  </p:nvSpPr>
                  <p:spPr bwMode="hidden">
                    <a:xfrm rot="-4903748">
                      <a:off x="2296" y="960"/>
                      <a:ext cx="954"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781" name="Freeform 85"/>
                    <p:cNvSpPr>
                      <a:spLocks/>
                    </p:cNvSpPr>
                    <p:nvPr/>
                  </p:nvSpPr>
                  <p:spPr bwMode="hidden">
                    <a:xfrm rot="-4903748">
                      <a:off x="2650" y="220"/>
                      <a:ext cx="512"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3782" name="Group 86"/>
                  <p:cNvGrpSpPr>
                    <a:grpSpLocks/>
                  </p:cNvGrpSpPr>
                  <p:nvPr/>
                </p:nvGrpSpPr>
                <p:grpSpPr bwMode="auto">
                  <a:xfrm>
                    <a:off x="1017" y="1741"/>
                    <a:ext cx="1085" cy="2450"/>
                    <a:chOff x="943" y="1769"/>
                    <a:chExt cx="1085" cy="2450"/>
                  </a:xfrm>
                </p:grpSpPr>
                <p:sp>
                  <p:nvSpPr>
                    <p:cNvPr id="413783" name="Freeform 87"/>
                    <p:cNvSpPr>
                      <a:spLocks/>
                    </p:cNvSpPr>
                    <p:nvPr/>
                  </p:nvSpPr>
                  <p:spPr bwMode="hidden">
                    <a:xfrm rot="18335692" flipH="1">
                      <a:off x="1010" y="2475"/>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784" name="Freeform 88"/>
                    <p:cNvSpPr>
                      <a:spLocks/>
                    </p:cNvSpPr>
                    <p:nvPr/>
                  </p:nvSpPr>
                  <p:spPr bwMode="hidden">
                    <a:xfrm rot="18335692" flipH="1">
                      <a:off x="725" y="351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3785" name="Group 89"/>
                  <p:cNvGrpSpPr>
                    <a:grpSpLocks/>
                  </p:cNvGrpSpPr>
                  <p:nvPr/>
                </p:nvGrpSpPr>
                <p:grpSpPr bwMode="auto">
                  <a:xfrm>
                    <a:off x="1529" y="1908"/>
                    <a:ext cx="766" cy="2373"/>
                    <a:chOff x="1455" y="1936"/>
                    <a:chExt cx="766" cy="2373"/>
                  </a:xfrm>
                </p:grpSpPr>
                <p:sp>
                  <p:nvSpPr>
                    <p:cNvPr id="413786" name="Freeform 90"/>
                    <p:cNvSpPr>
                      <a:spLocks/>
                    </p:cNvSpPr>
                    <p:nvPr/>
                  </p:nvSpPr>
                  <p:spPr bwMode="hidden">
                    <a:xfrm rot="17542885" flipH="1">
                      <a:off x="1267" y="2578"/>
                      <a:ext cx="159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787" name="Freeform 91"/>
                    <p:cNvSpPr>
                      <a:spLocks/>
                    </p:cNvSpPr>
                    <p:nvPr/>
                  </p:nvSpPr>
                  <p:spPr bwMode="hidden">
                    <a:xfrm rot="17542885" flipH="1">
                      <a:off x="1272" y="3636"/>
                      <a:ext cx="85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3788" name="Group 92"/>
                  <p:cNvGrpSpPr>
                    <a:grpSpLocks/>
                  </p:cNvGrpSpPr>
                  <p:nvPr/>
                </p:nvGrpSpPr>
                <p:grpSpPr bwMode="auto">
                  <a:xfrm rot="88588">
                    <a:off x="2061" y="1962"/>
                    <a:ext cx="459" cy="2329"/>
                    <a:chOff x="1956" y="1990"/>
                    <a:chExt cx="492" cy="2604"/>
                  </a:xfrm>
                </p:grpSpPr>
                <p:sp>
                  <p:nvSpPr>
                    <p:cNvPr id="413789" name="Freeform 93"/>
                    <p:cNvSpPr>
                      <a:spLocks/>
                    </p:cNvSpPr>
                    <p:nvPr/>
                  </p:nvSpPr>
                  <p:spPr bwMode="hidden">
                    <a:xfrm rot="16782062" flipH="1">
                      <a:off x="1442" y="2695"/>
                      <a:ext cx="1711" cy="3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790" name="Freeform 94"/>
                    <p:cNvSpPr>
                      <a:spLocks/>
                    </p:cNvSpPr>
                    <p:nvPr/>
                  </p:nvSpPr>
                  <p:spPr bwMode="hidden">
                    <a:xfrm rot="16782062" flipH="1">
                      <a:off x="1734" y="3898"/>
                      <a:ext cx="918" cy="4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3791" name="Group 95"/>
                  <p:cNvGrpSpPr>
                    <a:grpSpLocks/>
                  </p:cNvGrpSpPr>
                  <p:nvPr/>
                </p:nvGrpSpPr>
                <p:grpSpPr bwMode="auto">
                  <a:xfrm>
                    <a:off x="3408" y="1689"/>
                    <a:ext cx="1125" cy="2426"/>
                    <a:chOff x="3334" y="1717"/>
                    <a:chExt cx="1125" cy="2426"/>
                  </a:xfrm>
                </p:grpSpPr>
                <p:sp>
                  <p:nvSpPr>
                    <p:cNvPr id="413792" name="Freeform 96"/>
                    <p:cNvSpPr>
                      <a:spLocks/>
                    </p:cNvSpPr>
                    <p:nvPr/>
                  </p:nvSpPr>
                  <p:spPr bwMode="hidden">
                    <a:xfrm rot="3144576">
                      <a:off x="2628" y="2423"/>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793" name="Freeform 97"/>
                    <p:cNvSpPr>
                      <a:spLocks/>
                    </p:cNvSpPr>
                    <p:nvPr/>
                  </p:nvSpPr>
                  <p:spPr bwMode="hidden">
                    <a:xfrm rot="3144576">
                      <a:off x="3751" y="3436"/>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3794" name="Group 98"/>
                  <p:cNvGrpSpPr>
                    <a:grpSpLocks/>
                  </p:cNvGrpSpPr>
                  <p:nvPr/>
                </p:nvGrpSpPr>
                <p:grpSpPr bwMode="auto">
                  <a:xfrm>
                    <a:off x="3255" y="1838"/>
                    <a:ext cx="883" cy="2426"/>
                    <a:chOff x="3181" y="1866"/>
                    <a:chExt cx="883" cy="2426"/>
                  </a:xfrm>
                </p:grpSpPr>
                <p:sp>
                  <p:nvSpPr>
                    <p:cNvPr id="413795" name="Freeform 99"/>
                    <p:cNvSpPr>
                      <a:spLocks/>
                    </p:cNvSpPr>
                    <p:nvPr/>
                  </p:nvSpPr>
                  <p:spPr bwMode="hidden">
                    <a:xfrm rot="3745735">
                      <a:off x="2506" y="2541"/>
                      <a:ext cx="1650"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796" name="Freeform 100"/>
                    <p:cNvSpPr>
                      <a:spLocks/>
                    </p:cNvSpPr>
                    <p:nvPr/>
                  </p:nvSpPr>
                  <p:spPr bwMode="hidden">
                    <a:xfrm rot="3745735">
                      <a:off x="3387" y="3615"/>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3797" name="Group 101"/>
                  <p:cNvGrpSpPr>
                    <a:grpSpLocks/>
                  </p:cNvGrpSpPr>
                  <p:nvPr/>
                </p:nvGrpSpPr>
                <p:grpSpPr bwMode="auto">
                  <a:xfrm>
                    <a:off x="3080" y="1955"/>
                    <a:ext cx="619" cy="2386"/>
                    <a:chOff x="3006" y="1983"/>
                    <a:chExt cx="619" cy="2386"/>
                  </a:xfrm>
                </p:grpSpPr>
                <p:sp>
                  <p:nvSpPr>
                    <p:cNvPr id="413798" name="Freeform 102"/>
                    <p:cNvSpPr>
                      <a:spLocks/>
                    </p:cNvSpPr>
                    <p:nvPr/>
                  </p:nvSpPr>
                  <p:spPr bwMode="hidden">
                    <a:xfrm rot="4286818">
                      <a:off x="2328" y="2661"/>
                      <a:ext cx="160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799" name="Freeform 103"/>
                    <p:cNvSpPr>
                      <a:spLocks/>
                    </p:cNvSpPr>
                    <p:nvPr/>
                  </p:nvSpPr>
                  <p:spPr bwMode="hidden">
                    <a:xfrm rot="4286818">
                      <a:off x="3002" y="3747"/>
                      <a:ext cx="85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3800" name="Group 104"/>
                  <p:cNvGrpSpPr>
                    <a:grpSpLocks/>
                  </p:cNvGrpSpPr>
                  <p:nvPr/>
                </p:nvGrpSpPr>
                <p:grpSpPr bwMode="auto">
                  <a:xfrm>
                    <a:off x="2893" y="2073"/>
                    <a:ext cx="405" cy="2219"/>
                    <a:chOff x="2819" y="2101"/>
                    <a:chExt cx="405" cy="2219"/>
                  </a:xfrm>
                </p:grpSpPr>
                <p:sp>
                  <p:nvSpPr>
                    <p:cNvPr id="413801" name="Freeform 105"/>
                    <p:cNvSpPr>
                      <a:spLocks/>
                    </p:cNvSpPr>
                    <p:nvPr/>
                  </p:nvSpPr>
                  <p:spPr bwMode="hidden">
                    <a:xfrm rot="4898956">
                      <a:off x="2206" y="2714"/>
                      <a:ext cx="147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802" name="Freeform 106"/>
                    <p:cNvSpPr>
                      <a:spLocks/>
                    </p:cNvSpPr>
                    <p:nvPr/>
                  </p:nvSpPr>
                  <p:spPr bwMode="hidden">
                    <a:xfrm rot="4898956">
                      <a:off x="2636" y="3732"/>
                      <a:ext cx="790"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3803" name="Group 107"/>
                  <p:cNvGrpSpPr>
                    <a:grpSpLocks/>
                  </p:cNvGrpSpPr>
                  <p:nvPr/>
                </p:nvGrpSpPr>
                <p:grpSpPr bwMode="auto">
                  <a:xfrm>
                    <a:off x="2372" y="2107"/>
                    <a:ext cx="426" cy="2185"/>
                    <a:chOff x="2287" y="2135"/>
                    <a:chExt cx="426" cy="2185"/>
                  </a:xfrm>
                </p:grpSpPr>
                <p:sp>
                  <p:nvSpPr>
                    <p:cNvPr id="413804" name="Freeform 108"/>
                    <p:cNvSpPr>
                      <a:spLocks/>
                    </p:cNvSpPr>
                    <p:nvPr/>
                  </p:nvSpPr>
                  <p:spPr bwMode="hidden">
                    <a:xfrm rot="5755659">
                      <a:off x="1900" y="2760"/>
                      <a:ext cx="1437"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805" name="Freeform 109"/>
                    <p:cNvSpPr>
                      <a:spLocks/>
                    </p:cNvSpPr>
                    <p:nvPr/>
                  </p:nvSpPr>
                  <p:spPr bwMode="hidden">
                    <a:xfrm rot="5755659">
                      <a:off x="2049" y="3787"/>
                      <a:ext cx="771" cy="2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grpSp>
          <p:grpSp>
            <p:nvGrpSpPr>
              <p:cNvPr id="413806" name="Group 110"/>
              <p:cNvGrpSpPr>
                <a:grpSpLocks/>
              </p:cNvGrpSpPr>
              <p:nvPr/>
            </p:nvGrpSpPr>
            <p:grpSpPr bwMode="auto">
              <a:xfrm>
                <a:off x="74" y="313"/>
                <a:ext cx="5459" cy="3667"/>
                <a:chOff x="74" y="313"/>
                <a:chExt cx="5459" cy="3667"/>
              </a:xfrm>
            </p:grpSpPr>
            <p:grpSp>
              <p:nvGrpSpPr>
                <p:cNvPr id="413807" name="Group 111"/>
                <p:cNvGrpSpPr>
                  <a:grpSpLocks/>
                </p:cNvGrpSpPr>
                <p:nvPr/>
              </p:nvGrpSpPr>
              <p:grpSpPr bwMode="auto">
                <a:xfrm>
                  <a:off x="74" y="313"/>
                  <a:ext cx="5459" cy="3667"/>
                  <a:chOff x="74" y="313"/>
                  <a:chExt cx="5459" cy="3667"/>
                </a:xfrm>
              </p:grpSpPr>
              <p:sp>
                <p:nvSpPr>
                  <p:cNvPr id="413808" name="Arc 112"/>
                  <p:cNvSpPr>
                    <a:spLocks/>
                  </p:cNvSpPr>
                  <p:nvPr/>
                </p:nvSpPr>
                <p:spPr bwMode="hidden">
                  <a:xfrm flipV="1">
                    <a:off x="2966" y="456"/>
                    <a:ext cx="2567" cy="2046"/>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809" name="Arc 113"/>
                  <p:cNvSpPr>
                    <a:spLocks/>
                  </p:cNvSpPr>
                  <p:nvPr/>
                </p:nvSpPr>
                <p:spPr bwMode="hidden">
                  <a:xfrm flipH="1">
                    <a:off x="388" y="1601"/>
                    <a:ext cx="2016"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810" name="Arc 114"/>
                  <p:cNvSpPr>
                    <a:spLocks/>
                  </p:cNvSpPr>
                  <p:nvPr/>
                </p:nvSpPr>
                <p:spPr bwMode="hidden">
                  <a:xfrm>
                    <a:off x="3029" y="1181"/>
                    <a:ext cx="1426"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811" name="Arc 115"/>
                  <p:cNvSpPr>
                    <a:spLocks/>
                  </p:cNvSpPr>
                  <p:nvPr/>
                </p:nvSpPr>
                <p:spPr bwMode="hidden">
                  <a:xfrm flipH="1">
                    <a:off x="74" y="813"/>
                    <a:ext cx="2540" cy="2379"/>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812" name="Arc 116"/>
                  <p:cNvSpPr>
                    <a:spLocks/>
                  </p:cNvSpPr>
                  <p:nvPr/>
                </p:nvSpPr>
                <p:spPr bwMode="hidden">
                  <a:xfrm flipH="1">
                    <a:off x="790" y="313"/>
                    <a:ext cx="1850"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813" name="Arc 117"/>
                  <p:cNvSpPr>
                    <a:spLocks/>
                  </p:cNvSpPr>
                  <p:nvPr/>
                </p:nvSpPr>
                <p:spPr bwMode="hidden">
                  <a:xfrm>
                    <a:off x="2763" y="1281"/>
                    <a:ext cx="764"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814" name="Freeform 118"/>
                  <p:cNvSpPr>
                    <a:spLocks/>
                  </p:cNvSpPr>
                  <p:nvPr/>
                </p:nvSpPr>
                <p:spPr bwMode="hidden">
                  <a:xfrm flipH="1">
                    <a:off x="1800" y="438"/>
                    <a:ext cx="418"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sp>
              <p:nvSpPr>
                <p:cNvPr id="413815" name="Freeform 119"/>
                <p:cNvSpPr>
                  <a:spLocks/>
                </p:cNvSpPr>
                <p:nvPr/>
              </p:nvSpPr>
              <p:spPr bwMode="hidden">
                <a:xfrm rot="20253369">
                  <a:off x="3280" y="1529"/>
                  <a:ext cx="442"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grpSp>
          <p:nvGrpSpPr>
            <p:cNvPr id="413816" name="Group 120"/>
            <p:cNvGrpSpPr>
              <a:grpSpLocks/>
            </p:cNvGrpSpPr>
            <p:nvPr/>
          </p:nvGrpSpPr>
          <p:grpSpPr bwMode="auto">
            <a:xfrm>
              <a:off x="1476" y="449"/>
              <a:ext cx="4038" cy="2966"/>
              <a:chOff x="210" y="337"/>
              <a:chExt cx="5198" cy="3818"/>
            </a:xfrm>
          </p:grpSpPr>
          <p:sp>
            <p:nvSpPr>
              <p:cNvPr id="413817" name="Freeform 121"/>
              <p:cNvSpPr>
                <a:spLocks/>
              </p:cNvSpPr>
              <p:nvPr/>
            </p:nvSpPr>
            <p:spPr bwMode="hidden">
              <a:xfrm flipH="1">
                <a:off x="1934" y="2382"/>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818" name="Arc 122"/>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819" name="Arc 123"/>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820" name="Arc 124"/>
              <p:cNvSpPr>
                <a:spLocks/>
              </p:cNvSpPr>
              <p:nvPr/>
            </p:nvSpPr>
            <p:spPr bwMode="hidden">
              <a:xfrm flipH="1">
                <a:off x="210" y="1168"/>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821" name="Arc 125"/>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822" name="Arc 126"/>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823" name="Freeform 127"/>
              <p:cNvSpPr>
                <a:spLocks/>
              </p:cNvSpPr>
              <p:nvPr/>
            </p:nvSpPr>
            <p:spPr bwMode="hidden">
              <a:xfrm>
                <a:off x="3301" y="2635"/>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824" name="Freeform 128"/>
              <p:cNvSpPr>
                <a:spLocks/>
              </p:cNvSpPr>
              <p:nvPr/>
            </p:nvSpPr>
            <p:spPr bwMode="hidden">
              <a:xfrm rot="19660755" flipV="1">
                <a:off x="2546" y="2150"/>
                <a:ext cx="442"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825" name="Freeform 129"/>
              <p:cNvSpPr>
                <a:spLocks/>
              </p:cNvSpPr>
              <p:nvPr/>
            </p:nvSpPr>
            <p:spPr bwMode="hidden">
              <a:xfrm flipH="1">
                <a:off x="489" y="2504"/>
                <a:ext cx="1085"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826" name="Freeform 130"/>
              <p:cNvSpPr>
                <a:spLocks/>
              </p:cNvSpPr>
              <p:nvPr/>
            </p:nvSpPr>
            <p:spPr bwMode="hidden">
              <a:xfrm flipH="1">
                <a:off x="1000" y="893"/>
                <a:ext cx="696"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827" name="Freeform 131"/>
              <p:cNvSpPr>
                <a:spLocks/>
              </p:cNvSpPr>
              <p:nvPr/>
            </p:nvSpPr>
            <p:spPr bwMode="hidden">
              <a:xfrm>
                <a:off x="4401" y="2280"/>
                <a:ext cx="1007" cy="1601"/>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828" name="Freeform 132"/>
              <p:cNvSpPr>
                <a:spLocks/>
              </p:cNvSpPr>
              <p:nvPr/>
            </p:nvSpPr>
            <p:spPr bwMode="hidden">
              <a:xfrm>
                <a:off x="3878" y="1470"/>
                <a:ext cx="1518" cy="106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829" name="Freeform 133"/>
              <p:cNvSpPr>
                <a:spLocks/>
              </p:cNvSpPr>
              <p:nvPr/>
            </p:nvSpPr>
            <p:spPr bwMode="hidden">
              <a:xfrm>
                <a:off x="3934" y="337"/>
                <a:ext cx="663" cy="143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3830" name="Freeform 134"/>
              <p:cNvSpPr>
                <a:spLocks/>
              </p:cNvSpPr>
              <p:nvPr/>
            </p:nvSpPr>
            <p:spPr bwMode="hidden">
              <a:xfrm rot="1346631" flipH="1">
                <a:off x="1702" y="1506"/>
                <a:ext cx="442"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sp>
        <p:nvSpPr>
          <p:cNvPr id="413831" name="Rectangle 135"/>
          <p:cNvSpPr>
            <a:spLocks noGrp="1" noChangeArrowheads="1"/>
          </p:cNvSpPr>
          <p:nvPr>
            <p:ph type="ctrTitle" sz="quarter"/>
          </p:nvPr>
        </p:nvSpPr>
        <p:spPr>
          <a:xfrm>
            <a:off x="685800" y="1370411"/>
            <a:ext cx="7772400" cy="1220390"/>
          </a:xfrm>
        </p:spPr>
        <p:txBody>
          <a:bodyPr/>
          <a:lstStyle>
            <a:lvl1pPr>
              <a:defRPr/>
            </a:lvl1pPr>
          </a:lstStyle>
          <a:p>
            <a:pPr lvl="0"/>
            <a:r>
              <a:rPr lang="en-US" noProof="0" smtClean="0"/>
              <a:t>Click to edit Master title style</a:t>
            </a:r>
          </a:p>
        </p:txBody>
      </p:sp>
      <p:sp>
        <p:nvSpPr>
          <p:cNvPr id="413832" name="Rectangle 136"/>
          <p:cNvSpPr>
            <a:spLocks noGrp="1" noChangeArrowheads="1"/>
          </p:cNvSpPr>
          <p:nvPr>
            <p:ph type="subTitle" sz="quarter" idx="1"/>
          </p:nvPr>
        </p:nvSpPr>
        <p:spPr>
          <a:xfrm>
            <a:off x="1371600" y="2914650"/>
            <a:ext cx="6400800" cy="1314450"/>
          </a:xfrm>
        </p:spPr>
        <p:txBody>
          <a:bodyPr/>
          <a:lstStyle>
            <a:lvl1pPr marL="0" indent="0" algn="ctr">
              <a:buFontTx/>
              <a:buNone/>
              <a:defRPr/>
            </a:lvl1pPr>
          </a:lstStyle>
          <a:p>
            <a:pPr lvl="0"/>
            <a:r>
              <a:rPr lang="en-US" noProof="0" smtClean="0"/>
              <a:t>Click to edit Master subtitle style</a:t>
            </a:r>
          </a:p>
        </p:txBody>
      </p:sp>
      <p:sp>
        <p:nvSpPr>
          <p:cNvPr id="413833" name="Rectangle 137"/>
          <p:cNvSpPr>
            <a:spLocks noGrp="1" noChangeArrowheads="1"/>
          </p:cNvSpPr>
          <p:nvPr>
            <p:ph type="dt" sz="quarter" idx="2"/>
          </p:nvPr>
        </p:nvSpPr>
        <p:spPr/>
        <p:txBody>
          <a:bodyPr/>
          <a:lstStyle>
            <a:lvl1pPr>
              <a:defRPr/>
            </a:lvl1pPr>
          </a:lstStyle>
          <a:p>
            <a:fld id="{4C287364-CC13-48F8-8F02-F124D3EB87A3}" type="datetimeFigureOut">
              <a:rPr lang="en-US">
                <a:solidFill>
                  <a:srgbClr val="FFCC00"/>
                </a:solidFill>
              </a:rPr>
              <a:pPr/>
              <a:t>9/10/2025</a:t>
            </a:fld>
            <a:endParaRPr lang="en-US">
              <a:solidFill>
                <a:srgbClr val="FFCC00"/>
              </a:solidFill>
            </a:endParaRPr>
          </a:p>
        </p:txBody>
      </p:sp>
      <p:sp>
        <p:nvSpPr>
          <p:cNvPr id="413834" name="Rectangle 138"/>
          <p:cNvSpPr>
            <a:spLocks noGrp="1" noChangeArrowheads="1"/>
          </p:cNvSpPr>
          <p:nvPr>
            <p:ph type="ftr" sz="quarter" idx="3"/>
          </p:nvPr>
        </p:nvSpPr>
        <p:spPr/>
        <p:txBody>
          <a:bodyPr/>
          <a:lstStyle>
            <a:lvl1pPr>
              <a:defRPr/>
            </a:lvl1pPr>
          </a:lstStyle>
          <a:p>
            <a:endParaRPr lang="en-US">
              <a:solidFill>
                <a:srgbClr val="FFCC00"/>
              </a:solidFill>
            </a:endParaRPr>
          </a:p>
        </p:txBody>
      </p:sp>
      <p:sp>
        <p:nvSpPr>
          <p:cNvPr id="413835" name="Rectangle 139"/>
          <p:cNvSpPr>
            <a:spLocks noGrp="1" noChangeArrowheads="1"/>
          </p:cNvSpPr>
          <p:nvPr>
            <p:ph type="sldNum" sz="quarter" idx="4"/>
          </p:nvPr>
        </p:nvSpPr>
        <p:spPr/>
        <p:txBody>
          <a:bodyPr/>
          <a:lstStyle>
            <a:lvl1pPr>
              <a:defRPr/>
            </a:lvl1pPr>
          </a:lstStyle>
          <a:p>
            <a:fld id="{8F959F6A-1BBB-4101-B5DD-A3FDFAAD992E}" type="slidenum">
              <a:rPr lang="en-US">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385889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CF07FED-F354-41A6-9B0C-646A0B8E88A1}" type="datetimeFigureOut">
              <a:rPr lang="en-US">
                <a:solidFill>
                  <a:srgbClr val="FFCC00"/>
                </a:solidFill>
              </a:rPr>
              <a:pPr/>
              <a:t>9/10/2025</a:t>
            </a:fld>
            <a:endParaRPr lang="en-US">
              <a:solidFill>
                <a:srgbClr val="FFCC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CC00"/>
              </a:solidFill>
            </a:endParaRPr>
          </a:p>
        </p:txBody>
      </p:sp>
      <p:sp>
        <p:nvSpPr>
          <p:cNvPr id="6" name="Slide Number Placeholder 5"/>
          <p:cNvSpPr>
            <a:spLocks noGrp="1"/>
          </p:cNvSpPr>
          <p:nvPr>
            <p:ph type="sldNum" sz="quarter" idx="12"/>
          </p:nvPr>
        </p:nvSpPr>
        <p:spPr/>
        <p:txBody>
          <a:bodyPr/>
          <a:lstStyle>
            <a:lvl1pPr>
              <a:defRPr/>
            </a:lvl1pPr>
          </a:lstStyle>
          <a:p>
            <a:fld id="{EAD45BAA-FF9F-458D-9DA1-434D59A3EA5C}" type="slidenum">
              <a:rPr lang="en-US">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3150641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6220"/>
            <a:ext cx="1943100" cy="434578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6220"/>
            <a:ext cx="5676900" cy="434578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1855337-0260-4810-868E-860935DDB330}" type="datetimeFigureOut">
              <a:rPr lang="en-US">
                <a:solidFill>
                  <a:srgbClr val="FFCC00"/>
                </a:solidFill>
              </a:rPr>
              <a:pPr/>
              <a:t>9/10/2025</a:t>
            </a:fld>
            <a:endParaRPr lang="en-US">
              <a:solidFill>
                <a:srgbClr val="FFCC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CC00"/>
              </a:solidFill>
            </a:endParaRPr>
          </a:p>
        </p:txBody>
      </p:sp>
      <p:sp>
        <p:nvSpPr>
          <p:cNvPr id="6" name="Slide Number Placeholder 5"/>
          <p:cNvSpPr>
            <a:spLocks noGrp="1"/>
          </p:cNvSpPr>
          <p:nvPr>
            <p:ph type="sldNum" sz="quarter" idx="12"/>
          </p:nvPr>
        </p:nvSpPr>
        <p:spPr/>
        <p:txBody>
          <a:bodyPr/>
          <a:lstStyle>
            <a:lvl1pPr>
              <a:defRPr/>
            </a:lvl1pPr>
          </a:lstStyle>
          <a:p>
            <a:fld id="{2B08BEA2-8802-4020-B912-E46B6FC83852}" type="slidenum">
              <a:rPr lang="en-US">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2644128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14299"/>
            <a:ext cx="1981200" cy="4917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15442"/>
            <a:ext cx="6705600" cy="4914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7010400" y="1539720"/>
            <a:ext cx="1981200" cy="13716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pPr>
              <a:defRPr/>
            </a:pPr>
            <a:endParaRPr lang="en-US">
              <a:solidFill>
                <a:srgbClr val="000000"/>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defRPr/>
            </a:pPr>
            <a:fld id="{2BD86BAA-D463-4EEE-81BF-4967228B5705}" type="slidenum">
              <a:rPr lang="en-US" smtClean="0">
                <a:solidFill>
                  <a:srgbClr val="000000"/>
                </a:solidFill>
              </a:rPr>
              <a:pPr>
                <a:defRPr/>
              </a:pPr>
              <a:t>‹#›</a:t>
            </a:fld>
            <a:endParaRPr lang="en-US">
              <a:solidFill>
                <a:srgbClr val="000000"/>
              </a:solidFill>
            </a:endParaRPr>
          </a:p>
        </p:txBody>
      </p:sp>
      <p:sp>
        <p:nvSpPr>
          <p:cNvPr id="12" name="Footer Placeholder 11"/>
          <p:cNvSpPr>
            <a:spLocks noGrp="1"/>
          </p:cNvSpPr>
          <p:nvPr>
            <p:ph type="ftr" sz="quarter" idx="12"/>
          </p:nvPr>
        </p:nvSpPr>
        <p:spPr/>
        <p:txBody>
          <a:bodyPr/>
          <a:lstStyle>
            <a:lvl1pPr>
              <a:defRPr>
                <a:solidFill>
                  <a:schemeClr val="bg2"/>
                </a:solidFill>
              </a:defRPr>
            </a:lvl1pPr>
          </a:lstStyle>
          <a:p>
            <a:pPr>
              <a:defRPr/>
            </a:pPr>
            <a:r>
              <a:rPr lang="en-US" smtClean="0">
                <a:solidFill>
                  <a:srgbClr val="000000"/>
                </a:solidFill>
              </a:rPr>
              <a:t>Md. Ashiqur Rahman www.ashikzaman53@yahoo.com</a:t>
            </a:r>
            <a:endParaRPr lang="en-US">
              <a:solidFill>
                <a:srgbClr val="000000"/>
              </a:solidFill>
            </a:endParaRPr>
          </a:p>
        </p:txBody>
      </p:sp>
      <p:sp>
        <p:nvSpPr>
          <p:cNvPr id="13" name="Title 12"/>
          <p:cNvSpPr>
            <a:spLocks noGrp="1"/>
          </p:cNvSpPr>
          <p:nvPr>
            <p:ph type="title"/>
          </p:nvPr>
        </p:nvSpPr>
        <p:spPr>
          <a:xfrm>
            <a:off x="457200" y="1539720"/>
            <a:ext cx="6324600" cy="13716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1199577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Md. Ashiqur Rahman www.ashikzaman53@yahoo.com</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F9A1C4D5-8049-4BD0-8424-8D47274C1F36}" type="slidenum">
              <a:rPr lang="en-US" smtClean="0">
                <a:solidFill>
                  <a:srgbClr val="000000"/>
                </a:solidFill>
              </a:rPr>
              <a:pPr>
                <a:defRPr/>
              </a:pPr>
              <a:t>‹#›</a:t>
            </a:fld>
            <a:endParaRPr lang="en-US">
              <a:solidFill>
                <a:srgbClr val="000000"/>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84405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14299"/>
            <a:ext cx="1981200" cy="49171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15442"/>
            <a:ext cx="6705600" cy="4914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162802" y="2169208"/>
            <a:ext cx="1600201" cy="123444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pPr>
              <a:defRPr/>
            </a:pPr>
            <a:endParaRPr lang="en-US">
              <a:solidFill>
                <a:srgbClr val="000000"/>
              </a:solidFill>
            </a:endParaRPr>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defRPr/>
            </a:pPr>
            <a:fld id="{43BE1EB6-A06C-47F1-B142-5460E0F9E7D6}" type="slidenum">
              <a:rPr lang="en-US" smtClean="0">
                <a:solidFill>
                  <a:srgbClr val="000000"/>
                </a:solidFill>
              </a:rPr>
              <a:pPr>
                <a:defRPr/>
              </a:pPr>
              <a:t>‹#›</a:t>
            </a:fld>
            <a:endParaRPr lang="en-US">
              <a:solidFill>
                <a:srgbClr val="000000"/>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pPr>
              <a:defRPr/>
            </a:pPr>
            <a:r>
              <a:rPr lang="en-US" smtClean="0">
                <a:solidFill>
                  <a:srgbClr val="000000"/>
                </a:solidFill>
              </a:rPr>
              <a:t>Md. Ashiqur Rahman www.ashikzaman53@yahoo.com</a:t>
            </a:r>
            <a:endParaRPr lang="en-US">
              <a:solidFill>
                <a:srgbClr val="000000"/>
              </a:solidFill>
            </a:endParaRPr>
          </a:p>
        </p:txBody>
      </p:sp>
      <p:sp>
        <p:nvSpPr>
          <p:cNvPr id="12" name="Title 11"/>
          <p:cNvSpPr>
            <a:spLocks noGrp="1"/>
          </p:cNvSpPr>
          <p:nvPr>
            <p:ph type="title"/>
          </p:nvPr>
        </p:nvSpPr>
        <p:spPr>
          <a:xfrm>
            <a:off x="381000" y="2169208"/>
            <a:ext cx="6324600" cy="123444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57142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89304"/>
            <a:ext cx="4038600" cy="330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89304"/>
            <a:ext cx="4038600" cy="330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r>
              <a:rPr lang="en-US" smtClean="0">
                <a:solidFill>
                  <a:srgbClr val="000000"/>
                </a:solidFill>
              </a:rPr>
              <a:t>Md. Ashiqur Rahman www.ashikzaman53@yahoo.com</a:t>
            </a: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96A7E9FA-F85B-4D47-83D3-AE6393F887E6}" type="slidenum">
              <a:rPr lang="en-US" smtClean="0">
                <a:solidFill>
                  <a:srgbClr val="000000"/>
                </a:solidFill>
              </a:rPr>
              <a:pPr>
                <a:defRPr/>
              </a:pPr>
              <a:t>‹#›</a:t>
            </a:fld>
            <a:endParaRPr lang="en-US">
              <a:solidFill>
                <a:srgbClr val="000000"/>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22732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91828"/>
            <a:ext cx="4040188" cy="47982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28800"/>
            <a:ext cx="4040188" cy="27658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8" y="1291828"/>
            <a:ext cx="4041775" cy="47982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28800"/>
            <a:ext cx="4041775" cy="27658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r>
              <a:rPr lang="en-US" smtClean="0">
                <a:solidFill>
                  <a:srgbClr val="000000"/>
                </a:solidFill>
              </a:rPr>
              <a:t>Md. Ashiqur Rahman www.ashikzaman53@yahoo.com</a:t>
            </a: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6A37797C-ED4D-475E-BC59-3797599CD5E4}" type="slidenum">
              <a:rPr lang="en-US" smtClean="0">
                <a:solidFill>
                  <a:srgbClr val="000000"/>
                </a:solidFill>
              </a:rPr>
              <a:pPr>
                <a:defRPr/>
              </a:pPr>
              <a:t>‹#›</a:t>
            </a:fld>
            <a:endParaRPr lang="en-US">
              <a:solidFill>
                <a:srgbClr val="000000"/>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79877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r>
              <a:rPr lang="en-US" smtClean="0">
                <a:solidFill>
                  <a:srgbClr val="000000"/>
                </a:solidFill>
              </a:rPr>
              <a:t>Md. Ashiqur Rahman www.ashikzaman53@yahoo.com</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7AA7A044-07C4-4492-860E-BE75BE327782}" type="slidenum">
              <a:rPr lang="en-US" smtClean="0">
                <a:solidFill>
                  <a:srgbClr val="000000"/>
                </a:solidFill>
              </a:rPr>
              <a:pPr>
                <a:defRPr/>
              </a:pPr>
              <a:t>‹#›</a:t>
            </a:fld>
            <a:endParaRPr lang="en-US">
              <a:solidFill>
                <a:srgbClr val="000000"/>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44344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13189"/>
            <a:ext cx="8831802" cy="49171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r>
              <a:rPr lang="en-US" smtClean="0">
                <a:solidFill>
                  <a:srgbClr val="000000"/>
                </a:solidFill>
              </a:rPr>
              <a:t>Md. Ashiqur Rahman www.ashikzaman53@yahoo.com</a:t>
            </a: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9D776635-884A-425C-8800-2B5042C6CA9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1214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13157"/>
            <a:ext cx="1981200" cy="4917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152400" y="114300"/>
            <a:ext cx="6705600" cy="4914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609600" y="228601"/>
            <a:ext cx="586740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1597914"/>
            <a:ext cx="1673352" cy="2112264"/>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r>
              <a:rPr lang="en-US" smtClean="0">
                <a:solidFill>
                  <a:srgbClr val="000000"/>
                </a:solidFill>
              </a:rPr>
              <a:t>Md. Ashiqur Rahman www.ashikzaman53@yahoo.com</a:t>
            </a:r>
            <a:endParaRPr lang="en-US">
              <a:solidFill>
                <a:srgbClr val="000000"/>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pPr>
              <a:defRPr/>
            </a:pPr>
            <a:fld id="{ED14554F-A416-4C33-96A9-71C22D783234}" type="slidenum">
              <a:rPr lang="en-US" smtClean="0">
                <a:solidFill>
                  <a:srgbClr val="000000"/>
                </a:solidFill>
              </a:rPr>
              <a:pPr>
                <a:defRPr/>
              </a:pPr>
              <a:t>‹#›</a:t>
            </a:fld>
            <a:endParaRPr lang="en-US">
              <a:solidFill>
                <a:srgbClr val="000000"/>
              </a:solidFill>
            </a:endParaRPr>
          </a:p>
        </p:txBody>
      </p:sp>
      <p:sp>
        <p:nvSpPr>
          <p:cNvPr id="11" name="Title 10"/>
          <p:cNvSpPr>
            <a:spLocks noGrp="1"/>
          </p:cNvSpPr>
          <p:nvPr>
            <p:ph type="title"/>
          </p:nvPr>
        </p:nvSpPr>
        <p:spPr>
          <a:xfrm>
            <a:off x="7159752" y="342900"/>
            <a:ext cx="1675660" cy="1255014"/>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73545835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65C87FD-92B5-49F2-A9C3-D55CDFA64A46}" type="datetimeFigureOut">
              <a:rPr lang="en-US">
                <a:solidFill>
                  <a:srgbClr val="FFCC00"/>
                </a:solidFill>
              </a:rPr>
              <a:pPr/>
              <a:t>9/10/2025</a:t>
            </a:fld>
            <a:endParaRPr lang="en-US">
              <a:solidFill>
                <a:srgbClr val="FFCC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CC00"/>
              </a:solidFill>
            </a:endParaRPr>
          </a:p>
        </p:txBody>
      </p:sp>
      <p:sp>
        <p:nvSpPr>
          <p:cNvPr id="6" name="Slide Number Placeholder 5"/>
          <p:cNvSpPr>
            <a:spLocks noGrp="1"/>
          </p:cNvSpPr>
          <p:nvPr>
            <p:ph type="sldNum" sz="quarter" idx="12"/>
          </p:nvPr>
        </p:nvSpPr>
        <p:spPr/>
        <p:txBody>
          <a:bodyPr/>
          <a:lstStyle>
            <a:lvl1pPr>
              <a:defRPr/>
            </a:lvl1pPr>
          </a:lstStyle>
          <a:p>
            <a:fld id="{FC52A97B-0A45-418E-970A-EB0CA71E8E27}" type="slidenum">
              <a:rPr lang="en-US">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1772047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7010400" y="113157"/>
            <a:ext cx="1981200" cy="4917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52400" y="114300"/>
            <a:ext cx="6705600" cy="49149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1600200"/>
            <a:ext cx="1676400" cy="222885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r>
              <a:rPr lang="en-US" smtClean="0">
                <a:solidFill>
                  <a:srgbClr val="000000"/>
                </a:solidFill>
              </a:rPr>
              <a:t>Md. Ashiqur Rahman www.ashikzaman53@yahoo.com</a:t>
            </a: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06216653-BD38-43A9-9B16-554F159237C3}" type="slidenum">
              <a:rPr lang="en-US" smtClean="0">
                <a:solidFill>
                  <a:srgbClr val="000000"/>
                </a:solidFill>
              </a:rPr>
              <a:pPr>
                <a:defRPr/>
              </a:pPr>
              <a:t>‹#›</a:t>
            </a:fld>
            <a:endParaRPr lang="en-US">
              <a:solidFill>
                <a:srgbClr val="000000"/>
              </a:solidFill>
            </a:endParaRPr>
          </a:p>
        </p:txBody>
      </p:sp>
      <p:sp>
        <p:nvSpPr>
          <p:cNvPr id="10" name="Title 9"/>
          <p:cNvSpPr>
            <a:spLocks noGrp="1"/>
          </p:cNvSpPr>
          <p:nvPr>
            <p:ph type="title"/>
          </p:nvPr>
        </p:nvSpPr>
        <p:spPr>
          <a:xfrm>
            <a:off x="7162800" y="345186"/>
            <a:ext cx="1676400" cy="1255014"/>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378702509"/>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Md. Ashiqur Rahman www.ashikzaman53@yahoo.com</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F739315-1565-4400-AFBE-EE88657FE28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421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10489"/>
            <a:ext cx="6705600" cy="49171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10489"/>
            <a:ext cx="1956046" cy="49171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162800" y="205980"/>
            <a:ext cx="1676400" cy="43886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Md. Ashiqur Rahman www.ashikzaman53@yahoo.com</a:t>
            </a: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pPr>
              <a:defRPr/>
            </a:pPr>
            <a:fld id="{8D088ED2-A67A-4428-A221-9170AF8D6EF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087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Md. Ashiqur Rahman www.ashikzaman53@yahoo.com</a:t>
            </a:r>
          </a:p>
        </p:txBody>
      </p:sp>
      <p:sp>
        <p:nvSpPr>
          <p:cNvPr id="6" name="Rectangle 6"/>
          <p:cNvSpPr>
            <a:spLocks noGrp="1" noChangeArrowheads="1"/>
          </p:cNvSpPr>
          <p:nvPr>
            <p:ph type="sldNum" sz="quarter" idx="12"/>
          </p:nvPr>
        </p:nvSpPr>
        <p:spPr>
          <a:ln/>
        </p:spPr>
        <p:txBody>
          <a:bodyPr/>
          <a:lstStyle>
            <a:lvl1pPr>
              <a:defRPr/>
            </a:lvl1pPr>
          </a:lstStyle>
          <a:p>
            <a:pPr>
              <a:defRPr/>
            </a:pPr>
            <a:fld id="{2BD86BAA-D463-4EEE-81BF-4967228B57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20679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Md. Ashiqur Rahman www.ashikzaman53@yahoo.com</a:t>
            </a:r>
          </a:p>
        </p:txBody>
      </p:sp>
      <p:sp>
        <p:nvSpPr>
          <p:cNvPr id="6" name="Rectangle 6"/>
          <p:cNvSpPr>
            <a:spLocks noGrp="1" noChangeArrowheads="1"/>
          </p:cNvSpPr>
          <p:nvPr>
            <p:ph type="sldNum" sz="quarter" idx="12"/>
          </p:nvPr>
        </p:nvSpPr>
        <p:spPr>
          <a:ln/>
        </p:spPr>
        <p:txBody>
          <a:bodyPr/>
          <a:lstStyle>
            <a:lvl1pPr>
              <a:defRPr/>
            </a:lvl1pPr>
          </a:lstStyle>
          <a:p>
            <a:pPr>
              <a:defRPr/>
            </a:pPr>
            <a:fld id="{F9A1C4D5-8049-4BD0-8424-8D47274C1F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0909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Md. Ashiqur Rahman www.ashikzaman53@yahoo.com</a:t>
            </a:r>
          </a:p>
        </p:txBody>
      </p:sp>
      <p:sp>
        <p:nvSpPr>
          <p:cNvPr id="6" name="Rectangle 6"/>
          <p:cNvSpPr>
            <a:spLocks noGrp="1" noChangeArrowheads="1"/>
          </p:cNvSpPr>
          <p:nvPr>
            <p:ph type="sldNum" sz="quarter" idx="12"/>
          </p:nvPr>
        </p:nvSpPr>
        <p:spPr>
          <a:ln/>
        </p:spPr>
        <p:txBody>
          <a:bodyPr/>
          <a:lstStyle>
            <a:lvl1pPr>
              <a:defRPr/>
            </a:lvl1pPr>
          </a:lstStyle>
          <a:p>
            <a:pPr>
              <a:defRPr/>
            </a:pPr>
            <a:fld id="{43BE1EB6-A06C-47F1-B142-5460E0F9E7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71686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Md. Ashiqur Rahman www.ashikzaman53@yahoo.com</a:t>
            </a:r>
          </a:p>
        </p:txBody>
      </p:sp>
      <p:sp>
        <p:nvSpPr>
          <p:cNvPr id="7" name="Rectangle 6"/>
          <p:cNvSpPr>
            <a:spLocks noGrp="1" noChangeArrowheads="1"/>
          </p:cNvSpPr>
          <p:nvPr>
            <p:ph type="sldNum" sz="quarter" idx="12"/>
          </p:nvPr>
        </p:nvSpPr>
        <p:spPr>
          <a:ln/>
        </p:spPr>
        <p:txBody>
          <a:bodyPr/>
          <a:lstStyle>
            <a:lvl1pPr>
              <a:defRPr/>
            </a:lvl1pPr>
          </a:lstStyle>
          <a:p>
            <a:pPr>
              <a:defRPr/>
            </a:pPr>
            <a:fld id="{96A7E9FA-F85B-4D47-83D3-AE6393F887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57380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Md. Ashiqur Rahman www.ashikzaman53@yahoo.com</a:t>
            </a:r>
          </a:p>
        </p:txBody>
      </p:sp>
      <p:sp>
        <p:nvSpPr>
          <p:cNvPr id="9" name="Rectangle 6"/>
          <p:cNvSpPr>
            <a:spLocks noGrp="1" noChangeArrowheads="1"/>
          </p:cNvSpPr>
          <p:nvPr>
            <p:ph type="sldNum" sz="quarter" idx="12"/>
          </p:nvPr>
        </p:nvSpPr>
        <p:spPr>
          <a:ln/>
        </p:spPr>
        <p:txBody>
          <a:bodyPr/>
          <a:lstStyle>
            <a:lvl1pPr>
              <a:defRPr/>
            </a:lvl1pPr>
          </a:lstStyle>
          <a:p>
            <a:pPr>
              <a:defRPr/>
            </a:pPr>
            <a:fld id="{6A37797C-ED4D-475E-BC59-3797599CD5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63115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Md. Ashiqur Rahman www.ashikzaman53@yahoo.com</a:t>
            </a:r>
          </a:p>
        </p:txBody>
      </p:sp>
      <p:sp>
        <p:nvSpPr>
          <p:cNvPr id="5" name="Rectangle 6"/>
          <p:cNvSpPr>
            <a:spLocks noGrp="1" noChangeArrowheads="1"/>
          </p:cNvSpPr>
          <p:nvPr>
            <p:ph type="sldNum" sz="quarter" idx="12"/>
          </p:nvPr>
        </p:nvSpPr>
        <p:spPr>
          <a:ln/>
        </p:spPr>
        <p:txBody>
          <a:bodyPr/>
          <a:lstStyle>
            <a:lvl1pPr>
              <a:defRPr/>
            </a:lvl1pPr>
          </a:lstStyle>
          <a:p>
            <a:pPr>
              <a:defRPr/>
            </a:pPr>
            <a:fld id="{7AA7A044-07C4-4492-860E-BE75BE3277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7550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Md. Ashiqur Rahman www.ashikzaman53@yahoo.com</a:t>
            </a:r>
          </a:p>
        </p:txBody>
      </p:sp>
      <p:sp>
        <p:nvSpPr>
          <p:cNvPr id="4" name="Rectangle 6"/>
          <p:cNvSpPr>
            <a:spLocks noGrp="1" noChangeArrowheads="1"/>
          </p:cNvSpPr>
          <p:nvPr>
            <p:ph type="sldNum" sz="quarter" idx="12"/>
          </p:nvPr>
        </p:nvSpPr>
        <p:spPr>
          <a:ln/>
        </p:spPr>
        <p:txBody>
          <a:bodyPr/>
          <a:lstStyle>
            <a:lvl1pPr>
              <a:defRPr/>
            </a:lvl1pPr>
          </a:lstStyle>
          <a:p>
            <a:pPr>
              <a:defRPr/>
            </a:pPr>
            <a:fld id="{9D776635-884A-425C-8800-2B5042C6CA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198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E6C1343-36E3-43B0-8A39-1CAB7C2DC4FA}" type="datetimeFigureOut">
              <a:rPr lang="en-US">
                <a:solidFill>
                  <a:srgbClr val="FFCC00"/>
                </a:solidFill>
              </a:rPr>
              <a:pPr/>
              <a:t>9/10/2025</a:t>
            </a:fld>
            <a:endParaRPr lang="en-US">
              <a:solidFill>
                <a:srgbClr val="FFCC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CC00"/>
              </a:solidFill>
            </a:endParaRPr>
          </a:p>
        </p:txBody>
      </p:sp>
      <p:sp>
        <p:nvSpPr>
          <p:cNvPr id="6" name="Slide Number Placeholder 5"/>
          <p:cNvSpPr>
            <a:spLocks noGrp="1"/>
          </p:cNvSpPr>
          <p:nvPr>
            <p:ph type="sldNum" sz="quarter" idx="12"/>
          </p:nvPr>
        </p:nvSpPr>
        <p:spPr/>
        <p:txBody>
          <a:bodyPr/>
          <a:lstStyle>
            <a:lvl1pPr>
              <a:defRPr/>
            </a:lvl1pPr>
          </a:lstStyle>
          <a:p>
            <a:fld id="{8F8435C5-43A1-461C-AC0A-31057835E623}" type="slidenum">
              <a:rPr lang="en-US">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3295604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Md. Ashiqur Rahman www.ashikzaman53@yahoo.com</a:t>
            </a:r>
          </a:p>
        </p:txBody>
      </p:sp>
      <p:sp>
        <p:nvSpPr>
          <p:cNvPr id="7" name="Rectangle 6"/>
          <p:cNvSpPr>
            <a:spLocks noGrp="1" noChangeArrowheads="1"/>
          </p:cNvSpPr>
          <p:nvPr>
            <p:ph type="sldNum" sz="quarter" idx="12"/>
          </p:nvPr>
        </p:nvSpPr>
        <p:spPr>
          <a:ln/>
        </p:spPr>
        <p:txBody>
          <a:bodyPr/>
          <a:lstStyle>
            <a:lvl1pPr>
              <a:defRPr/>
            </a:lvl1pPr>
          </a:lstStyle>
          <a:p>
            <a:pPr>
              <a:defRPr/>
            </a:pPr>
            <a:fld id="{ED14554F-A416-4C33-96A9-71C22D7832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68998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Md. Ashiqur Rahman www.ashikzaman53@yahoo.com</a:t>
            </a:r>
          </a:p>
        </p:txBody>
      </p:sp>
      <p:sp>
        <p:nvSpPr>
          <p:cNvPr id="7" name="Rectangle 6"/>
          <p:cNvSpPr>
            <a:spLocks noGrp="1" noChangeArrowheads="1"/>
          </p:cNvSpPr>
          <p:nvPr>
            <p:ph type="sldNum" sz="quarter" idx="12"/>
          </p:nvPr>
        </p:nvSpPr>
        <p:spPr>
          <a:ln/>
        </p:spPr>
        <p:txBody>
          <a:bodyPr/>
          <a:lstStyle>
            <a:lvl1pPr>
              <a:defRPr/>
            </a:lvl1pPr>
          </a:lstStyle>
          <a:p>
            <a:pPr>
              <a:defRPr/>
            </a:pPr>
            <a:fld id="{06216653-BD38-43A9-9B16-554F159237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440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Md. Ashiqur Rahman www.ashikzaman53@yahoo.com</a:t>
            </a:r>
          </a:p>
        </p:txBody>
      </p:sp>
      <p:sp>
        <p:nvSpPr>
          <p:cNvPr id="6" name="Rectangle 6"/>
          <p:cNvSpPr>
            <a:spLocks noGrp="1" noChangeArrowheads="1"/>
          </p:cNvSpPr>
          <p:nvPr>
            <p:ph type="sldNum" sz="quarter" idx="12"/>
          </p:nvPr>
        </p:nvSpPr>
        <p:spPr>
          <a:ln/>
        </p:spPr>
        <p:txBody>
          <a:bodyPr/>
          <a:lstStyle>
            <a:lvl1pPr>
              <a:defRPr/>
            </a:lvl1pPr>
          </a:lstStyle>
          <a:p>
            <a:pPr>
              <a:defRPr/>
            </a:pPr>
            <a:fld id="{2F739315-1565-4400-AFBE-EE88657FE2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84133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Md. Ashiqur Rahman www.ashikzaman53@yahoo.com</a:t>
            </a:r>
          </a:p>
        </p:txBody>
      </p:sp>
      <p:sp>
        <p:nvSpPr>
          <p:cNvPr id="6" name="Rectangle 6"/>
          <p:cNvSpPr>
            <a:spLocks noGrp="1" noChangeArrowheads="1"/>
          </p:cNvSpPr>
          <p:nvPr>
            <p:ph type="sldNum" sz="quarter" idx="12"/>
          </p:nvPr>
        </p:nvSpPr>
        <p:spPr>
          <a:ln/>
        </p:spPr>
        <p:txBody>
          <a:bodyPr/>
          <a:lstStyle>
            <a:lvl1pPr>
              <a:defRPr/>
            </a:lvl1pPr>
          </a:lstStyle>
          <a:p>
            <a:pPr>
              <a:defRPr/>
            </a:pPr>
            <a:fld id="{8D088ED2-A67A-4428-A221-9170AF8D6E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86744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Md. Ashiqur Rahman www.ashikzaman53@yahoo.com</a:t>
            </a:r>
          </a:p>
        </p:txBody>
      </p:sp>
      <p:sp>
        <p:nvSpPr>
          <p:cNvPr id="5" name="Rectangle 6"/>
          <p:cNvSpPr>
            <a:spLocks noGrp="1" noChangeArrowheads="1"/>
          </p:cNvSpPr>
          <p:nvPr>
            <p:ph type="sldNum" sz="quarter" idx="12"/>
          </p:nvPr>
        </p:nvSpPr>
        <p:spPr>
          <a:ln/>
        </p:spPr>
        <p:txBody>
          <a:bodyPr/>
          <a:lstStyle>
            <a:lvl1pPr>
              <a:defRPr/>
            </a:lvl1pPr>
          </a:lstStyle>
          <a:p>
            <a:pPr>
              <a:defRPr/>
            </a:pPr>
            <a:fld id="{53938BEE-B942-4256-A6EB-637D2F807D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52739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00151"/>
            <a:ext cx="4038600" cy="16394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2953943"/>
            <a:ext cx="4038600" cy="16406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Md. Ashiqur Rahman www.ashikzaman53@yahoo.com</a:t>
            </a:r>
          </a:p>
        </p:txBody>
      </p:sp>
      <p:sp>
        <p:nvSpPr>
          <p:cNvPr id="8" name="Rectangle 6"/>
          <p:cNvSpPr>
            <a:spLocks noGrp="1" noChangeArrowheads="1"/>
          </p:cNvSpPr>
          <p:nvPr>
            <p:ph type="sldNum" sz="quarter" idx="12"/>
          </p:nvPr>
        </p:nvSpPr>
        <p:spPr>
          <a:ln/>
        </p:spPr>
        <p:txBody>
          <a:bodyPr/>
          <a:lstStyle>
            <a:lvl1pPr>
              <a:defRPr/>
            </a:lvl1pPr>
          </a:lstStyle>
          <a:p>
            <a:pPr>
              <a:defRPr/>
            </a:pPr>
            <a:fld id="{D3C17C92-1090-4E0D-AB57-F2940A9CEF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0633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2900190"/>
            <a:ext cx="9144000" cy="224331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290019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3789410"/>
            <a:ext cx="5637010" cy="66158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Md. Ashiqur Rahman www.ashikzaman53@yahoo.com</a:t>
            </a:r>
            <a:endParaRPr lang="en-US"/>
          </a:p>
        </p:txBody>
      </p:sp>
      <p:sp>
        <p:nvSpPr>
          <p:cNvPr id="6" name="Slide Number Placeholder 5"/>
          <p:cNvSpPr>
            <a:spLocks noGrp="1"/>
          </p:cNvSpPr>
          <p:nvPr>
            <p:ph type="sldNum" sz="quarter" idx="12"/>
          </p:nvPr>
        </p:nvSpPr>
        <p:spPr/>
        <p:txBody>
          <a:bodyPr/>
          <a:lstStyle/>
          <a:p>
            <a:pPr>
              <a:defRPr/>
            </a:pPr>
            <a:fld id="{E2CD3866-BC11-4E33-93DB-2B223AD4140B}" type="slidenum">
              <a:rPr lang="en-US" smtClean="0"/>
              <a:pPr>
                <a:defRPr/>
              </a:pPr>
              <a:t>‹#›</a:t>
            </a:fld>
            <a:endParaRPr lang="en-US"/>
          </a:p>
        </p:txBody>
      </p:sp>
      <p:sp>
        <p:nvSpPr>
          <p:cNvPr id="2" name="Title 1"/>
          <p:cNvSpPr>
            <a:spLocks noGrp="1"/>
          </p:cNvSpPr>
          <p:nvPr>
            <p:ph type="ctrTitle"/>
          </p:nvPr>
        </p:nvSpPr>
        <p:spPr>
          <a:xfrm>
            <a:off x="817584" y="2349219"/>
            <a:ext cx="7175351" cy="1344875"/>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Md. Ashiqur Rahman www.ashikzaman53@yahoo.com</a:t>
            </a:r>
            <a:endParaRPr lang="en-US"/>
          </a:p>
        </p:txBody>
      </p:sp>
      <p:sp>
        <p:nvSpPr>
          <p:cNvPr id="6" name="Slide Number Placeholder 5"/>
          <p:cNvSpPr>
            <a:spLocks noGrp="1"/>
          </p:cNvSpPr>
          <p:nvPr>
            <p:ph type="sldNum" sz="quarter" idx="12"/>
          </p:nvPr>
        </p:nvSpPr>
        <p:spPr/>
        <p:txBody>
          <a:bodyPr/>
          <a:lstStyle/>
          <a:p>
            <a:pPr>
              <a:defRPr/>
            </a:pPr>
            <a:fld id="{ABCDB269-1938-42E0-ADE8-5A8F516E9DBA}" type="slidenum">
              <a:rPr lang="en-US" smtClean="0"/>
              <a:pPr>
                <a:defRPr/>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548640"/>
            <a:ext cx="6400800"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1629486"/>
            <a:ext cx="5966666" cy="1817510"/>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3455634"/>
            <a:ext cx="5970494" cy="626595"/>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Md. Ashiqur Rahman www.ashikzaman53@yahoo.com</a:t>
            </a:r>
            <a:endParaRPr lang="en-US"/>
          </a:p>
        </p:txBody>
      </p:sp>
      <p:sp>
        <p:nvSpPr>
          <p:cNvPr id="6" name="Slide Number Placeholder 5"/>
          <p:cNvSpPr>
            <a:spLocks noGrp="1"/>
          </p:cNvSpPr>
          <p:nvPr>
            <p:ph type="sldNum" sz="quarter" idx="12"/>
          </p:nvPr>
        </p:nvSpPr>
        <p:spPr/>
        <p:txBody>
          <a:bodyPr/>
          <a:lstStyle/>
          <a:p>
            <a:pPr>
              <a:defRPr/>
            </a:pPr>
            <a:fld id="{0A810714-3D92-4A78-AEB7-54DCCDDBD0EA}"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Md. Ashiqur Rahman www.ashikzaman53@yahoo.com</a:t>
            </a:r>
            <a:endParaRPr lang="en-US"/>
          </a:p>
        </p:txBody>
      </p:sp>
      <p:sp>
        <p:nvSpPr>
          <p:cNvPr id="7" name="Slide Number Placeholder 6"/>
          <p:cNvSpPr>
            <a:spLocks noGrp="1"/>
          </p:cNvSpPr>
          <p:nvPr>
            <p:ph type="sldNum" sz="quarter" idx="12"/>
          </p:nvPr>
        </p:nvSpPr>
        <p:spPr/>
        <p:txBody>
          <a:bodyPr/>
          <a:lstStyle/>
          <a:p>
            <a:pPr>
              <a:defRPr/>
            </a:pPr>
            <a:fld id="{1DF18014-6B81-47F6-96A5-B5BD9D4782A8}" type="slidenum">
              <a:rPr lang="en-US" smtClean="0"/>
              <a:pPr>
                <a:defRPr/>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548639"/>
            <a:ext cx="3346704"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548640"/>
            <a:ext cx="3346704"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42E5476B-30C4-41A3-84EC-FC6E88106093}" type="datetimeFigureOut">
              <a:rPr lang="en-US">
                <a:solidFill>
                  <a:srgbClr val="FFCC00"/>
                </a:solidFill>
              </a:rPr>
              <a:pPr/>
              <a:t>9/10/2025</a:t>
            </a:fld>
            <a:endParaRPr lang="en-US">
              <a:solidFill>
                <a:srgbClr val="FFCC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CC00"/>
              </a:solidFill>
            </a:endParaRPr>
          </a:p>
        </p:txBody>
      </p:sp>
      <p:sp>
        <p:nvSpPr>
          <p:cNvPr id="7" name="Slide Number Placeholder 6"/>
          <p:cNvSpPr>
            <a:spLocks noGrp="1"/>
          </p:cNvSpPr>
          <p:nvPr>
            <p:ph type="sldNum" sz="quarter" idx="12"/>
          </p:nvPr>
        </p:nvSpPr>
        <p:spPr/>
        <p:txBody>
          <a:bodyPr/>
          <a:lstStyle>
            <a:lvl1pPr>
              <a:defRPr/>
            </a:lvl1pPr>
          </a:lstStyle>
          <a:p>
            <a:fld id="{208D534B-914F-42C0-BA36-09954E3E147D}" type="slidenum">
              <a:rPr lang="en-US">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3687003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548640"/>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050245"/>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548640"/>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049274"/>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smtClean="0"/>
              <a:t>Md. Ashiqur Rahman www.ashikzaman53@yahoo.com</a:t>
            </a:r>
            <a:endParaRPr lang="en-US"/>
          </a:p>
        </p:txBody>
      </p:sp>
      <p:sp>
        <p:nvSpPr>
          <p:cNvPr id="9" name="Slide Number Placeholder 8"/>
          <p:cNvSpPr>
            <a:spLocks noGrp="1"/>
          </p:cNvSpPr>
          <p:nvPr>
            <p:ph type="sldNum" sz="quarter" idx="12"/>
          </p:nvPr>
        </p:nvSpPr>
        <p:spPr/>
        <p:txBody>
          <a:bodyPr/>
          <a:lstStyle/>
          <a:p>
            <a:pPr>
              <a:defRPr/>
            </a:pPr>
            <a:fld id="{9B4A4AE0-C9BC-4728-B282-15A542C74C77}" type="slidenum">
              <a:rPr lang="en-US" smtClean="0"/>
              <a:pPr>
                <a:defRPr/>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Md. Ashiqur Rahman www.ashikzaman53@yahoo.com</a:t>
            </a:r>
            <a:endParaRPr lang="en-US"/>
          </a:p>
        </p:txBody>
      </p:sp>
      <p:sp>
        <p:nvSpPr>
          <p:cNvPr id="5" name="Slide Number Placeholder 4"/>
          <p:cNvSpPr>
            <a:spLocks noGrp="1"/>
          </p:cNvSpPr>
          <p:nvPr>
            <p:ph type="sldNum" sz="quarter" idx="12"/>
          </p:nvPr>
        </p:nvSpPr>
        <p:spPr/>
        <p:txBody>
          <a:bodyPr/>
          <a:lstStyle/>
          <a:p>
            <a:pPr>
              <a:defRPr/>
            </a:pPr>
            <a:fld id="{063413C4-C543-4A10-AC3A-61E35EE2AE02}"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smtClean="0"/>
              <a:t>Md. Ashiqur Rahman www.ashikzaman53@yahoo.com</a:t>
            </a:r>
            <a:endParaRPr lang="en-US"/>
          </a:p>
        </p:txBody>
      </p:sp>
      <p:sp>
        <p:nvSpPr>
          <p:cNvPr id="4" name="Slide Number Placeholder 3"/>
          <p:cNvSpPr>
            <a:spLocks noGrp="1"/>
          </p:cNvSpPr>
          <p:nvPr>
            <p:ph type="sldNum" sz="quarter" idx="12"/>
          </p:nvPr>
        </p:nvSpPr>
        <p:spPr/>
        <p:txBody>
          <a:bodyPr/>
          <a:lstStyle/>
          <a:p>
            <a:pPr>
              <a:defRPr/>
            </a:pPr>
            <a:fld id="{7019937B-AB5D-4661-AC35-AF8B2FF04A21}"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8" y="1657350"/>
            <a:ext cx="3636085" cy="943870"/>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8" y="548640"/>
            <a:ext cx="4017085" cy="3671048"/>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2623351"/>
            <a:ext cx="3388660" cy="16046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Md. Ashiqur Rahman www.ashikzaman53@yahoo.com</a:t>
            </a:r>
            <a:endParaRPr lang="en-US"/>
          </a:p>
        </p:txBody>
      </p:sp>
      <p:sp>
        <p:nvSpPr>
          <p:cNvPr id="7" name="Slide Number Placeholder 6"/>
          <p:cNvSpPr>
            <a:spLocks noGrp="1"/>
          </p:cNvSpPr>
          <p:nvPr>
            <p:ph type="sldNum" sz="quarter" idx="12"/>
          </p:nvPr>
        </p:nvSpPr>
        <p:spPr/>
        <p:txBody>
          <a:bodyPr/>
          <a:lstStyle/>
          <a:p>
            <a:pPr>
              <a:defRPr/>
            </a:pPr>
            <a:fld id="{10382D8A-D1C4-43BF-936B-13708F50C90C}"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857250"/>
            <a:ext cx="4114800" cy="2345855"/>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757866"/>
            <a:ext cx="3694114" cy="1622265"/>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Md. Ashiqur Rahman www.ashikzaman53@yahoo.com</a:t>
            </a:r>
            <a:endParaRPr lang="en-US"/>
          </a:p>
        </p:txBody>
      </p:sp>
      <p:sp>
        <p:nvSpPr>
          <p:cNvPr id="7" name="Slide Number Placeholder 6"/>
          <p:cNvSpPr>
            <a:spLocks noGrp="1"/>
          </p:cNvSpPr>
          <p:nvPr>
            <p:ph type="sldNum" sz="quarter" idx="12"/>
          </p:nvPr>
        </p:nvSpPr>
        <p:spPr/>
        <p:txBody>
          <a:bodyPr/>
          <a:lstStyle/>
          <a:p>
            <a:pPr>
              <a:defRPr/>
            </a:pPr>
            <a:fld id="{4B24F73D-25B8-4AFF-ABF2-A8C647B83D59}" type="slidenum">
              <a:rPr lang="en-US" smtClean="0"/>
              <a:pPr>
                <a:defRPr/>
              </a:pPr>
              <a:t>‹#›</a:t>
            </a:fld>
            <a:endParaRPr lang="en-US"/>
          </a:p>
        </p:txBody>
      </p:sp>
      <p:sp>
        <p:nvSpPr>
          <p:cNvPr id="2" name="Title 1"/>
          <p:cNvSpPr>
            <a:spLocks noGrp="1"/>
          </p:cNvSpPr>
          <p:nvPr>
            <p:ph type="title"/>
          </p:nvPr>
        </p:nvSpPr>
        <p:spPr>
          <a:xfrm>
            <a:off x="727268" y="3348316"/>
            <a:ext cx="6383538" cy="85725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548639"/>
            <a:ext cx="6400800" cy="26060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Md. Ashiqur Rahman www.ashikzaman53@yahoo.com</a:t>
            </a:r>
            <a:endParaRPr lang="en-US"/>
          </a:p>
        </p:txBody>
      </p:sp>
      <p:sp>
        <p:nvSpPr>
          <p:cNvPr id="6" name="Slide Number Placeholder 5"/>
          <p:cNvSpPr>
            <a:spLocks noGrp="1"/>
          </p:cNvSpPr>
          <p:nvPr>
            <p:ph type="sldNum" sz="quarter" idx="12"/>
          </p:nvPr>
        </p:nvSpPr>
        <p:spPr/>
        <p:txBody>
          <a:bodyPr/>
          <a:lstStyle/>
          <a:p>
            <a:pPr>
              <a:defRPr/>
            </a:pPr>
            <a:fld id="{ACF6B4BE-0FD6-4E7A-90E3-8BC7E977E62D}"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282388"/>
            <a:ext cx="2057400" cy="3928754"/>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6" y="548641"/>
            <a:ext cx="4829287" cy="367104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Md. Ashiqur Rahman www.ashikzaman53@yahoo.com</a:t>
            </a:r>
            <a:endParaRPr lang="en-US"/>
          </a:p>
        </p:txBody>
      </p:sp>
      <p:sp>
        <p:nvSpPr>
          <p:cNvPr id="6" name="Slide Number Placeholder 5"/>
          <p:cNvSpPr>
            <a:spLocks noGrp="1"/>
          </p:cNvSpPr>
          <p:nvPr>
            <p:ph type="sldNum" sz="quarter" idx="12"/>
          </p:nvPr>
        </p:nvSpPr>
        <p:spPr/>
        <p:txBody>
          <a:bodyPr/>
          <a:lstStyle/>
          <a:p>
            <a:pPr>
              <a:defRPr/>
            </a:pPr>
            <a:fld id="{9BCD820A-1A68-45D9-987B-FDC02FDD3387}"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200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193965"/>
            <a:ext cx="9144000" cy="119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1771650"/>
            <a:ext cx="4114800" cy="84582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2284095"/>
            <a:ext cx="4013200" cy="321469"/>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1798320"/>
            <a:ext cx="4013200" cy="44958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pPr>
              <a:defRPr/>
            </a:pPr>
            <a:endParaRPr lang="en-US">
              <a:solidFill>
                <a:srgbClr val="000000"/>
              </a:solidFill>
            </a:endParaRPr>
          </a:p>
        </p:txBody>
      </p:sp>
      <p:sp>
        <p:nvSpPr>
          <p:cNvPr id="17" name="Slide Number Placeholder 16"/>
          <p:cNvSpPr>
            <a:spLocks noGrp="1"/>
          </p:cNvSpPr>
          <p:nvPr>
            <p:ph type="sldNum" sz="quarter" idx="11"/>
          </p:nvPr>
        </p:nvSpPr>
        <p:spPr/>
        <p:txBody>
          <a:bodyPr/>
          <a:lstStyle/>
          <a:p>
            <a:pPr>
              <a:defRPr/>
            </a:pPr>
            <a:fld id="{2BD86BAA-D463-4EEE-81BF-4967228B5705}" type="slidenum">
              <a:rPr lang="en-US" smtClean="0">
                <a:solidFill>
                  <a:srgbClr val="000000"/>
                </a:solidFill>
              </a:rPr>
              <a:pPr>
                <a:defRPr/>
              </a:pPr>
              <a:t>‹#›</a:t>
            </a:fld>
            <a:endParaRPr lang="en-US">
              <a:solidFill>
                <a:srgbClr val="000000"/>
              </a:solidFill>
            </a:endParaRPr>
          </a:p>
        </p:txBody>
      </p:sp>
      <p:sp>
        <p:nvSpPr>
          <p:cNvPr id="19" name="Footer Placeholder 18"/>
          <p:cNvSpPr>
            <a:spLocks noGrp="1"/>
          </p:cNvSpPr>
          <p:nvPr>
            <p:ph type="ftr" sz="quarter" idx="12"/>
          </p:nvPr>
        </p:nvSpPr>
        <p:spPr/>
        <p:txBody>
          <a:bodyPr/>
          <a:lstStyle/>
          <a:p>
            <a:pPr>
              <a:defRPr/>
            </a:pPr>
            <a:r>
              <a:rPr lang="en-US" smtClean="0">
                <a:solidFill>
                  <a:srgbClr val="000000"/>
                </a:solidFill>
              </a:rPr>
              <a:t>Md. Ashiqur Rahman www.ashikzaman53@yahoo.com</a:t>
            </a:r>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1515618"/>
            <a:ext cx="8229600" cy="30563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pPr>
              <a:defRPr/>
            </a:pPr>
            <a:endParaRPr lang="en-US">
              <a:solidFill>
                <a:srgbClr val="000000"/>
              </a:solidFill>
            </a:endParaRPr>
          </a:p>
        </p:txBody>
      </p:sp>
      <p:sp>
        <p:nvSpPr>
          <p:cNvPr id="12" name="Slide Number Placeholder 11"/>
          <p:cNvSpPr>
            <a:spLocks noGrp="1"/>
          </p:cNvSpPr>
          <p:nvPr>
            <p:ph type="sldNum" sz="quarter" idx="15"/>
          </p:nvPr>
        </p:nvSpPr>
        <p:spPr/>
        <p:txBody>
          <a:bodyPr/>
          <a:lstStyle/>
          <a:p>
            <a:pPr>
              <a:defRPr/>
            </a:pPr>
            <a:fld id="{F9A1C4D5-8049-4BD0-8424-8D47274C1F36}" type="slidenum">
              <a:rPr lang="en-US" smtClean="0">
                <a:solidFill>
                  <a:srgbClr val="000000"/>
                </a:solidFill>
              </a:rPr>
              <a:pPr>
                <a:defRPr/>
              </a:pPr>
              <a:t>‹#›</a:t>
            </a:fld>
            <a:endParaRPr lang="en-US">
              <a:solidFill>
                <a:srgbClr val="000000"/>
              </a:solidFill>
            </a:endParaRPr>
          </a:p>
        </p:txBody>
      </p:sp>
      <p:sp>
        <p:nvSpPr>
          <p:cNvPr id="13" name="Footer Placeholder 12"/>
          <p:cNvSpPr>
            <a:spLocks noGrp="1"/>
          </p:cNvSpPr>
          <p:nvPr>
            <p:ph type="ftr" sz="quarter" idx="16"/>
          </p:nvPr>
        </p:nvSpPr>
        <p:spPr/>
        <p:txBody>
          <a:bodyPr/>
          <a:lstStyle/>
          <a:p>
            <a:pPr>
              <a:defRPr/>
            </a:pPr>
            <a:r>
              <a:rPr lang="en-US" smtClean="0">
                <a:solidFill>
                  <a:srgbClr val="000000"/>
                </a:solidFill>
              </a:rPr>
              <a:t>Md. Ashiqur Rahman www.ashikzaman53@yahoo.com</a:t>
            </a:r>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2942082"/>
            <a:ext cx="9144000" cy="2201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2941320"/>
            <a:ext cx="9144000" cy="1191"/>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2526030"/>
            <a:ext cx="4114800" cy="84582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3" y="2525435"/>
            <a:ext cx="4085897" cy="530116"/>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3" y="3063433"/>
            <a:ext cx="4106917" cy="297821"/>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pPr>
              <a:defRPr/>
            </a:pPr>
            <a:endParaRPr lang="en-US">
              <a:solidFill>
                <a:srgbClr val="000000"/>
              </a:solidFill>
            </a:endParaRPr>
          </a:p>
        </p:txBody>
      </p:sp>
      <p:sp>
        <p:nvSpPr>
          <p:cNvPr id="14" name="Slide Number Placeholder 13"/>
          <p:cNvSpPr>
            <a:spLocks noGrp="1"/>
          </p:cNvSpPr>
          <p:nvPr>
            <p:ph type="sldNum" sz="quarter" idx="11"/>
          </p:nvPr>
        </p:nvSpPr>
        <p:spPr/>
        <p:txBody>
          <a:bodyPr/>
          <a:lstStyle/>
          <a:p>
            <a:pPr>
              <a:defRPr/>
            </a:pPr>
            <a:fld id="{43BE1EB6-A06C-47F1-B142-5460E0F9E7D6}" type="slidenum">
              <a:rPr lang="en-US" smtClean="0">
                <a:solidFill>
                  <a:srgbClr val="000000"/>
                </a:solidFill>
              </a:rPr>
              <a:pPr>
                <a:defRPr/>
              </a:pPr>
              <a:t>‹#›</a:t>
            </a:fld>
            <a:endParaRPr lang="en-US">
              <a:solidFill>
                <a:srgbClr val="000000"/>
              </a:solidFill>
            </a:endParaRPr>
          </a:p>
        </p:txBody>
      </p:sp>
      <p:sp>
        <p:nvSpPr>
          <p:cNvPr id="15" name="Footer Placeholder 14"/>
          <p:cNvSpPr>
            <a:spLocks noGrp="1"/>
          </p:cNvSpPr>
          <p:nvPr>
            <p:ph type="ftr" sz="quarter" idx="12"/>
          </p:nvPr>
        </p:nvSpPr>
        <p:spPr/>
        <p:txBody>
          <a:bodyPr/>
          <a:lstStyle/>
          <a:p>
            <a:pPr>
              <a:defRPr/>
            </a:pPr>
            <a:r>
              <a:rPr lang="en-US" smtClean="0">
                <a:solidFill>
                  <a:srgbClr val="000000"/>
                </a:solidFill>
              </a:rPr>
              <a:t>Md. Ashiqur Rahman www.ashikzaman53@yahoo.com</a:t>
            </a:r>
            <a:endParaRPr lang="en-US">
              <a:solidFill>
                <a:srgbClr val="000000"/>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7943D4E9-0337-4281-AAE7-CDA28035A032}" type="datetimeFigureOut">
              <a:rPr lang="en-US">
                <a:solidFill>
                  <a:srgbClr val="FFCC00"/>
                </a:solidFill>
              </a:rPr>
              <a:pPr/>
              <a:t>9/10/2025</a:t>
            </a:fld>
            <a:endParaRPr lang="en-US">
              <a:solidFill>
                <a:srgbClr val="FFCC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CC00"/>
              </a:solidFill>
            </a:endParaRPr>
          </a:p>
        </p:txBody>
      </p:sp>
      <p:sp>
        <p:nvSpPr>
          <p:cNvPr id="9" name="Slide Number Placeholder 8"/>
          <p:cNvSpPr>
            <a:spLocks noGrp="1"/>
          </p:cNvSpPr>
          <p:nvPr>
            <p:ph type="sldNum" sz="quarter" idx="12"/>
          </p:nvPr>
        </p:nvSpPr>
        <p:spPr/>
        <p:txBody>
          <a:bodyPr/>
          <a:lstStyle>
            <a:lvl1pPr>
              <a:defRPr/>
            </a:lvl1pPr>
          </a:lstStyle>
          <a:p>
            <a:fld id="{B55539B8-8D74-4397-9107-2AFDEE727C59}" type="slidenum">
              <a:rPr lang="en-US">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653167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1515618"/>
            <a:ext cx="4023360" cy="30038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1515618"/>
            <a:ext cx="4023360" cy="30038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pPr>
              <a:defRPr/>
            </a:pPr>
            <a:endParaRPr lang="en-US">
              <a:solidFill>
                <a:srgbClr val="000000"/>
              </a:solidFill>
            </a:endParaRPr>
          </a:p>
        </p:txBody>
      </p:sp>
      <p:sp>
        <p:nvSpPr>
          <p:cNvPr id="12" name="Slide Number Placeholder 11"/>
          <p:cNvSpPr>
            <a:spLocks noGrp="1"/>
          </p:cNvSpPr>
          <p:nvPr>
            <p:ph type="sldNum" sz="quarter" idx="16"/>
          </p:nvPr>
        </p:nvSpPr>
        <p:spPr/>
        <p:txBody>
          <a:bodyPr/>
          <a:lstStyle/>
          <a:p>
            <a:pPr>
              <a:defRPr/>
            </a:pPr>
            <a:fld id="{96A7E9FA-F85B-4D47-83D3-AE6393F887E6}" type="slidenum">
              <a:rPr lang="en-US" smtClean="0">
                <a:solidFill>
                  <a:srgbClr val="000000"/>
                </a:solidFill>
              </a:rPr>
              <a:pPr>
                <a:defRPr/>
              </a:pPr>
              <a:t>‹#›</a:t>
            </a:fld>
            <a:endParaRPr lang="en-US">
              <a:solidFill>
                <a:srgbClr val="000000"/>
              </a:solidFill>
            </a:endParaRPr>
          </a:p>
        </p:txBody>
      </p:sp>
      <p:sp>
        <p:nvSpPr>
          <p:cNvPr id="13" name="Footer Placeholder 12"/>
          <p:cNvSpPr>
            <a:spLocks noGrp="1"/>
          </p:cNvSpPr>
          <p:nvPr>
            <p:ph type="ftr" sz="quarter" idx="17"/>
          </p:nvPr>
        </p:nvSpPr>
        <p:spPr/>
        <p:txBody>
          <a:bodyPr/>
          <a:lstStyle/>
          <a:p>
            <a:pPr>
              <a:defRPr/>
            </a:pPr>
            <a:r>
              <a:rPr lang="en-US" smtClean="0">
                <a:solidFill>
                  <a:srgbClr val="000000"/>
                </a:solidFill>
              </a:rPr>
              <a:t>Md. Ashiqur Rahman www.ashikzaman53@yahoo.com</a:t>
            </a:r>
            <a:endParaRPr lang="en-US">
              <a:solidFill>
                <a:srgbClr val="000000"/>
              </a:solidFill>
            </a:endParaRPr>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114550"/>
            <a:ext cx="4023360" cy="24071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112264"/>
            <a:ext cx="4023360" cy="24071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1515618"/>
            <a:ext cx="4023360" cy="528066"/>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1515618"/>
            <a:ext cx="4023360" cy="528066"/>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pPr>
              <a:defRPr/>
            </a:pPr>
            <a:endParaRPr lang="en-US">
              <a:solidFill>
                <a:srgbClr val="000000"/>
              </a:solidFill>
            </a:endParaRPr>
          </a:p>
        </p:txBody>
      </p:sp>
      <p:sp>
        <p:nvSpPr>
          <p:cNvPr id="12" name="Slide Number Placeholder 11"/>
          <p:cNvSpPr>
            <a:spLocks noGrp="1"/>
          </p:cNvSpPr>
          <p:nvPr>
            <p:ph type="sldNum" sz="quarter" idx="17"/>
          </p:nvPr>
        </p:nvSpPr>
        <p:spPr/>
        <p:txBody>
          <a:bodyPr/>
          <a:lstStyle/>
          <a:p>
            <a:pPr>
              <a:defRPr/>
            </a:pPr>
            <a:fld id="{6A37797C-ED4D-475E-BC59-3797599CD5E4}" type="slidenum">
              <a:rPr lang="en-US" smtClean="0">
                <a:solidFill>
                  <a:srgbClr val="000000"/>
                </a:solidFill>
              </a:rPr>
              <a:pPr>
                <a:defRPr/>
              </a:pPr>
              <a:t>‹#›</a:t>
            </a:fld>
            <a:endParaRPr lang="en-US">
              <a:solidFill>
                <a:srgbClr val="000000"/>
              </a:solidFill>
            </a:endParaRPr>
          </a:p>
        </p:txBody>
      </p:sp>
      <p:sp>
        <p:nvSpPr>
          <p:cNvPr id="13" name="Footer Placeholder 12"/>
          <p:cNvSpPr>
            <a:spLocks noGrp="1"/>
          </p:cNvSpPr>
          <p:nvPr>
            <p:ph type="ftr" sz="quarter" idx="18"/>
          </p:nvPr>
        </p:nvSpPr>
        <p:spPr/>
        <p:txBody>
          <a:bodyPr/>
          <a:lstStyle/>
          <a:p>
            <a:pPr>
              <a:defRPr/>
            </a:pPr>
            <a:r>
              <a:rPr lang="en-US" smtClean="0">
                <a:solidFill>
                  <a:srgbClr val="000000"/>
                </a:solidFill>
              </a:rPr>
              <a:t>Md. Ashiqur Rahman www.ashikzaman53@yahoo.com</a:t>
            </a:r>
            <a:endParaRPr lang="en-US">
              <a:solidFill>
                <a:srgbClr val="000000"/>
              </a:solidFill>
            </a:endParaRPr>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pPr>
              <a:defRPr/>
            </a:pPr>
            <a:endParaRPr lang="en-US">
              <a:solidFill>
                <a:srgbClr val="000000"/>
              </a:solidFill>
            </a:endParaRPr>
          </a:p>
        </p:txBody>
      </p:sp>
      <p:sp>
        <p:nvSpPr>
          <p:cNvPr id="16" name="Slide Number Placeholder 15"/>
          <p:cNvSpPr>
            <a:spLocks noGrp="1"/>
          </p:cNvSpPr>
          <p:nvPr>
            <p:ph type="sldNum" sz="quarter" idx="11"/>
          </p:nvPr>
        </p:nvSpPr>
        <p:spPr/>
        <p:txBody>
          <a:bodyPr/>
          <a:lstStyle/>
          <a:p>
            <a:pPr>
              <a:defRPr/>
            </a:pPr>
            <a:fld id="{7AA7A044-07C4-4492-860E-BE75BE327782}" type="slidenum">
              <a:rPr lang="en-US" smtClean="0">
                <a:solidFill>
                  <a:srgbClr val="000000"/>
                </a:solidFill>
              </a:rPr>
              <a:pPr>
                <a:defRPr/>
              </a:pPr>
              <a:t>‹#›</a:t>
            </a:fld>
            <a:endParaRPr lang="en-US">
              <a:solidFill>
                <a:srgbClr val="000000"/>
              </a:solidFill>
            </a:endParaRPr>
          </a:p>
        </p:txBody>
      </p:sp>
      <p:sp>
        <p:nvSpPr>
          <p:cNvPr id="17" name="Footer Placeholder 16"/>
          <p:cNvSpPr>
            <a:spLocks noGrp="1"/>
          </p:cNvSpPr>
          <p:nvPr>
            <p:ph type="ftr" sz="quarter" idx="12"/>
          </p:nvPr>
        </p:nvSpPr>
        <p:spPr/>
        <p:txBody>
          <a:bodyPr/>
          <a:lstStyle/>
          <a:p>
            <a:pPr>
              <a:defRPr/>
            </a:pPr>
            <a:r>
              <a:rPr lang="en-US" smtClean="0">
                <a:solidFill>
                  <a:srgbClr val="000000"/>
                </a:solidFill>
              </a:rPr>
              <a:t>Md. Ashiqur Rahman www.ashikzaman53@yahoo.com</a:t>
            </a:r>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Slide Number Placeholder 7"/>
          <p:cNvSpPr>
            <a:spLocks noGrp="1"/>
          </p:cNvSpPr>
          <p:nvPr>
            <p:ph type="sldNum" sz="quarter" idx="11"/>
          </p:nvPr>
        </p:nvSpPr>
        <p:spPr/>
        <p:txBody>
          <a:bodyPr/>
          <a:lstStyle/>
          <a:p>
            <a:pPr>
              <a:defRPr/>
            </a:pPr>
            <a:fld id="{9D776635-884A-425C-8800-2B5042C6CA9E}" type="slidenum">
              <a:rPr lang="en-US" smtClean="0">
                <a:solidFill>
                  <a:srgbClr val="000000"/>
                </a:solidFill>
              </a:rPr>
              <a:pPr>
                <a:defRPr/>
              </a:pPr>
              <a:t>‹#›</a:t>
            </a:fld>
            <a:endParaRPr lang="en-US">
              <a:solidFill>
                <a:srgbClr val="000000"/>
              </a:solidFill>
            </a:endParaRPr>
          </a:p>
        </p:txBody>
      </p:sp>
      <p:sp>
        <p:nvSpPr>
          <p:cNvPr id="9" name="Footer Placeholder 8"/>
          <p:cNvSpPr>
            <a:spLocks noGrp="1"/>
          </p:cNvSpPr>
          <p:nvPr>
            <p:ph type="ftr" sz="quarter" idx="12"/>
          </p:nvPr>
        </p:nvSpPr>
        <p:spPr/>
        <p:txBody>
          <a:bodyPr/>
          <a:lstStyle/>
          <a:p>
            <a:pPr>
              <a:defRPr/>
            </a:pPr>
            <a:r>
              <a:rPr lang="en-US" smtClean="0">
                <a:solidFill>
                  <a:srgbClr val="000000"/>
                </a:solidFill>
              </a:rPr>
              <a:t>Md. Ashiqur Rahman www.ashikzaman53@yahoo.com</a:t>
            </a:r>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435894"/>
            <a:ext cx="6172200" cy="263318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4135374"/>
            <a:ext cx="5669280" cy="41148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pPr>
              <a:defRPr/>
            </a:pPr>
            <a:endParaRPr lang="en-US">
              <a:solidFill>
                <a:srgbClr val="000000"/>
              </a:solidFill>
            </a:endParaRPr>
          </a:p>
        </p:txBody>
      </p:sp>
      <p:sp>
        <p:nvSpPr>
          <p:cNvPr id="19" name="Slide Number Placeholder 18"/>
          <p:cNvSpPr>
            <a:spLocks noGrp="1"/>
          </p:cNvSpPr>
          <p:nvPr>
            <p:ph type="sldNum" sz="quarter" idx="16"/>
          </p:nvPr>
        </p:nvSpPr>
        <p:spPr/>
        <p:txBody>
          <a:bodyPr/>
          <a:lstStyle/>
          <a:p>
            <a:pPr>
              <a:defRPr/>
            </a:pPr>
            <a:fld id="{ED14554F-A416-4C33-96A9-71C22D783234}" type="slidenum">
              <a:rPr lang="en-US" smtClean="0">
                <a:solidFill>
                  <a:srgbClr val="000000"/>
                </a:solidFill>
              </a:rPr>
              <a:pPr>
                <a:defRPr/>
              </a:pPr>
              <a:t>‹#›</a:t>
            </a:fld>
            <a:endParaRPr lang="en-US">
              <a:solidFill>
                <a:srgbClr val="000000"/>
              </a:solidFill>
            </a:endParaRPr>
          </a:p>
        </p:txBody>
      </p:sp>
      <p:sp>
        <p:nvSpPr>
          <p:cNvPr id="23" name="Footer Placeholder 22"/>
          <p:cNvSpPr>
            <a:spLocks noGrp="1"/>
          </p:cNvSpPr>
          <p:nvPr>
            <p:ph type="ftr" sz="quarter" idx="17"/>
          </p:nvPr>
        </p:nvSpPr>
        <p:spPr/>
        <p:txBody>
          <a:bodyPr/>
          <a:lstStyle/>
          <a:p>
            <a:pPr>
              <a:defRPr/>
            </a:pPr>
            <a:r>
              <a:rPr lang="en-US" smtClean="0">
                <a:solidFill>
                  <a:srgbClr val="000000"/>
                </a:solidFill>
              </a:rPr>
              <a:t>Md. Ashiqur Rahman www.ashikzaman53@yahoo.com</a:t>
            </a:r>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1520188"/>
            <a:ext cx="5439582" cy="2447813"/>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4137660"/>
            <a:ext cx="5669280" cy="41148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731520"/>
            <a:ext cx="4114800" cy="52578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04885"/>
            <a:ext cx="3181350" cy="219075"/>
          </a:xfrm>
        </p:spPr>
        <p:txBody>
          <a:bodyPr/>
          <a:lstStyle/>
          <a:p>
            <a:pPr>
              <a:defRPr/>
            </a:pPr>
            <a:endParaRPr lang="en-US">
              <a:solidFill>
                <a:srgbClr val="000000"/>
              </a:solidFill>
            </a:endParaRPr>
          </a:p>
        </p:txBody>
      </p:sp>
      <p:sp>
        <p:nvSpPr>
          <p:cNvPr id="14" name="Slide Number Placeholder 13"/>
          <p:cNvSpPr>
            <a:spLocks noGrp="1"/>
          </p:cNvSpPr>
          <p:nvPr>
            <p:ph type="sldNum" sz="quarter" idx="15"/>
          </p:nvPr>
        </p:nvSpPr>
        <p:spPr>
          <a:xfrm>
            <a:off x="4038600" y="4629150"/>
            <a:ext cx="1066800" cy="228600"/>
          </a:xfrm>
        </p:spPr>
        <p:txBody>
          <a:bodyPr/>
          <a:lstStyle/>
          <a:p>
            <a:pPr>
              <a:defRPr/>
            </a:pPr>
            <a:fld id="{06216653-BD38-43A9-9B16-554F159237C3}" type="slidenum">
              <a:rPr lang="en-US" smtClean="0">
                <a:solidFill>
                  <a:srgbClr val="000000"/>
                </a:solidFill>
              </a:rPr>
              <a:pPr>
                <a:defRPr/>
              </a:pPr>
              <a:t>‹#›</a:t>
            </a:fld>
            <a:endParaRPr lang="en-US">
              <a:solidFill>
                <a:srgbClr val="000000"/>
              </a:solidFill>
            </a:endParaRPr>
          </a:p>
        </p:txBody>
      </p:sp>
      <p:sp>
        <p:nvSpPr>
          <p:cNvPr id="15" name="Footer Placeholder 14"/>
          <p:cNvSpPr>
            <a:spLocks noGrp="1"/>
          </p:cNvSpPr>
          <p:nvPr>
            <p:ph type="ftr" sz="quarter" idx="16"/>
          </p:nvPr>
        </p:nvSpPr>
        <p:spPr>
          <a:xfrm>
            <a:off x="1447800" y="4864894"/>
            <a:ext cx="6248400" cy="219075"/>
          </a:xfrm>
        </p:spPr>
        <p:txBody>
          <a:bodyPr/>
          <a:lstStyle/>
          <a:p>
            <a:pPr>
              <a:defRPr/>
            </a:pPr>
            <a:r>
              <a:rPr lang="en-US" smtClean="0">
                <a:solidFill>
                  <a:srgbClr val="000000"/>
                </a:solidFill>
              </a:rPr>
              <a:t>Md. Ashiqur Rahman www.ashikzaman53@yahoo.com</a:t>
            </a:r>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Md. Ashiqur Rahman www.ashikzaman53@yahoo.com</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F739315-1565-4400-AFBE-EE88657FE286}"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5124450" y="2571552"/>
            <a:ext cx="51435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685801"/>
            <a:ext cx="6629400" cy="377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Md. Ashiqur Rahman www.ashikzaman53@yahoo.com</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8D088ED2-A67A-4428-A221-9170AF8D6EF2}" type="slidenum">
              <a:rPr lang="en-US" smtClean="0">
                <a:solidFill>
                  <a:srgbClr val="000000"/>
                </a:solidFill>
              </a:rPr>
              <a:pPr>
                <a:defRPr/>
              </a:pPr>
              <a:t>‹#›</a:t>
            </a:fld>
            <a:endParaRPr lang="en-US">
              <a:solidFill>
                <a:srgbClr val="000000"/>
              </a:solidFill>
            </a:endParaRPr>
          </a:p>
        </p:txBody>
      </p:sp>
      <p:sp>
        <p:nvSpPr>
          <p:cNvPr id="2" name="Vertical Title 1"/>
          <p:cNvSpPr>
            <a:spLocks noGrp="1"/>
          </p:cNvSpPr>
          <p:nvPr>
            <p:ph type="title" orient="vert"/>
          </p:nvPr>
        </p:nvSpPr>
        <p:spPr>
          <a:xfrm>
            <a:off x="7239000" y="685801"/>
            <a:ext cx="926980" cy="3771900"/>
          </a:xfrm>
        </p:spPr>
        <p:txBody>
          <a:bodyPr vert="eaVert"/>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2181A50D-1766-4E55-BD13-01ECB768D884}" type="datetimeFigureOut">
              <a:rPr lang="en-US">
                <a:solidFill>
                  <a:srgbClr val="FFCC00"/>
                </a:solidFill>
              </a:rPr>
              <a:pPr/>
              <a:t>9/10/2025</a:t>
            </a:fld>
            <a:endParaRPr lang="en-US">
              <a:solidFill>
                <a:srgbClr val="FFCC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CC00"/>
              </a:solidFill>
            </a:endParaRPr>
          </a:p>
        </p:txBody>
      </p:sp>
      <p:sp>
        <p:nvSpPr>
          <p:cNvPr id="5" name="Slide Number Placeholder 4"/>
          <p:cNvSpPr>
            <a:spLocks noGrp="1"/>
          </p:cNvSpPr>
          <p:nvPr>
            <p:ph type="sldNum" sz="quarter" idx="12"/>
          </p:nvPr>
        </p:nvSpPr>
        <p:spPr/>
        <p:txBody>
          <a:bodyPr/>
          <a:lstStyle>
            <a:lvl1pPr>
              <a:defRPr/>
            </a:lvl1pPr>
          </a:lstStyle>
          <a:p>
            <a:fld id="{E0B74512-F15D-47FB-B763-2C45DF6B6EF0}" type="slidenum">
              <a:rPr lang="en-US">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4169150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B704C81-0CF3-4DFB-A7B0-D88A42A3D807}" type="datetimeFigureOut">
              <a:rPr lang="en-US">
                <a:solidFill>
                  <a:srgbClr val="FFCC00"/>
                </a:solidFill>
              </a:rPr>
              <a:pPr/>
              <a:t>9/10/2025</a:t>
            </a:fld>
            <a:endParaRPr lang="en-US">
              <a:solidFill>
                <a:srgbClr val="FFCC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CC00"/>
              </a:solidFill>
            </a:endParaRPr>
          </a:p>
        </p:txBody>
      </p:sp>
      <p:sp>
        <p:nvSpPr>
          <p:cNvPr id="4" name="Slide Number Placeholder 3"/>
          <p:cNvSpPr>
            <a:spLocks noGrp="1"/>
          </p:cNvSpPr>
          <p:nvPr>
            <p:ph type="sldNum" sz="quarter" idx="12"/>
          </p:nvPr>
        </p:nvSpPr>
        <p:spPr/>
        <p:txBody>
          <a:bodyPr/>
          <a:lstStyle>
            <a:lvl1pPr>
              <a:defRPr/>
            </a:lvl1pPr>
          </a:lstStyle>
          <a:p>
            <a:fld id="{F4F33EFA-F088-4307-84CF-27CFCA71944C}" type="slidenum">
              <a:rPr lang="en-US">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403624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F2C910A-C474-4E77-BC65-593EDCDD4085}" type="datetimeFigureOut">
              <a:rPr lang="en-US">
                <a:solidFill>
                  <a:srgbClr val="FFCC00"/>
                </a:solidFill>
              </a:rPr>
              <a:pPr/>
              <a:t>9/10/2025</a:t>
            </a:fld>
            <a:endParaRPr lang="en-US">
              <a:solidFill>
                <a:srgbClr val="FFCC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CC00"/>
              </a:solidFill>
            </a:endParaRPr>
          </a:p>
        </p:txBody>
      </p:sp>
      <p:sp>
        <p:nvSpPr>
          <p:cNvPr id="7" name="Slide Number Placeholder 6"/>
          <p:cNvSpPr>
            <a:spLocks noGrp="1"/>
          </p:cNvSpPr>
          <p:nvPr>
            <p:ph type="sldNum" sz="quarter" idx="12"/>
          </p:nvPr>
        </p:nvSpPr>
        <p:spPr/>
        <p:txBody>
          <a:bodyPr/>
          <a:lstStyle>
            <a:lvl1pPr>
              <a:defRPr/>
            </a:lvl1pPr>
          </a:lstStyle>
          <a:p>
            <a:fld id="{CC0CD9C1-4553-4EF1-B448-962E6900C27A}" type="slidenum">
              <a:rPr lang="en-US">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1935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54A067C-394F-4FF8-B7C3-16650AF98D26}" type="datetimeFigureOut">
              <a:rPr lang="en-US">
                <a:solidFill>
                  <a:srgbClr val="FFCC00"/>
                </a:solidFill>
              </a:rPr>
              <a:pPr/>
              <a:t>9/10/2025</a:t>
            </a:fld>
            <a:endParaRPr lang="en-US">
              <a:solidFill>
                <a:srgbClr val="FFCC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CC00"/>
              </a:solidFill>
            </a:endParaRPr>
          </a:p>
        </p:txBody>
      </p:sp>
      <p:sp>
        <p:nvSpPr>
          <p:cNvPr id="7" name="Slide Number Placeholder 6"/>
          <p:cNvSpPr>
            <a:spLocks noGrp="1"/>
          </p:cNvSpPr>
          <p:nvPr>
            <p:ph type="sldNum" sz="quarter" idx="12"/>
          </p:nvPr>
        </p:nvSpPr>
        <p:spPr/>
        <p:txBody>
          <a:bodyPr/>
          <a:lstStyle>
            <a:lvl1pPr>
              <a:defRPr/>
            </a:lvl1pPr>
          </a:lstStyle>
          <a:p>
            <a:fld id="{F2395CF9-94E6-47DC-B0BC-4689B5E7D377}" type="slidenum">
              <a:rPr lang="en-US">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2875257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2674" name="Group 2"/>
          <p:cNvGrpSpPr>
            <a:grpSpLocks/>
          </p:cNvGrpSpPr>
          <p:nvPr/>
        </p:nvGrpSpPr>
        <p:grpSpPr bwMode="auto">
          <a:xfrm>
            <a:off x="6303966" y="2"/>
            <a:ext cx="2840037" cy="2440781"/>
            <a:chOff x="3115" y="0"/>
            <a:chExt cx="2170" cy="2486"/>
          </a:xfrm>
        </p:grpSpPr>
        <p:grpSp>
          <p:nvGrpSpPr>
            <p:cNvPr id="412675" name="Group 3"/>
            <p:cNvGrpSpPr>
              <a:grpSpLocks/>
            </p:cNvGrpSpPr>
            <p:nvPr/>
          </p:nvGrpSpPr>
          <p:grpSpPr bwMode="auto">
            <a:xfrm>
              <a:off x="4080" y="1910"/>
              <a:ext cx="768" cy="576"/>
              <a:chOff x="0" y="0"/>
              <a:chExt cx="768" cy="576"/>
            </a:xfrm>
          </p:grpSpPr>
          <p:sp>
            <p:nvSpPr>
              <p:cNvPr id="412676"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677"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2678" name="Group 6"/>
            <p:cNvGrpSpPr>
              <a:grpSpLocks/>
            </p:cNvGrpSpPr>
            <p:nvPr/>
          </p:nvGrpSpPr>
          <p:grpSpPr bwMode="auto">
            <a:xfrm>
              <a:off x="4257" y="1103"/>
              <a:ext cx="768" cy="576"/>
              <a:chOff x="0" y="0"/>
              <a:chExt cx="768" cy="576"/>
            </a:xfrm>
          </p:grpSpPr>
          <p:sp>
            <p:nvSpPr>
              <p:cNvPr id="412679" name="Oval 7"/>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680" name="Oval 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2681" name="Group 9"/>
            <p:cNvGrpSpPr>
              <a:grpSpLocks/>
            </p:cNvGrpSpPr>
            <p:nvPr/>
          </p:nvGrpSpPr>
          <p:grpSpPr bwMode="auto">
            <a:xfrm>
              <a:off x="3134" y="0"/>
              <a:ext cx="768" cy="576"/>
              <a:chOff x="0" y="0"/>
              <a:chExt cx="768" cy="576"/>
            </a:xfrm>
          </p:grpSpPr>
          <p:sp>
            <p:nvSpPr>
              <p:cNvPr id="412682"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683" name="Oval 11"/>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2684" name="Group 12"/>
            <p:cNvGrpSpPr>
              <a:grpSpLocks/>
            </p:cNvGrpSpPr>
            <p:nvPr/>
          </p:nvGrpSpPr>
          <p:grpSpPr bwMode="auto">
            <a:xfrm>
              <a:off x="3115" y="0"/>
              <a:ext cx="2170" cy="1702"/>
              <a:chOff x="3115" y="0"/>
              <a:chExt cx="2170" cy="1702"/>
            </a:xfrm>
          </p:grpSpPr>
          <p:grpSp>
            <p:nvGrpSpPr>
              <p:cNvPr id="412685" name="Group 13"/>
              <p:cNvGrpSpPr>
                <a:grpSpLocks/>
              </p:cNvGrpSpPr>
              <p:nvPr/>
            </p:nvGrpSpPr>
            <p:grpSpPr bwMode="auto">
              <a:xfrm>
                <a:off x="3640" y="308"/>
                <a:ext cx="1145" cy="844"/>
                <a:chOff x="1265" y="814"/>
                <a:chExt cx="2919" cy="2151"/>
              </a:xfrm>
            </p:grpSpPr>
            <p:sp>
              <p:nvSpPr>
                <p:cNvPr id="412686" name="Oval 14"/>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687" name="Oval 15"/>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2688" name="Group 16"/>
              <p:cNvGrpSpPr>
                <a:grpSpLocks/>
              </p:cNvGrpSpPr>
              <p:nvPr/>
            </p:nvGrpSpPr>
            <p:grpSpPr bwMode="auto">
              <a:xfrm>
                <a:off x="3115" y="0"/>
                <a:ext cx="2145" cy="1702"/>
                <a:chOff x="3115" y="0"/>
                <a:chExt cx="2145" cy="1702"/>
              </a:xfrm>
            </p:grpSpPr>
            <p:grpSp>
              <p:nvGrpSpPr>
                <p:cNvPr id="412689" name="Group 17"/>
                <p:cNvGrpSpPr>
                  <a:grpSpLocks/>
                </p:cNvGrpSpPr>
                <p:nvPr/>
              </p:nvGrpSpPr>
              <p:grpSpPr bwMode="auto">
                <a:xfrm>
                  <a:off x="4505" y="589"/>
                  <a:ext cx="493" cy="912"/>
                  <a:chOff x="3471" y="1530"/>
                  <a:chExt cx="1258" cy="2327"/>
                </a:xfrm>
              </p:grpSpPr>
              <p:sp>
                <p:nvSpPr>
                  <p:cNvPr id="412690" name="Freeform 18"/>
                  <p:cNvSpPr>
                    <a:spLocks/>
                  </p:cNvSpPr>
                  <p:nvPr/>
                </p:nvSpPr>
                <p:spPr bwMode="hidden">
                  <a:xfrm rot="2711884">
                    <a:off x="2765" y="2236"/>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691" name="Freeform 19"/>
                  <p:cNvSpPr>
                    <a:spLocks/>
                  </p:cNvSpPr>
                  <p:nvPr/>
                </p:nvSpPr>
                <p:spPr bwMode="hidden">
                  <a:xfrm rot="2711884">
                    <a:off x="4021" y="3150"/>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2692" name="Group 20"/>
                <p:cNvGrpSpPr>
                  <a:grpSpLocks/>
                </p:cNvGrpSpPr>
                <p:nvPr/>
              </p:nvGrpSpPr>
              <p:grpSpPr bwMode="auto">
                <a:xfrm>
                  <a:off x="4267" y="781"/>
                  <a:ext cx="966" cy="522"/>
                  <a:chOff x="2864" y="2019"/>
                  <a:chExt cx="2463" cy="1332"/>
                </a:xfrm>
              </p:grpSpPr>
              <p:sp>
                <p:nvSpPr>
                  <p:cNvPr id="412693" name="Freeform 21"/>
                  <p:cNvSpPr>
                    <a:spLocks/>
                  </p:cNvSpPr>
                  <p:nvPr/>
                </p:nvSpPr>
                <p:spPr bwMode="hidden">
                  <a:xfrm rot="2104081">
                    <a:off x="2864" y="2019"/>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694" name="Freeform 22"/>
                  <p:cNvSpPr>
                    <a:spLocks/>
                  </p:cNvSpPr>
                  <p:nvPr/>
                </p:nvSpPr>
                <p:spPr bwMode="hidden">
                  <a:xfrm rot="2104081">
                    <a:off x="4353" y="2806"/>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2695" name="Group 23"/>
                <p:cNvGrpSpPr>
                  <a:grpSpLocks/>
                </p:cNvGrpSpPr>
                <p:nvPr/>
              </p:nvGrpSpPr>
              <p:grpSpPr bwMode="auto">
                <a:xfrm>
                  <a:off x="4280" y="707"/>
                  <a:ext cx="971" cy="417"/>
                  <a:chOff x="2897" y="1832"/>
                  <a:chExt cx="2477" cy="1064"/>
                </a:xfrm>
              </p:grpSpPr>
              <p:sp>
                <p:nvSpPr>
                  <p:cNvPr id="412696" name="Freeform 24"/>
                  <p:cNvSpPr>
                    <a:spLocks/>
                  </p:cNvSpPr>
                  <p:nvPr/>
                </p:nvSpPr>
                <p:spPr bwMode="hidden">
                  <a:xfrm rot="1582915">
                    <a:off x="2897" y="1832"/>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697" name="Freeform 25"/>
                  <p:cNvSpPr>
                    <a:spLocks/>
                  </p:cNvSpPr>
                  <p:nvPr/>
                </p:nvSpPr>
                <p:spPr bwMode="hidden">
                  <a:xfrm rot="1582915">
                    <a:off x="4442" y="2420"/>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2698" name="Group 26"/>
                <p:cNvGrpSpPr>
                  <a:grpSpLocks/>
                </p:cNvGrpSpPr>
                <p:nvPr/>
              </p:nvGrpSpPr>
              <p:grpSpPr bwMode="auto">
                <a:xfrm>
                  <a:off x="4291" y="630"/>
                  <a:ext cx="969" cy="364"/>
                  <a:chOff x="2924" y="1636"/>
                  <a:chExt cx="2472" cy="927"/>
                </a:xfrm>
              </p:grpSpPr>
              <p:sp>
                <p:nvSpPr>
                  <p:cNvPr id="412699" name="Freeform 27"/>
                  <p:cNvSpPr>
                    <a:spLocks/>
                  </p:cNvSpPr>
                  <p:nvPr/>
                </p:nvSpPr>
                <p:spPr bwMode="hidden">
                  <a:xfrm rot="1080363">
                    <a:off x="2924" y="1636"/>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00" name="Freeform 28"/>
                  <p:cNvSpPr>
                    <a:spLocks/>
                  </p:cNvSpPr>
                  <p:nvPr/>
                </p:nvSpPr>
                <p:spPr bwMode="hidden">
                  <a:xfrm rot="1080363">
                    <a:off x="4495" y="2037"/>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2701" name="Group 29"/>
                <p:cNvGrpSpPr>
                  <a:grpSpLocks/>
                </p:cNvGrpSpPr>
                <p:nvPr/>
              </p:nvGrpSpPr>
              <p:grpSpPr bwMode="auto">
                <a:xfrm>
                  <a:off x="4304" y="543"/>
                  <a:ext cx="918" cy="258"/>
                  <a:chOff x="2958" y="1414"/>
                  <a:chExt cx="2342" cy="657"/>
                </a:xfrm>
              </p:grpSpPr>
              <p:sp>
                <p:nvSpPr>
                  <p:cNvPr id="412702" name="Freeform 30"/>
                  <p:cNvSpPr>
                    <a:spLocks/>
                  </p:cNvSpPr>
                  <p:nvPr/>
                </p:nvSpPr>
                <p:spPr bwMode="hidden">
                  <a:xfrm rot="463793">
                    <a:off x="2958" y="1414"/>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03" name="Freeform 31"/>
                  <p:cNvSpPr>
                    <a:spLocks/>
                  </p:cNvSpPr>
                  <p:nvPr/>
                </p:nvSpPr>
                <p:spPr bwMode="hidden">
                  <a:xfrm rot="463793">
                    <a:off x="4470" y="1582"/>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2704" name="Group 32"/>
                <p:cNvGrpSpPr>
                  <a:grpSpLocks/>
                </p:cNvGrpSpPr>
                <p:nvPr/>
              </p:nvGrpSpPr>
              <p:grpSpPr bwMode="auto">
                <a:xfrm>
                  <a:off x="4314" y="487"/>
                  <a:ext cx="843" cy="134"/>
                  <a:chOff x="2983" y="1269"/>
                  <a:chExt cx="2150" cy="343"/>
                </a:xfrm>
              </p:grpSpPr>
              <p:sp>
                <p:nvSpPr>
                  <p:cNvPr id="412705" name="Freeform 33"/>
                  <p:cNvSpPr>
                    <a:spLocks/>
                  </p:cNvSpPr>
                  <p:nvPr/>
                </p:nvSpPr>
                <p:spPr bwMode="hidden">
                  <a:xfrm rot="-84182">
                    <a:off x="2983" y="1289"/>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06" name="Freeform 34"/>
                  <p:cNvSpPr>
                    <a:spLocks/>
                  </p:cNvSpPr>
                  <p:nvPr/>
                </p:nvSpPr>
                <p:spPr bwMode="hidden">
                  <a:xfrm rot="-84182">
                    <a:off x="4379" y="1269"/>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2707" name="Group 35"/>
                <p:cNvGrpSpPr>
                  <a:grpSpLocks/>
                </p:cNvGrpSpPr>
                <p:nvPr/>
              </p:nvGrpSpPr>
              <p:grpSpPr bwMode="auto">
                <a:xfrm>
                  <a:off x="4296" y="349"/>
                  <a:ext cx="737" cy="167"/>
                  <a:chOff x="2938" y="917"/>
                  <a:chExt cx="1879" cy="427"/>
                </a:xfrm>
              </p:grpSpPr>
              <p:sp>
                <p:nvSpPr>
                  <p:cNvPr id="412708" name="Freeform 36"/>
                  <p:cNvSpPr>
                    <a:spLocks/>
                  </p:cNvSpPr>
                  <p:nvPr/>
                </p:nvSpPr>
                <p:spPr bwMode="hidden">
                  <a:xfrm rot="-802576">
                    <a:off x="2938" y="1129"/>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09" name="Freeform 37"/>
                  <p:cNvSpPr>
                    <a:spLocks/>
                  </p:cNvSpPr>
                  <p:nvPr/>
                </p:nvSpPr>
                <p:spPr bwMode="hidden">
                  <a:xfrm rot="-802576">
                    <a:off x="4155" y="917"/>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2710" name="Group 38"/>
                <p:cNvGrpSpPr>
                  <a:grpSpLocks/>
                </p:cNvGrpSpPr>
                <p:nvPr/>
              </p:nvGrpSpPr>
              <p:grpSpPr bwMode="auto">
                <a:xfrm>
                  <a:off x="3394" y="637"/>
                  <a:ext cx="493" cy="912"/>
                  <a:chOff x="637" y="1653"/>
                  <a:chExt cx="1257" cy="2326"/>
                </a:xfrm>
              </p:grpSpPr>
              <p:sp>
                <p:nvSpPr>
                  <p:cNvPr id="412711" name="Freeform 39"/>
                  <p:cNvSpPr>
                    <a:spLocks/>
                  </p:cNvSpPr>
                  <p:nvPr/>
                </p:nvSpPr>
                <p:spPr bwMode="hidden">
                  <a:xfrm rot="18888116" flipH="1">
                    <a:off x="876" y="2359"/>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12" name="Freeform 40"/>
                  <p:cNvSpPr>
                    <a:spLocks/>
                  </p:cNvSpPr>
                  <p:nvPr/>
                </p:nvSpPr>
                <p:spPr bwMode="hidden">
                  <a:xfrm rot="18888116" flipH="1">
                    <a:off x="419" y="327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2713" name="Group 41"/>
                <p:cNvGrpSpPr>
                  <a:grpSpLocks/>
                </p:cNvGrpSpPr>
                <p:nvPr/>
              </p:nvGrpSpPr>
              <p:grpSpPr bwMode="auto">
                <a:xfrm>
                  <a:off x="3142" y="850"/>
                  <a:ext cx="966" cy="522"/>
                  <a:chOff x="-5" y="2196"/>
                  <a:chExt cx="2463" cy="1332"/>
                </a:xfrm>
              </p:grpSpPr>
              <p:sp>
                <p:nvSpPr>
                  <p:cNvPr id="412714" name="Freeform 42"/>
                  <p:cNvSpPr>
                    <a:spLocks/>
                  </p:cNvSpPr>
                  <p:nvPr/>
                </p:nvSpPr>
                <p:spPr bwMode="hidden">
                  <a:xfrm rot="19495919" flipH="1">
                    <a:off x="644" y="2196"/>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15" name="Freeform 43"/>
                  <p:cNvSpPr>
                    <a:spLocks/>
                  </p:cNvSpPr>
                  <p:nvPr/>
                </p:nvSpPr>
                <p:spPr bwMode="hidden">
                  <a:xfrm rot="19495919" flipH="1">
                    <a:off x="-5" y="2983"/>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2716" name="Group 44"/>
                <p:cNvGrpSpPr>
                  <a:grpSpLocks/>
                </p:cNvGrpSpPr>
                <p:nvPr/>
              </p:nvGrpSpPr>
              <p:grpSpPr bwMode="auto">
                <a:xfrm>
                  <a:off x="3124" y="777"/>
                  <a:ext cx="971" cy="417"/>
                  <a:chOff x="-52" y="2009"/>
                  <a:chExt cx="2477" cy="1064"/>
                </a:xfrm>
              </p:grpSpPr>
              <p:sp>
                <p:nvSpPr>
                  <p:cNvPr id="412717" name="Freeform 45"/>
                  <p:cNvSpPr>
                    <a:spLocks/>
                  </p:cNvSpPr>
                  <p:nvPr/>
                </p:nvSpPr>
                <p:spPr bwMode="hidden">
                  <a:xfrm rot="20017085" flipH="1">
                    <a:off x="689" y="2009"/>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18" name="Freeform 46"/>
                  <p:cNvSpPr>
                    <a:spLocks/>
                  </p:cNvSpPr>
                  <p:nvPr/>
                </p:nvSpPr>
                <p:spPr bwMode="hidden">
                  <a:xfrm rot="20017085" flipH="1">
                    <a:off x="-52" y="2597"/>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2719" name="Group 47"/>
                <p:cNvGrpSpPr>
                  <a:grpSpLocks/>
                </p:cNvGrpSpPr>
                <p:nvPr/>
              </p:nvGrpSpPr>
              <p:grpSpPr bwMode="auto">
                <a:xfrm>
                  <a:off x="3115" y="700"/>
                  <a:ext cx="969" cy="363"/>
                  <a:chOff x="-74" y="1813"/>
                  <a:chExt cx="2472" cy="927"/>
                </a:xfrm>
              </p:grpSpPr>
              <p:sp>
                <p:nvSpPr>
                  <p:cNvPr id="412720" name="Freeform 48"/>
                  <p:cNvSpPr>
                    <a:spLocks/>
                  </p:cNvSpPr>
                  <p:nvPr/>
                </p:nvSpPr>
                <p:spPr bwMode="hidden">
                  <a:xfrm rot="20519637" flipH="1">
                    <a:off x="721" y="1813"/>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21" name="Freeform 49"/>
                  <p:cNvSpPr>
                    <a:spLocks/>
                  </p:cNvSpPr>
                  <p:nvPr/>
                </p:nvSpPr>
                <p:spPr bwMode="hidden">
                  <a:xfrm rot="20519637" flipH="1">
                    <a:off x="-74" y="2214"/>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2722" name="Group 50"/>
                <p:cNvGrpSpPr>
                  <a:grpSpLocks/>
                </p:cNvGrpSpPr>
                <p:nvPr/>
              </p:nvGrpSpPr>
              <p:grpSpPr bwMode="auto">
                <a:xfrm>
                  <a:off x="3153" y="613"/>
                  <a:ext cx="918" cy="257"/>
                  <a:chOff x="22" y="1591"/>
                  <a:chExt cx="2342" cy="657"/>
                </a:xfrm>
              </p:grpSpPr>
              <p:sp>
                <p:nvSpPr>
                  <p:cNvPr id="412723" name="Freeform 51"/>
                  <p:cNvSpPr>
                    <a:spLocks/>
                  </p:cNvSpPr>
                  <p:nvPr/>
                </p:nvSpPr>
                <p:spPr bwMode="hidden">
                  <a:xfrm rot="21136207" flipH="1">
                    <a:off x="819" y="1591"/>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24" name="Freeform 52"/>
                  <p:cNvSpPr>
                    <a:spLocks/>
                  </p:cNvSpPr>
                  <p:nvPr/>
                </p:nvSpPr>
                <p:spPr bwMode="hidden">
                  <a:xfrm rot="21136207" flipH="1">
                    <a:off x="22" y="1759"/>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2725" name="Group 53"/>
                <p:cNvGrpSpPr>
                  <a:grpSpLocks/>
                </p:cNvGrpSpPr>
                <p:nvPr/>
              </p:nvGrpSpPr>
              <p:grpSpPr bwMode="auto">
                <a:xfrm>
                  <a:off x="3218" y="556"/>
                  <a:ext cx="843" cy="134"/>
                  <a:chOff x="189" y="1446"/>
                  <a:chExt cx="2150" cy="343"/>
                </a:xfrm>
              </p:grpSpPr>
              <p:sp>
                <p:nvSpPr>
                  <p:cNvPr id="412726" name="Freeform 54"/>
                  <p:cNvSpPr>
                    <a:spLocks/>
                  </p:cNvSpPr>
                  <p:nvPr/>
                </p:nvSpPr>
                <p:spPr bwMode="hidden">
                  <a:xfrm rot="84182" flipH="1">
                    <a:off x="935" y="1466"/>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27" name="Freeform 55"/>
                  <p:cNvSpPr>
                    <a:spLocks/>
                  </p:cNvSpPr>
                  <p:nvPr/>
                </p:nvSpPr>
                <p:spPr bwMode="hidden">
                  <a:xfrm rot="84182" flipH="1">
                    <a:off x="189" y="1446"/>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2728" name="Group 56"/>
                <p:cNvGrpSpPr>
                  <a:grpSpLocks/>
                </p:cNvGrpSpPr>
                <p:nvPr/>
              </p:nvGrpSpPr>
              <p:grpSpPr bwMode="auto">
                <a:xfrm>
                  <a:off x="3342" y="418"/>
                  <a:ext cx="737" cy="167"/>
                  <a:chOff x="505" y="1094"/>
                  <a:chExt cx="1879" cy="427"/>
                </a:xfrm>
              </p:grpSpPr>
              <p:sp>
                <p:nvSpPr>
                  <p:cNvPr id="412729" name="Freeform 57"/>
                  <p:cNvSpPr>
                    <a:spLocks/>
                  </p:cNvSpPr>
                  <p:nvPr/>
                </p:nvSpPr>
                <p:spPr bwMode="hidden">
                  <a:xfrm rot="802576" flipH="1">
                    <a:off x="1151" y="130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30" name="Freeform 58"/>
                  <p:cNvSpPr>
                    <a:spLocks/>
                  </p:cNvSpPr>
                  <p:nvPr/>
                </p:nvSpPr>
                <p:spPr bwMode="hidden">
                  <a:xfrm rot="802576" flipH="1">
                    <a:off x="505" y="1094"/>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2731" name="Group 59"/>
                <p:cNvGrpSpPr>
                  <a:grpSpLocks/>
                </p:cNvGrpSpPr>
                <p:nvPr/>
              </p:nvGrpSpPr>
              <p:grpSpPr bwMode="auto">
                <a:xfrm>
                  <a:off x="3386" y="341"/>
                  <a:ext cx="725" cy="218"/>
                  <a:chOff x="616" y="899"/>
                  <a:chExt cx="1850" cy="554"/>
                </a:xfrm>
              </p:grpSpPr>
              <p:sp>
                <p:nvSpPr>
                  <p:cNvPr id="412732" name="Freeform 60"/>
                  <p:cNvSpPr>
                    <a:spLocks/>
                  </p:cNvSpPr>
                  <p:nvPr/>
                </p:nvSpPr>
                <p:spPr bwMode="hidden">
                  <a:xfrm rot="1277471" flipH="1">
                    <a:off x="1233" y="123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33" name="Freeform 61"/>
                  <p:cNvSpPr>
                    <a:spLocks/>
                  </p:cNvSpPr>
                  <p:nvPr/>
                </p:nvSpPr>
                <p:spPr bwMode="hidden">
                  <a:xfrm rot="1277471" flipH="1">
                    <a:off x="616" y="899"/>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2734" name="Group 62"/>
                <p:cNvGrpSpPr>
                  <a:grpSpLocks/>
                </p:cNvGrpSpPr>
                <p:nvPr/>
              </p:nvGrpSpPr>
              <p:grpSpPr bwMode="auto">
                <a:xfrm>
                  <a:off x="3472" y="231"/>
                  <a:ext cx="693" cy="291"/>
                  <a:chOff x="3472" y="231"/>
                  <a:chExt cx="693" cy="291"/>
                </a:xfrm>
              </p:grpSpPr>
              <p:sp>
                <p:nvSpPr>
                  <p:cNvPr id="412735" name="Freeform 63"/>
                  <p:cNvSpPr>
                    <a:spLocks/>
                  </p:cNvSpPr>
                  <p:nvPr/>
                </p:nvSpPr>
                <p:spPr bwMode="hidden">
                  <a:xfrm rot="2028410" flipH="1">
                    <a:off x="3681" y="438"/>
                    <a:ext cx="484"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36" name="Freeform 64"/>
                  <p:cNvSpPr>
                    <a:spLocks/>
                  </p:cNvSpPr>
                  <p:nvPr/>
                </p:nvSpPr>
                <p:spPr bwMode="hidden">
                  <a:xfrm rot="2028410" flipH="1">
                    <a:off x="3472" y="231"/>
                    <a:ext cx="260"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2737" name="Group 65"/>
                <p:cNvGrpSpPr>
                  <a:grpSpLocks/>
                </p:cNvGrpSpPr>
                <p:nvPr/>
              </p:nvGrpSpPr>
              <p:grpSpPr bwMode="auto">
                <a:xfrm>
                  <a:off x="3554" y="118"/>
                  <a:ext cx="664" cy="349"/>
                  <a:chOff x="3554" y="118"/>
                  <a:chExt cx="664" cy="349"/>
                </a:xfrm>
              </p:grpSpPr>
              <p:sp>
                <p:nvSpPr>
                  <p:cNvPr id="412738" name="Freeform 66"/>
                  <p:cNvSpPr>
                    <a:spLocks/>
                  </p:cNvSpPr>
                  <p:nvPr/>
                </p:nvSpPr>
                <p:spPr bwMode="hidden">
                  <a:xfrm rot="2664424" flipH="1">
                    <a:off x="3727" y="383"/>
                    <a:ext cx="491"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39" name="Freeform 67"/>
                  <p:cNvSpPr>
                    <a:spLocks/>
                  </p:cNvSpPr>
                  <p:nvPr/>
                </p:nvSpPr>
                <p:spPr bwMode="hidden">
                  <a:xfrm rot="2664424" flipH="1">
                    <a:off x="3554" y="118"/>
                    <a:ext cx="264"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2740" name="Group 68"/>
                <p:cNvGrpSpPr>
                  <a:grpSpLocks/>
                </p:cNvGrpSpPr>
                <p:nvPr/>
              </p:nvGrpSpPr>
              <p:grpSpPr bwMode="auto">
                <a:xfrm>
                  <a:off x="3784" y="30"/>
                  <a:ext cx="305" cy="593"/>
                  <a:chOff x="1633" y="104"/>
                  <a:chExt cx="778" cy="1512"/>
                </a:xfrm>
              </p:grpSpPr>
              <p:sp>
                <p:nvSpPr>
                  <p:cNvPr id="412741" name="Freeform 69"/>
                  <p:cNvSpPr>
                    <a:spLocks/>
                  </p:cNvSpPr>
                  <p:nvPr/>
                </p:nvSpPr>
                <p:spPr bwMode="hidden">
                  <a:xfrm rot="3473776" flipH="1">
                    <a:off x="1754" y="958"/>
                    <a:ext cx="1100"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42" name="Freeform 70"/>
                  <p:cNvSpPr>
                    <a:spLocks/>
                  </p:cNvSpPr>
                  <p:nvPr/>
                </p:nvSpPr>
                <p:spPr bwMode="hidden">
                  <a:xfrm rot="3473776" flipH="1">
                    <a:off x="1506" y="231"/>
                    <a:ext cx="591"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2743" name="Group 71"/>
                <p:cNvGrpSpPr>
                  <a:grpSpLocks/>
                </p:cNvGrpSpPr>
                <p:nvPr/>
              </p:nvGrpSpPr>
              <p:grpSpPr bwMode="auto">
                <a:xfrm>
                  <a:off x="3903" y="0"/>
                  <a:ext cx="248" cy="601"/>
                  <a:chOff x="1935" y="28"/>
                  <a:chExt cx="634" cy="1534"/>
                </a:xfrm>
              </p:grpSpPr>
              <p:sp>
                <p:nvSpPr>
                  <p:cNvPr id="412744" name="Freeform 72"/>
                  <p:cNvSpPr>
                    <a:spLocks/>
                  </p:cNvSpPr>
                  <p:nvPr/>
                </p:nvSpPr>
                <p:spPr bwMode="hidden">
                  <a:xfrm rot="4126480" flipH="1">
                    <a:off x="1931" y="924"/>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45" name="Freeform 73"/>
                  <p:cNvSpPr>
                    <a:spLocks/>
                  </p:cNvSpPr>
                  <p:nvPr/>
                </p:nvSpPr>
                <p:spPr bwMode="hidden">
                  <a:xfrm rot="4126480" flipH="1">
                    <a:off x="1819"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2746" name="Group 74"/>
                <p:cNvGrpSpPr>
                  <a:grpSpLocks/>
                </p:cNvGrpSpPr>
                <p:nvPr/>
              </p:nvGrpSpPr>
              <p:grpSpPr bwMode="auto">
                <a:xfrm>
                  <a:off x="4251" y="252"/>
                  <a:ext cx="723" cy="222"/>
                  <a:chOff x="2822" y="672"/>
                  <a:chExt cx="1845" cy="566"/>
                </a:xfrm>
              </p:grpSpPr>
              <p:sp>
                <p:nvSpPr>
                  <p:cNvPr id="412747" name="Freeform 75"/>
                  <p:cNvSpPr>
                    <a:spLocks/>
                  </p:cNvSpPr>
                  <p:nvPr/>
                </p:nvSpPr>
                <p:spPr bwMode="hidden">
                  <a:xfrm rot="-1325434">
                    <a:off x="2822" y="1023"/>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48" name="Freeform 76"/>
                  <p:cNvSpPr>
                    <a:spLocks/>
                  </p:cNvSpPr>
                  <p:nvPr/>
                </p:nvSpPr>
                <p:spPr bwMode="hidden">
                  <a:xfrm rot="-1325434">
                    <a:off x="4005" y="672"/>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2749" name="Group 77"/>
                <p:cNvGrpSpPr>
                  <a:grpSpLocks/>
                </p:cNvGrpSpPr>
                <p:nvPr/>
              </p:nvGrpSpPr>
              <p:grpSpPr bwMode="auto">
                <a:xfrm>
                  <a:off x="4196" y="163"/>
                  <a:ext cx="699" cy="282"/>
                  <a:chOff x="2683" y="445"/>
                  <a:chExt cx="1781" cy="717"/>
                </a:xfrm>
              </p:grpSpPr>
              <p:sp>
                <p:nvSpPr>
                  <p:cNvPr id="412750" name="Freeform 78"/>
                  <p:cNvSpPr>
                    <a:spLocks/>
                  </p:cNvSpPr>
                  <p:nvPr/>
                </p:nvSpPr>
                <p:spPr bwMode="hidden">
                  <a:xfrm rot="-1921064">
                    <a:off x="2683" y="94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51" name="Freeform 79"/>
                  <p:cNvSpPr>
                    <a:spLocks/>
                  </p:cNvSpPr>
                  <p:nvPr/>
                </p:nvSpPr>
                <p:spPr bwMode="hidden">
                  <a:xfrm rot="-1921064">
                    <a:off x="3802" y="445"/>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sp>
              <p:nvSpPr>
                <p:cNvPr id="412752" name="Freeform 80"/>
                <p:cNvSpPr>
                  <a:spLocks/>
                </p:cNvSpPr>
                <p:nvPr/>
              </p:nvSpPr>
              <p:spPr bwMode="hidden">
                <a:xfrm rot="4578755" flipH="1">
                  <a:off x="3968" y="372"/>
                  <a:ext cx="403" cy="5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53" name="Freeform 81"/>
                <p:cNvSpPr>
                  <a:spLocks/>
                </p:cNvSpPr>
                <p:nvPr/>
              </p:nvSpPr>
              <p:spPr bwMode="hidden">
                <a:xfrm rot="4578755" flipH="1">
                  <a:off x="3977" y="77"/>
                  <a:ext cx="216" cy="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nvGrpSpPr>
                <p:cNvPr id="412754" name="Group 82"/>
                <p:cNvGrpSpPr>
                  <a:grpSpLocks/>
                </p:cNvGrpSpPr>
                <p:nvPr/>
              </p:nvGrpSpPr>
              <p:grpSpPr bwMode="auto">
                <a:xfrm>
                  <a:off x="4242" y="5"/>
                  <a:ext cx="251" cy="596"/>
                  <a:chOff x="2800" y="41"/>
                  <a:chExt cx="640" cy="1520"/>
                </a:xfrm>
              </p:grpSpPr>
              <p:sp>
                <p:nvSpPr>
                  <p:cNvPr id="412755" name="Freeform 83"/>
                  <p:cNvSpPr>
                    <a:spLocks/>
                  </p:cNvSpPr>
                  <p:nvPr/>
                </p:nvSpPr>
                <p:spPr bwMode="hidden">
                  <a:xfrm rot="-3857755">
                    <a:off x="2361" y="938"/>
                    <a:ext cx="1062"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56" name="Freeform 84"/>
                  <p:cNvSpPr>
                    <a:spLocks/>
                  </p:cNvSpPr>
                  <p:nvPr/>
                </p:nvSpPr>
                <p:spPr bwMode="hidden">
                  <a:xfrm rot="-3857755">
                    <a:off x="3011" y="181"/>
                    <a:ext cx="570" cy="2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2757" name="Group 85"/>
                <p:cNvGrpSpPr>
                  <a:grpSpLocks/>
                </p:cNvGrpSpPr>
                <p:nvPr/>
              </p:nvGrpSpPr>
              <p:grpSpPr bwMode="auto">
                <a:xfrm>
                  <a:off x="4295" y="53"/>
                  <a:ext cx="398" cy="574"/>
                  <a:chOff x="2934" y="163"/>
                  <a:chExt cx="1017" cy="1464"/>
                </a:xfrm>
              </p:grpSpPr>
              <p:sp>
                <p:nvSpPr>
                  <p:cNvPr id="412758" name="Freeform 86"/>
                  <p:cNvSpPr>
                    <a:spLocks/>
                  </p:cNvSpPr>
                  <p:nvPr/>
                </p:nvSpPr>
                <p:spPr bwMode="hidden">
                  <a:xfrm rot="-2777260">
                    <a:off x="2491" y="915"/>
                    <a:ext cx="1155"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59" name="Freeform 87"/>
                  <p:cNvSpPr>
                    <a:spLocks/>
                  </p:cNvSpPr>
                  <p:nvPr/>
                </p:nvSpPr>
                <p:spPr bwMode="hidden">
                  <a:xfrm rot="-2777260">
                    <a:off x="3430" y="261"/>
                    <a:ext cx="620" cy="42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2760" name="Group 88"/>
                <p:cNvGrpSpPr>
                  <a:grpSpLocks/>
                </p:cNvGrpSpPr>
                <p:nvPr/>
              </p:nvGrpSpPr>
              <p:grpSpPr bwMode="auto">
                <a:xfrm>
                  <a:off x="4215" y="2"/>
                  <a:ext cx="95" cy="567"/>
                  <a:chOff x="2730" y="32"/>
                  <a:chExt cx="243" cy="1448"/>
                </a:xfrm>
              </p:grpSpPr>
              <p:sp>
                <p:nvSpPr>
                  <p:cNvPr id="412761" name="Freeform 89"/>
                  <p:cNvSpPr>
                    <a:spLocks/>
                  </p:cNvSpPr>
                  <p:nvPr/>
                </p:nvSpPr>
                <p:spPr bwMode="hidden">
                  <a:xfrm rot="-4903748">
                    <a:off x="2296" y="960"/>
                    <a:ext cx="954"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62" name="Freeform 90"/>
                  <p:cNvSpPr>
                    <a:spLocks/>
                  </p:cNvSpPr>
                  <p:nvPr/>
                </p:nvSpPr>
                <p:spPr bwMode="hidden">
                  <a:xfrm rot="-4903748">
                    <a:off x="2650" y="220"/>
                    <a:ext cx="512"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2763" name="Group 91"/>
                <p:cNvGrpSpPr>
                  <a:grpSpLocks/>
                </p:cNvGrpSpPr>
                <p:nvPr/>
              </p:nvGrpSpPr>
              <p:grpSpPr bwMode="auto">
                <a:xfrm>
                  <a:off x="3514" y="683"/>
                  <a:ext cx="425" cy="960"/>
                  <a:chOff x="943" y="1769"/>
                  <a:chExt cx="1085" cy="2450"/>
                </a:xfrm>
              </p:grpSpPr>
              <p:sp>
                <p:nvSpPr>
                  <p:cNvPr id="412764" name="Freeform 92"/>
                  <p:cNvSpPr>
                    <a:spLocks/>
                  </p:cNvSpPr>
                  <p:nvPr/>
                </p:nvSpPr>
                <p:spPr bwMode="hidden">
                  <a:xfrm rot="18335692" flipH="1">
                    <a:off x="1010" y="2475"/>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65" name="Freeform 93"/>
                  <p:cNvSpPr>
                    <a:spLocks/>
                  </p:cNvSpPr>
                  <p:nvPr/>
                </p:nvSpPr>
                <p:spPr bwMode="hidden">
                  <a:xfrm rot="18335692" flipH="1">
                    <a:off x="725" y="351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2766" name="Group 94"/>
                <p:cNvGrpSpPr>
                  <a:grpSpLocks/>
                </p:cNvGrpSpPr>
                <p:nvPr/>
              </p:nvGrpSpPr>
              <p:grpSpPr bwMode="auto">
                <a:xfrm>
                  <a:off x="3715" y="748"/>
                  <a:ext cx="300" cy="930"/>
                  <a:chOff x="1455" y="1936"/>
                  <a:chExt cx="766" cy="2373"/>
                </a:xfrm>
              </p:grpSpPr>
              <p:sp>
                <p:nvSpPr>
                  <p:cNvPr id="412767" name="Freeform 95"/>
                  <p:cNvSpPr>
                    <a:spLocks/>
                  </p:cNvSpPr>
                  <p:nvPr/>
                </p:nvSpPr>
                <p:spPr bwMode="hidden">
                  <a:xfrm rot="17542885" flipH="1">
                    <a:off x="1267" y="2578"/>
                    <a:ext cx="159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68" name="Freeform 96"/>
                  <p:cNvSpPr>
                    <a:spLocks/>
                  </p:cNvSpPr>
                  <p:nvPr/>
                </p:nvSpPr>
                <p:spPr bwMode="hidden">
                  <a:xfrm rot="17542885" flipH="1">
                    <a:off x="1272" y="3636"/>
                    <a:ext cx="85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2769" name="Group 97"/>
                <p:cNvGrpSpPr>
                  <a:grpSpLocks/>
                </p:cNvGrpSpPr>
                <p:nvPr/>
              </p:nvGrpSpPr>
              <p:grpSpPr bwMode="auto">
                <a:xfrm rot="88588">
                  <a:off x="3923" y="769"/>
                  <a:ext cx="180" cy="913"/>
                  <a:chOff x="1956" y="1990"/>
                  <a:chExt cx="492" cy="2604"/>
                </a:xfrm>
              </p:grpSpPr>
              <p:sp>
                <p:nvSpPr>
                  <p:cNvPr id="412770" name="Freeform 98"/>
                  <p:cNvSpPr>
                    <a:spLocks/>
                  </p:cNvSpPr>
                  <p:nvPr/>
                </p:nvSpPr>
                <p:spPr bwMode="hidden">
                  <a:xfrm rot="16782062" flipH="1">
                    <a:off x="1442" y="2695"/>
                    <a:ext cx="1711" cy="3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71" name="Freeform 99"/>
                  <p:cNvSpPr>
                    <a:spLocks/>
                  </p:cNvSpPr>
                  <p:nvPr/>
                </p:nvSpPr>
                <p:spPr bwMode="hidden">
                  <a:xfrm rot="16782062" flipH="1">
                    <a:off x="1734" y="3898"/>
                    <a:ext cx="918" cy="4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2772" name="Group 100"/>
                <p:cNvGrpSpPr>
                  <a:grpSpLocks/>
                </p:cNvGrpSpPr>
                <p:nvPr/>
              </p:nvGrpSpPr>
              <p:grpSpPr bwMode="auto">
                <a:xfrm>
                  <a:off x="4451" y="662"/>
                  <a:ext cx="442" cy="951"/>
                  <a:chOff x="3334" y="1717"/>
                  <a:chExt cx="1125" cy="2426"/>
                </a:xfrm>
              </p:grpSpPr>
              <p:sp>
                <p:nvSpPr>
                  <p:cNvPr id="412773" name="Freeform 101"/>
                  <p:cNvSpPr>
                    <a:spLocks/>
                  </p:cNvSpPr>
                  <p:nvPr/>
                </p:nvSpPr>
                <p:spPr bwMode="hidden">
                  <a:xfrm rot="3144576">
                    <a:off x="2628" y="2423"/>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74" name="Freeform 102"/>
                  <p:cNvSpPr>
                    <a:spLocks/>
                  </p:cNvSpPr>
                  <p:nvPr/>
                </p:nvSpPr>
                <p:spPr bwMode="hidden">
                  <a:xfrm rot="3144576">
                    <a:off x="3751" y="3436"/>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2775" name="Group 103"/>
                <p:cNvGrpSpPr>
                  <a:grpSpLocks/>
                </p:cNvGrpSpPr>
                <p:nvPr/>
              </p:nvGrpSpPr>
              <p:grpSpPr bwMode="auto">
                <a:xfrm>
                  <a:off x="4391" y="721"/>
                  <a:ext cx="347" cy="951"/>
                  <a:chOff x="3181" y="1866"/>
                  <a:chExt cx="883" cy="2426"/>
                </a:xfrm>
              </p:grpSpPr>
              <p:sp>
                <p:nvSpPr>
                  <p:cNvPr id="412776" name="Freeform 104"/>
                  <p:cNvSpPr>
                    <a:spLocks/>
                  </p:cNvSpPr>
                  <p:nvPr/>
                </p:nvSpPr>
                <p:spPr bwMode="hidden">
                  <a:xfrm rot="3745735">
                    <a:off x="2506" y="2541"/>
                    <a:ext cx="1650"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77" name="Freeform 105"/>
                  <p:cNvSpPr>
                    <a:spLocks/>
                  </p:cNvSpPr>
                  <p:nvPr/>
                </p:nvSpPr>
                <p:spPr bwMode="hidden">
                  <a:xfrm rot="3745735">
                    <a:off x="3387" y="3615"/>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2778" name="Group 106"/>
                <p:cNvGrpSpPr>
                  <a:grpSpLocks/>
                </p:cNvGrpSpPr>
                <p:nvPr/>
              </p:nvGrpSpPr>
              <p:grpSpPr bwMode="auto">
                <a:xfrm>
                  <a:off x="4323" y="767"/>
                  <a:ext cx="243" cy="935"/>
                  <a:chOff x="3006" y="1983"/>
                  <a:chExt cx="619" cy="2386"/>
                </a:xfrm>
              </p:grpSpPr>
              <p:sp>
                <p:nvSpPr>
                  <p:cNvPr id="412779" name="Freeform 107"/>
                  <p:cNvSpPr>
                    <a:spLocks/>
                  </p:cNvSpPr>
                  <p:nvPr/>
                </p:nvSpPr>
                <p:spPr bwMode="hidden">
                  <a:xfrm rot="4286818">
                    <a:off x="2328" y="2661"/>
                    <a:ext cx="160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80" name="Freeform 108"/>
                  <p:cNvSpPr>
                    <a:spLocks/>
                  </p:cNvSpPr>
                  <p:nvPr/>
                </p:nvSpPr>
                <p:spPr bwMode="hidden">
                  <a:xfrm rot="4286818">
                    <a:off x="3002" y="3747"/>
                    <a:ext cx="85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2781" name="Group 109"/>
                <p:cNvGrpSpPr>
                  <a:grpSpLocks/>
                </p:cNvGrpSpPr>
                <p:nvPr/>
              </p:nvGrpSpPr>
              <p:grpSpPr bwMode="auto">
                <a:xfrm>
                  <a:off x="4249" y="813"/>
                  <a:ext cx="159" cy="870"/>
                  <a:chOff x="2819" y="2101"/>
                  <a:chExt cx="405" cy="2219"/>
                </a:xfrm>
              </p:grpSpPr>
              <p:sp>
                <p:nvSpPr>
                  <p:cNvPr id="412782" name="Freeform 110"/>
                  <p:cNvSpPr>
                    <a:spLocks/>
                  </p:cNvSpPr>
                  <p:nvPr/>
                </p:nvSpPr>
                <p:spPr bwMode="hidden">
                  <a:xfrm rot="4898956">
                    <a:off x="2206" y="2714"/>
                    <a:ext cx="147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83" name="Freeform 111"/>
                  <p:cNvSpPr>
                    <a:spLocks/>
                  </p:cNvSpPr>
                  <p:nvPr/>
                </p:nvSpPr>
                <p:spPr bwMode="hidden">
                  <a:xfrm rot="4898956">
                    <a:off x="2636" y="3732"/>
                    <a:ext cx="790"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nvGrpSpPr>
                <p:cNvPr id="412784" name="Group 112"/>
                <p:cNvGrpSpPr>
                  <a:grpSpLocks/>
                </p:cNvGrpSpPr>
                <p:nvPr/>
              </p:nvGrpSpPr>
              <p:grpSpPr bwMode="auto">
                <a:xfrm>
                  <a:off x="4045" y="826"/>
                  <a:ext cx="167" cy="857"/>
                  <a:chOff x="2287" y="2135"/>
                  <a:chExt cx="426" cy="2185"/>
                </a:xfrm>
              </p:grpSpPr>
              <p:sp>
                <p:nvSpPr>
                  <p:cNvPr id="412785" name="Freeform 113"/>
                  <p:cNvSpPr>
                    <a:spLocks/>
                  </p:cNvSpPr>
                  <p:nvPr/>
                </p:nvSpPr>
                <p:spPr bwMode="hidden">
                  <a:xfrm rot="5755659">
                    <a:off x="1900" y="2760"/>
                    <a:ext cx="1437"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86" name="Freeform 114"/>
                  <p:cNvSpPr>
                    <a:spLocks/>
                  </p:cNvSpPr>
                  <p:nvPr/>
                </p:nvSpPr>
                <p:spPr bwMode="hidden">
                  <a:xfrm rot="5755659">
                    <a:off x="2049" y="3787"/>
                    <a:ext cx="771" cy="2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sp>
            <p:nvSpPr>
              <p:cNvPr id="412787" name="Freeform 115"/>
              <p:cNvSpPr>
                <a:spLocks/>
              </p:cNvSpPr>
              <p:nvPr/>
            </p:nvSpPr>
            <p:spPr bwMode="hidden">
              <a:xfrm flipH="1">
                <a:off x="3873" y="934"/>
                <a:ext cx="191"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88" name="Arc 116"/>
              <p:cNvSpPr>
                <a:spLocks/>
              </p:cNvSpPr>
              <p:nvPr/>
            </p:nvSpPr>
            <p:spPr bwMode="hidden">
              <a:xfrm flipH="1">
                <a:off x="3528" y="726"/>
                <a:ext cx="833"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89" name="Arc 117"/>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90" name="Arc 118"/>
              <p:cNvSpPr>
                <a:spLocks/>
              </p:cNvSpPr>
              <p:nvPr/>
            </p:nvSpPr>
            <p:spPr bwMode="hidden">
              <a:xfrm flipH="1">
                <a:off x="3612" y="580"/>
                <a:ext cx="487"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91" name="Arc 119"/>
              <p:cNvSpPr>
                <a:spLocks/>
              </p:cNvSpPr>
              <p:nvPr/>
            </p:nvSpPr>
            <p:spPr bwMode="hidden">
              <a:xfrm flipH="1">
                <a:off x="3267" y="628"/>
                <a:ext cx="791" cy="932"/>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92"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93"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94" name="Arc 122"/>
              <p:cNvSpPr>
                <a:spLocks/>
              </p:cNvSpPr>
              <p:nvPr/>
            </p:nvSpPr>
            <p:spPr bwMode="hidden">
              <a:xfrm>
                <a:off x="4268" y="585"/>
                <a:ext cx="394"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95" name="Arc 123"/>
              <p:cNvSpPr>
                <a:spLocks/>
              </p:cNvSpPr>
              <p:nvPr/>
            </p:nvSpPr>
            <p:spPr bwMode="hidden">
              <a:xfrm>
                <a:off x="4303" y="463"/>
                <a:ext cx="55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96" name="Freeform 124"/>
              <p:cNvSpPr>
                <a:spLocks/>
              </p:cNvSpPr>
              <p:nvPr/>
            </p:nvSpPr>
            <p:spPr bwMode="hidden">
              <a:xfrm>
                <a:off x="4410" y="1033"/>
                <a:ext cx="190"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97" name="Freeform 125"/>
              <p:cNvSpPr>
                <a:spLocks/>
              </p:cNvSpPr>
              <p:nvPr/>
            </p:nvSpPr>
            <p:spPr bwMode="hidden">
              <a:xfrm rot="19660755" flipV="1">
                <a:off x="4114" y="843"/>
                <a:ext cx="173" cy="3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98" name="Arc 126"/>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799" name="Arc 127"/>
              <p:cNvSpPr>
                <a:spLocks/>
              </p:cNvSpPr>
              <p:nvPr/>
            </p:nvSpPr>
            <p:spPr bwMode="hidden">
              <a:xfrm flipH="1">
                <a:off x="3425" y="123"/>
                <a:ext cx="725"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800" name="Arc 128"/>
              <p:cNvSpPr>
                <a:spLocks/>
              </p:cNvSpPr>
              <p:nvPr/>
            </p:nvSpPr>
            <p:spPr bwMode="hidden">
              <a:xfrm>
                <a:off x="4199" y="502"/>
                <a:ext cx="299" cy="9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801" name="Freeform 129"/>
              <p:cNvSpPr>
                <a:spLocks/>
              </p:cNvSpPr>
              <p:nvPr/>
            </p:nvSpPr>
            <p:spPr bwMode="hidden">
              <a:xfrm flipH="1">
                <a:off x="3307" y="982"/>
                <a:ext cx="425"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802" name="Freeform 130"/>
              <p:cNvSpPr>
                <a:spLocks/>
              </p:cNvSpPr>
              <p:nvPr/>
            </p:nvSpPr>
            <p:spPr bwMode="hidden">
              <a:xfrm flipH="1">
                <a:off x="3507" y="350"/>
                <a:ext cx="273"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803" name="Freeform 131"/>
              <p:cNvSpPr>
                <a:spLocks/>
              </p:cNvSpPr>
              <p:nvPr/>
            </p:nvSpPr>
            <p:spPr bwMode="hidden">
              <a:xfrm flipH="1">
                <a:off x="3821" y="172"/>
                <a:ext cx="164"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804" name="Freeform 132"/>
              <p:cNvSpPr>
                <a:spLocks/>
              </p:cNvSpPr>
              <p:nvPr/>
            </p:nvSpPr>
            <p:spPr bwMode="hidden">
              <a:xfrm>
                <a:off x="4841" y="894"/>
                <a:ext cx="395" cy="6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805" name="Freeform 133"/>
              <p:cNvSpPr>
                <a:spLocks/>
              </p:cNvSpPr>
              <p:nvPr/>
            </p:nvSpPr>
            <p:spPr bwMode="hidden">
              <a:xfrm>
                <a:off x="4636" y="576"/>
                <a:ext cx="595" cy="41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806" name="Freeform 134"/>
              <p:cNvSpPr>
                <a:spLocks/>
              </p:cNvSpPr>
              <p:nvPr/>
            </p:nvSpPr>
            <p:spPr bwMode="hidden">
              <a:xfrm>
                <a:off x="4658" y="132"/>
                <a:ext cx="260" cy="56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807" name="Freeform 135"/>
              <p:cNvSpPr>
                <a:spLocks/>
              </p:cNvSpPr>
              <p:nvPr/>
            </p:nvSpPr>
            <p:spPr bwMode="hidden">
              <a:xfrm rot="20253369">
                <a:off x="4401" y="599"/>
                <a:ext cx="174"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sp>
            <p:nvSpPr>
              <p:cNvPr id="412808" name="Freeform 136"/>
              <p:cNvSpPr>
                <a:spLocks/>
              </p:cNvSpPr>
              <p:nvPr/>
            </p:nvSpPr>
            <p:spPr bwMode="hidden">
              <a:xfrm rot="1346631" flipH="1">
                <a:off x="3783" y="590"/>
                <a:ext cx="173"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800" smtClean="0">
                  <a:solidFill>
                    <a:srgbClr val="FFCC00"/>
                  </a:solidFill>
                  <a:cs typeface="Arial"/>
                </a:endParaRPr>
              </a:p>
            </p:txBody>
          </p:sp>
        </p:grpSp>
      </p:grpSp>
      <p:sp>
        <p:nvSpPr>
          <p:cNvPr id="412809" name="Rectangle 137"/>
          <p:cNvSpPr>
            <a:spLocks noGrp="1" noChangeArrowheads="1"/>
          </p:cNvSpPr>
          <p:nvPr>
            <p:ph type="title"/>
          </p:nvPr>
        </p:nvSpPr>
        <p:spPr bwMode="auto">
          <a:xfrm>
            <a:off x="685800" y="226219"/>
            <a:ext cx="7772400" cy="1096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2810" name="Rectangle 138"/>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2811" name="Rectangle 139"/>
          <p:cNvSpPr>
            <a:spLocks noGrp="1" noChangeArrowheads="1"/>
          </p:cNvSpPr>
          <p:nvPr>
            <p:ph type="dt" sz="half" idx="2"/>
          </p:nvPr>
        </p:nvSpPr>
        <p:spPr bwMode="auto">
          <a:xfrm>
            <a:off x="685800" y="4686300"/>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fld id="{C51B70EC-0484-4EFA-9A5A-CE1F4D6B8428}" type="datetimeFigureOut">
              <a:rPr lang="en-US" smtClean="0">
                <a:solidFill>
                  <a:srgbClr val="FFCC00"/>
                </a:solidFill>
                <a:cs typeface="Arial"/>
              </a:rPr>
              <a:pPr/>
              <a:t>9/10/2025</a:t>
            </a:fld>
            <a:endParaRPr lang="en-US" smtClean="0">
              <a:solidFill>
                <a:srgbClr val="FFCC00"/>
              </a:solidFill>
              <a:cs typeface="Arial"/>
            </a:endParaRPr>
          </a:p>
        </p:txBody>
      </p:sp>
      <p:sp>
        <p:nvSpPr>
          <p:cNvPr id="412812" name="Rectangle 140"/>
          <p:cNvSpPr>
            <a:spLocks noGrp="1" noChangeArrowheads="1"/>
          </p:cNvSpPr>
          <p:nvPr>
            <p:ph type="ftr" sz="quarter" idx="3"/>
          </p:nvPr>
        </p:nvSpPr>
        <p:spPr bwMode="auto">
          <a:xfrm>
            <a:off x="3124200"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smtClean="0">
              <a:solidFill>
                <a:srgbClr val="FFCC00"/>
              </a:solidFill>
              <a:cs typeface="Arial"/>
            </a:endParaRPr>
          </a:p>
        </p:txBody>
      </p:sp>
      <p:sp>
        <p:nvSpPr>
          <p:cNvPr id="412813" name="Rectangle 141"/>
          <p:cNvSpPr>
            <a:spLocks noGrp="1" noChangeArrowheads="1"/>
          </p:cNvSpPr>
          <p:nvPr>
            <p:ph type="sldNum" sz="quarter" idx="4"/>
          </p:nvPr>
        </p:nvSpPr>
        <p:spPr bwMode="auto">
          <a:xfrm>
            <a:off x="6553200" y="4686300"/>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2BC72726-5121-4961-89C8-9B9FF8D2AF65}" type="slidenum">
              <a:rPr lang="en-US" smtClean="0">
                <a:solidFill>
                  <a:srgbClr val="FFCC00"/>
                </a:solidFill>
                <a:cs typeface="Arial"/>
              </a:rPr>
              <a:pPr/>
              <a:t>‹#›</a:t>
            </a:fld>
            <a:endParaRPr lang="en-US" smtClean="0">
              <a:solidFill>
                <a:srgbClr val="FFCC00"/>
              </a:solidFill>
              <a:cs typeface="Arial"/>
            </a:endParaRPr>
          </a:p>
        </p:txBody>
      </p:sp>
    </p:spTree>
    <p:extLst>
      <p:ext uri="{BB962C8B-B14F-4D97-AF65-F5344CB8AC3E}">
        <p14:creationId xmlns:p14="http://schemas.microsoft.com/office/powerpoint/2010/main" val="500354553"/>
      </p:ext>
    </p:extLst>
  </p:cSld>
  <p:clrMap bg1="dk2" tx1="lt1" bg2="dk1" tx2="lt2" accent1="accent1" accent2="accent2" accent3="accent3" accent4="accent4" accent5="accent5" accent6="accent6" hlink="hlink" folHlink="folHlink"/>
  <p:sldLayoutIdLst>
    <p:sldLayoutId id="2147486368" r:id="rId1"/>
    <p:sldLayoutId id="2147486369" r:id="rId2"/>
    <p:sldLayoutId id="2147486370" r:id="rId3"/>
    <p:sldLayoutId id="2147486371" r:id="rId4"/>
    <p:sldLayoutId id="2147486372" r:id="rId5"/>
    <p:sldLayoutId id="2147486373" r:id="rId6"/>
    <p:sldLayoutId id="2147486374" r:id="rId7"/>
    <p:sldLayoutId id="2147486375" r:id="rId8"/>
    <p:sldLayoutId id="2147486376" r:id="rId9"/>
    <p:sldLayoutId id="2147486377" r:id="rId10"/>
    <p:sldLayoutId id="2147486378"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Black" pitchFamily="34" charset="0"/>
          <a:cs typeface="Arial" charset="0"/>
        </a:defRPr>
      </a:lvl2pPr>
      <a:lvl3pPr algn="l" rtl="0" fontAlgn="base">
        <a:spcBef>
          <a:spcPct val="0"/>
        </a:spcBef>
        <a:spcAft>
          <a:spcPct val="0"/>
        </a:spcAft>
        <a:defRPr sz="4400">
          <a:solidFill>
            <a:schemeClr val="tx2"/>
          </a:solidFill>
          <a:latin typeface="Arial Black" pitchFamily="34" charset="0"/>
          <a:cs typeface="Arial" charset="0"/>
        </a:defRPr>
      </a:lvl3pPr>
      <a:lvl4pPr algn="l" rtl="0" fontAlgn="base">
        <a:spcBef>
          <a:spcPct val="0"/>
        </a:spcBef>
        <a:spcAft>
          <a:spcPct val="0"/>
        </a:spcAft>
        <a:defRPr sz="4400">
          <a:solidFill>
            <a:schemeClr val="tx2"/>
          </a:solidFill>
          <a:latin typeface="Arial Black" pitchFamily="34" charset="0"/>
          <a:cs typeface="Arial" charset="0"/>
        </a:defRPr>
      </a:lvl4pPr>
      <a:lvl5pPr algn="l" rtl="0" fontAlgn="base">
        <a:spcBef>
          <a:spcPct val="0"/>
        </a:spcBef>
        <a:spcAft>
          <a:spcPct val="0"/>
        </a:spcAft>
        <a:defRPr sz="4400">
          <a:solidFill>
            <a:schemeClr val="tx2"/>
          </a:solidFill>
          <a:latin typeface="Arial Black" pitchFamily="34" charset="0"/>
          <a:cs typeface="Arial" charset="0"/>
        </a:defRPr>
      </a:lvl5pPr>
      <a:lvl6pPr marL="457200" algn="l" rtl="0" fontAlgn="base">
        <a:spcBef>
          <a:spcPct val="0"/>
        </a:spcBef>
        <a:spcAft>
          <a:spcPct val="0"/>
        </a:spcAft>
        <a:defRPr sz="4400">
          <a:solidFill>
            <a:schemeClr val="tx2"/>
          </a:solidFill>
          <a:latin typeface="Arial Black" pitchFamily="34" charset="0"/>
          <a:cs typeface="Arial" charset="0"/>
        </a:defRPr>
      </a:lvl6pPr>
      <a:lvl7pPr marL="914400" algn="l" rtl="0" fontAlgn="base">
        <a:spcBef>
          <a:spcPct val="0"/>
        </a:spcBef>
        <a:spcAft>
          <a:spcPct val="0"/>
        </a:spcAft>
        <a:defRPr sz="4400">
          <a:solidFill>
            <a:schemeClr val="tx2"/>
          </a:solidFill>
          <a:latin typeface="Arial Black" pitchFamily="34" charset="0"/>
          <a:cs typeface="Arial" charset="0"/>
        </a:defRPr>
      </a:lvl7pPr>
      <a:lvl8pPr marL="1371600" algn="l" rtl="0" fontAlgn="base">
        <a:spcBef>
          <a:spcPct val="0"/>
        </a:spcBef>
        <a:spcAft>
          <a:spcPct val="0"/>
        </a:spcAft>
        <a:defRPr sz="4400">
          <a:solidFill>
            <a:schemeClr val="tx2"/>
          </a:solidFill>
          <a:latin typeface="Arial Black" pitchFamily="34" charset="0"/>
          <a:cs typeface="Arial" charset="0"/>
        </a:defRPr>
      </a:lvl8pPr>
      <a:lvl9pPr marL="1828800" algn="l" rtl="0" fontAlgn="base">
        <a:spcBef>
          <a:spcPct val="0"/>
        </a:spcBef>
        <a:spcAft>
          <a:spcPct val="0"/>
        </a:spcAft>
        <a:defRPr sz="4400">
          <a:solidFill>
            <a:schemeClr val="tx2"/>
          </a:solidFill>
          <a:latin typeface="Arial Black" pitchFamily="34" charset="0"/>
          <a:cs typeface="Arial" charset="0"/>
        </a:defRPr>
      </a:lvl9pPr>
    </p:titleStyle>
    <p:bodyStyle>
      <a:lvl1pPr marL="342900" indent="-342900" algn="l" rtl="0" fontAlgn="base">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folHlink"/>
        </a:buClr>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Font typeface="Times New Roman" pitchFamily="18" charset="0"/>
        <a:buChar char="−"/>
        <a:defRPr sz="2000">
          <a:solidFill>
            <a:schemeClr val="tx1"/>
          </a:solidFill>
          <a:latin typeface="+mn-lt"/>
          <a:cs typeface="+mn-cs"/>
        </a:defRPr>
      </a:lvl4pPr>
      <a:lvl5pPr marL="2057400" indent="-228600" algn="l" rtl="0" fontAlgn="base">
        <a:spcBef>
          <a:spcPct val="20000"/>
        </a:spcBef>
        <a:spcAft>
          <a:spcPct val="0"/>
        </a:spcAft>
        <a:buFont typeface="Times New Roman" pitchFamily="18" charset="0"/>
        <a:buChar char="–"/>
        <a:defRPr sz="2000">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226229"/>
            <a:ext cx="8831802" cy="3784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2" y="114302"/>
            <a:ext cx="8814047" cy="10098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81000" y="266885"/>
            <a:ext cx="8381260" cy="790796"/>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2" y="1289303"/>
            <a:ext cx="8407893" cy="33055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4767263"/>
            <a:ext cx="2133600" cy="205740"/>
          </a:xfrm>
          <a:prstGeom prst="rect">
            <a:avLst/>
          </a:prstGeom>
        </p:spPr>
        <p:txBody>
          <a:bodyPr vert="horz" lIns="91440" tIns="45720" rIns="91440" bIns="45720" rtlCol="0" anchor="ctr"/>
          <a:lstStyle>
            <a:lvl1pPr algn="l">
              <a:defRPr sz="1100">
                <a:solidFill>
                  <a:schemeClr val="tx2"/>
                </a:solidFill>
              </a:defRPr>
            </a:lvl1pPr>
          </a:lstStyle>
          <a:p>
            <a:pPr>
              <a:defRPr/>
            </a:pPr>
            <a:endParaRPr lang="en-US">
              <a:solidFill>
                <a:srgbClr val="534949"/>
              </a:solidFill>
            </a:endParaRPr>
          </a:p>
        </p:txBody>
      </p:sp>
      <p:sp>
        <p:nvSpPr>
          <p:cNvPr id="5" name="Footer Placeholder 4"/>
          <p:cNvSpPr>
            <a:spLocks noGrp="1"/>
          </p:cNvSpPr>
          <p:nvPr>
            <p:ph type="ftr" sz="quarter" idx="3"/>
          </p:nvPr>
        </p:nvSpPr>
        <p:spPr>
          <a:xfrm>
            <a:off x="3048000" y="4767263"/>
            <a:ext cx="3352800" cy="205740"/>
          </a:xfrm>
          <a:prstGeom prst="rect">
            <a:avLst/>
          </a:prstGeom>
        </p:spPr>
        <p:txBody>
          <a:bodyPr vert="horz" lIns="91440" tIns="45720" rIns="91440" bIns="45720" rtlCol="0" anchor="ctr"/>
          <a:lstStyle>
            <a:lvl1pPr algn="ctr">
              <a:defRPr sz="1100">
                <a:solidFill>
                  <a:schemeClr val="tx2"/>
                </a:solidFill>
              </a:defRPr>
            </a:lvl1pPr>
          </a:lstStyle>
          <a:p>
            <a:pPr>
              <a:defRPr/>
            </a:pPr>
            <a:r>
              <a:rPr lang="en-US" smtClean="0">
                <a:solidFill>
                  <a:srgbClr val="534949"/>
                </a:solidFill>
              </a:rPr>
              <a:t>Md. Ashiqur Rahman www.ashikzaman53@yahoo.com</a:t>
            </a:r>
            <a:endParaRPr lang="en-US">
              <a:solidFill>
                <a:srgbClr val="534949"/>
              </a:solidFill>
            </a:endParaRPr>
          </a:p>
        </p:txBody>
      </p:sp>
      <p:sp>
        <p:nvSpPr>
          <p:cNvPr id="6" name="Slide Number Placeholder 5"/>
          <p:cNvSpPr>
            <a:spLocks noGrp="1"/>
          </p:cNvSpPr>
          <p:nvPr>
            <p:ph type="sldNum" sz="quarter" idx="4"/>
          </p:nvPr>
        </p:nvSpPr>
        <p:spPr>
          <a:xfrm>
            <a:off x="8234680" y="4766310"/>
            <a:ext cx="582966" cy="205740"/>
          </a:xfrm>
          <a:prstGeom prst="rect">
            <a:avLst/>
          </a:prstGeom>
          <a:ln w="19050">
            <a:noFill/>
          </a:ln>
        </p:spPr>
        <p:txBody>
          <a:bodyPr vert="horz" lIns="91440" tIns="45720" rIns="91440" bIns="45720" rtlCol="0" anchor="ctr"/>
          <a:lstStyle>
            <a:lvl1pPr algn="ctr">
              <a:defRPr sz="1100">
                <a:solidFill>
                  <a:schemeClr val="tx2"/>
                </a:solidFill>
              </a:defRPr>
            </a:lvl1pPr>
          </a:lstStyle>
          <a:p>
            <a:pPr>
              <a:defRPr/>
            </a:pPr>
            <a:fld id="{57D1ACAB-B77C-49C5-A222-49D4231E4815}" type="slidenum">
              <a:rPr lang="en-US" smtClean="0">
                <a:solidFill>
                  <a:srgbClr val="534949"/>
                </a:solidFill>
              </a:rPr>
              <a:pPr>
                <a:defRPr/>
              </a:pPr>
              <a:t>‹#›</a:t>
            </a:fld>
            <a:endParaRPr lang="en-US">
              <a:solidFill>
                <a:srgbClr val="534949"/>
              </a:solidFill>
            </a:endParaRPr>
          </a:p>
        </p:txBody>
      </p:sp>
    </p:spTree>
    <p:extLst>
      <p:ext uri="{BB962C8B-B14F-4D97-AF65-F5344CB8AC3E}">
        <p14:creationId xmlns:p14="http://schemas.microsoft.com/office/powerpoint/2010/main" val="104482973"/>
      </p:ext>
    </p:extLst>
  </p:cSld>
  <p:clrMap bg1="lt1" tx1="dk1" bg2="lt2" tx2="dk2" accent1="accent1" accent2="accent2" accent3="accent3" accent4="accent4" accent5="accent5" accent6="accent6" hlink="hlink" folHlink="folHlink"/>
  <p:sldLayoutIdLst>
    <p:sldLayoutId id="2147486380" r:id="rId1"/>
    <p:sldLayoutId id="2147486381" r:id="rId2"/>
    <p:sldLayoutId id="2147486382" r:id="rId3"/>
    <p:sldLayoutId id="2147486383" r:id="rId4"/>
    <p:sldLayoutId id="2147486384" r:id="rId5"/>
    <p:sldLayoutId id="2147486385" r:id="rId6"/>
    <p:sldLayoutId id="2147486386" r:id="rId7"/>
    <p:sldLayoutId id="2147486387" r:id="rId8"/>
    <p:sldLayoutId id="2147486388" r:id="rId9"/>
    <p:sldLayoutId id="2147486389" r:id="rId10"/>
    <p:sldLayoutId id="2147486390" r:id="rId11"/>
  </p:sldLayoutIdLst>
  <p:hf sldNum="0" hd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0404"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solidFill>
                <a:srgbClr val="000000"/>
              </a:solidFill>
            </a:endParaRPr>
          </a:p>
        </p:txBody>
      </p:sp>
      <p:sp>
        <p:nvSpPr>
          <p:cNvPr id="230405"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r>
              <a:rPr lang="en-US">
                <a:solidFill>
                  <a:srgbClr val="000000"/>
                </a:solidFill>
              </a:rPr>
              <a:t>Md. Ashiqur Rahman www.ashikzaman53@yahoo.com</a:t>
            </a:r>
          </a:p>
        </p:txBody>
      </p:sp>
      <p:sp>
        <p:nvSpPr>
          <p:cNvPr id="230406"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5547671B-0580-42BB-92AF-5B5D022B22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8568971"/>
      </p:ext>
    </p:extLst>
  </p:cSld>
  <p:clrMap bg1="lt1" tx1="dk1" bg2="lt2" tx2="dk2" accent1="accent1" accent2="accent2" accent3="accent3" accent4="accent4" accent5="accent5" accent6="accent6" hlink="hlink" folHlink="folHlink"/>
  <p:sldLayoutIdLst>
    <p:sldLayoutId id="2147486416" r:id="rId1"/>
    <p:sldLayoutId id="2147486417" r:id="rId2"/>
    <p:sldLayoutId id="2147486418" r:id="rId3"/>
    <p:sldLayoutId id="2147486419" r:id="rId4"/>
    <p:sldLayoutId id="2147486420" r:id="rId5"/>
    <p:sldLayoutId id="2147486421" r:id="rId6"/>
    <p:sldLayoutId id="2147486422" r:id="rId7"/>
    <p:sldLayoutId id="2147486423" r:id="rId8"/>
    <p:sldLayoutId id="2147486424" r:id="rId9"/>
    <p:sldLayoutId id="2147486425" r:id="rId10"/>
    <p:sldLayoutId id="2147486426" r:id="rId11"/>
    <p:sldLayoutId id="2147486427" r:id="rId12"/>
    <p:sldLayoutId id="2147486428" r:id="rId13"/>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3829050"/>
            <a:ext cx="9144000" cy="131445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2905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826228"/>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200150"/>
            <a:ext cx="9144000" cy="382905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92" y="3279126"/>
            <a:ext cx="6512511" cy="85725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549195"/>
            <a:ext cx="6400800" cy="26060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4629150"/>
            <a:ext cx="2514600" cy="273844"/>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en-US" dirty="0"/>
          </a:p>
        </p:txBody>
      </p:sp>
      <p:sp>
        <p:nvSpPr>
          <p:cNvPr id="5" name="Footer Placeholder 4"/>
          <p:cNvSpPr>
            <a:spLocks noGrp="1"/>
          </p:cNvSpPr>
          <p:nvPr>
            <p:ph type="ftr" sz="quarter" idx="3"/>
          </p:nvPr>
        </p:nvSpPr>
        <p:spPr>
          <a:xfrm>
            <a:off x="457202" y="4629150"/>
            <a:ext cx="3352801" cy="273844"/>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r>
              <a:rPr lang="en-US" smtClean="0"/>
              <a:t>Md. Ashiqur Rahman www.ashikzaman53@yahoo.com</a:t>
            </a:r>
            <a:endParaRPr lang="en-US" dirty="0"/>
          </a:p>
        </p:txBody>
      </p:sp>
      <p:sp>
        <p:nvSpPr>
          <p:cNvPr id="6" name="Slide Number Placeholder 5"/>
          <p:cNvSpPr>
            <a:spLocks noGrp="1"/>
          </p:cNvSpPr>
          <p:nvPr>
            <p:ph type="sldNum" sz="quarter" idx="4"/>
          </p:nvPr>
        </p:nvSpPr>
        <p:spPr>
          <a:xfrm>
            <a:off x="3810000" y="4629150"/>
            <a:ext cx="1828800" cy="273844"/>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5547671B-0580-42BB-92AF-5B5D022B22E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6454" r:id="rId1"/>
    <p:sldLayoutId id="2147486455" r:id="rId2"/>
    <p:sldLayoutId id="2147486456" r:id="rId3"/>
    <p:sldLayoutId id="2147486457" r:id="rId4"/>
    <p:sldLayoutId id="2147486458" r:id="rId5"/>
    <p:sldLayoutId id="2147486459" r:id="rId6"/>
    <p:sldLayoutId id="2147486460" r:id="rId7"/>
    <p:sldLayoutId id="2147486461" r:id="rId8"/>
    <p:sldLayoutId id="2147486462" r:id="rId9"/>
    <p:sldLayoutId id="2147486463" r:id="rId10"/>
    <p:sldLayoutId id="2147486464" r:id="rId11"/>
  </p:sldLayoutIdLst>
  <p:timing>
    <p:tnLst>
      <p:par>
        <p:cTn id="1" dur="indefinite" restart="never" nodeType="tmRoot"/>
      </p:par>
    </p:tnLst>
  </p:timing>
  <p:hf sldNum="0" hd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001980"/>
            <a:ext cx="9144000" cy="414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514476"/>
            <a:ext cx="8229600" cy="308800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04885"/>
            <a:ext cx="3181350" cy="219075"/>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C51B70EC-0484-4EFA-9A5A-CE1F4D6B8428}" type="datetimeFigureOut">
              <a:rPr lang="en-US" smtClean="0">
                <a:solidFill>
                  <a:srgbClr val="FFCC00"/>
                </a:solidFill>
                <a:cs typeface="Arial"/>
              </a:rPr>
              <a:pPr/>
              <a:t>9/10/2025</a:t>
            </a:fld>
            <a:endParaRPr lang="en-US" smtClean="0">
              <a:solidFill>
                <a:srgbClr val="FFCC00"/>
              </a:solidFill>
              <a:cs typeface="Arial"/>
            </a:endParaRPr>
          </a:p>
        </p:txBody>
      </p:sp>
      <p:sp>
        <p:nvSpPr>
          <p:cNvPr id="5" name="Footer Placeholder 4"/>
          <p:cNvSpPr>
            <a:spLocks noGrp="1"/>
          </p:cNvSpPr>
          <p:nvPr>
            <p:ph type="ftr" sz="quarter" idx="3"/>
          </p:nvPr>
        </p:nvSpPr>
        <p:spPr>
          <a:xfrm>
            <a:off x="1447800" y="4864894"/>
            <a:ext cx="6248400" cy="219075"/>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smtClean="0">
              <a:solidFill>
                <a:srgbClr val="FFCC00"/>
              </a:solidFill>
              <a:cs typeface="Arial"/>
            </a:endParaRPr>
          </a:p>
        </p:txBody>
      </p:sp>
      <p:sp>
        <p:nvSpPr>
          <p:cNvPr id="6" name="Slide Number Placeholder 5"/>
          <p:cNvSpPr>
            <a:spLocks noGrp="1"/>
          </p:cNvSpPr>
          <p:nvPr>
            <p:ph type="sldNum" sz="quarter" idx="4"/>
          </p:nvPr>
        </p:nvSpPr>
        <p:spPr>
          <a:xfrm>
            <a:off x="4038600" y="4629150"/>
            <a:ext cx="1066800" cy="228600"/>
          </a:xfrm>
          <a:prstGeom prst="rect">
            <a:avLst/>
          </a:prstGeom>
          <a:ln>
            <a:noFill/>
          </a:ln>
        </p:spPr>
        <p:txBody>
          <a:bodyPr vert="horz" lIns="0" tIns="0" rIns="0" bIns="0" rtlCol="0" anchor="ctr">
            <a:normAutofit/>
          </a:bodyPr>
          <a:lstStyle>
            <a:lvl1pPr algn="ctr">
              <a:defRPr sz="1200" b="1">
                <a:solidFill>
                  <a:schemeClr val="tx1"/>
                </a:solidFill>
              </a:defRPr>
            </a:lvl1pPr>
          </a:lstStyle>
          <a:p>
            <a:fld id="{2BC72726-5121-4961-89C8-9B9FF8D2AF65}" type="slidenum">
              <a:rPr lang="en-US" smtClean="0">
                <a:solidFill>
                  <a:srgbClr val="FFCC00"/>
                </a:solidFill>
                <a:cs typeface="Arial"/>
              </a:rPr>
              <a:pPr/>
              <a:t>‹#›</a:t>
            </a:fld>
            <a:endParaRPr lang="en-US" smtClean="0">
              <a:solidFill>
                <a:srgbClr val="FFCC00"/>
              </a:solidFill>
              <a:cs typeface="Arial"/>
            </a:endParaRPr>
          </a:p>
        </p:txBody>
      </p:sp>
      <p:cxnSp>
        <p:nvCxnSpPr>
          <p:cNvPr id="10" name="Straight Connector 9"/>
          <p:cNvCxnSpPr/>
          <p:nvPr/>
        </p:nvCxnSpPr>
        <p:spPr>
          <a:xfrm>
            <a:off x="0" y="998577"/>
            <a:ext cx="9144000" cy="1191"/>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731520"/>
            <a:ext cx="4114800" cy="52578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6466" r:id="rId1"/>
    <p:sldLayoutId id="2147486467" r:id="rId2"/>
    <p:sldLayoutId id="2147486468" r:id="rId3"/>
    <p:sldLayoutId id="2147486469" r:id="rId4"/>
    <p:sldLayoutId id="2147486470" r:id="rId5"/>
    <p:sldLayoutId id="2147486471" r:id="rId6"/>
    <p:sldLayoutId id="2147486472" r:id="rId7"/>
    <p:sldLayoutId id="2147486473" r:id="rId8"/>
    <p:sldLayoutId id="2147486474" r:id="rId9"/>
    <p:sldLayoutId id="2147486475" r:id="rId10"/>
    <p:sldLayoutId id="2147486476"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748791"/>
            <a:ext cx="8079456" cy="10156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spcBef>
                <a:spcPts val="0"/>
              </a:spcBef>
              <a:buFont typeface="Arial" charset="0"/>
              <a:buNone/>
              <a:defRPr/>
            </a:pPr>
            <a:r>
              <a:rPr lang="en-US" sz="6000" b="1" dirty="0" err="1" smtClean="0">
                <a:solidFill>
                  <a:srgbClr val="000000"/>
                </a:solidFill>
                <a:effectLst>
                  <a:outerShdw blurRad="38100" dist="38100" dir="2700000" algn="tl">
                    <a:srgbClr val="000000">
                      <a:alpha val="43137"/>
                    </a:srgbClr>
                  </a:outerShdw>
                </a:effectLst>
              </a:rPr>
              <a:t>হরিখালী</a:t>
            </a:r>
            <a:r>
              <a:rPr lang="en-US" sz="6000" b="1" dirty="0" smtClean="0">
                <a:solidFill>
                  <a:srgbClr val="000000"/>
                </a:solidFill>
                <a:effectLst>
                  <a:outerShdw blurRad="38100" dist="38100" dir="2700000" algn="tl">
                    <a:srgbClr val="000000">
                      <a:alpha val="43137"/>
                    </a:srgbClr>
                  </a:outerShdw>
                </a:effectLst>
              </a:rPr>
              <a:t> </a:t>
            </a:r>
            <a:r>
              <a:rPr lang="en-US" sz="6000" b="1" dirty="0" err="1" smtClean="0">
                <a:solidFill>
                  <a:srgbClr val="000000"/>
                </a:solidFill>
                <a:effectLst>
                  <a:outerShdw blurRad="38100" dist="38100" dir="2700000" algn="tl">
                    <a:srgbClr val="000000">
                      <a:alpha val="43137"/>
                    </a:srgbClr>
                  </a:outerShdw>
                </a:effectLst>
              </a:rPr>
              <a:t>উচ্চ</a:t>
            </a:r>
            <a:r>
              <a:rPr lang="en-US" sz="6000" b="1" dirty="0" smtClean="0">
                <a:solidFill>
                  <a:srgbClr val="000000"/>
                </a:solidFill>
                <a:effectLst>
                  <a:outerShdw blurRad="38100" dist="38100" dir="2700000" algn="tl">
                    <a:srgbClr val="000000">
                      <a:alpha val="43137"/>
                    </a:srgbClr>
                  </a:outerShdw>
                </a:effectLst>
              </a:rPr>
              <a:t> </a:t>
            </a:r>
            <a:r>
              <a:rPr lang="en-US" sz="6000" b="1" dirty="0" err="1" smtClean="0">
                <a:solidFill>
                  <a:srgbClr val="000000"/>
                </a:solidFill>
                <a:effectLst>
                  <a:outerShdw blurRad="38100" dist="38100" dir="2700000" algn="tl">
                    <a:srgbClr val="000000">
                      <a:alpha val="43137"/>
                    </a:srgbClr>
                  </a:outerShdw>
                </a:effectLst>
              </a:rPr>
              <a:t>বিদ্যালয়</a:t>
            </a:r>
            <a:endParaRPr lang="en-US" sz="6000" b="1" dirty="0" smtClean="0">
              <a:solidFill>
                <a:srgbClr val="000000"/>
              </a:solidFill>
              <a:effectLst>
                <a:outerShdw blurRad="38100" dist="38100" dir="2700000" algn="tl">
                  <a:srgbClr val="000000">
                    <a:alpha val="43137"/>
                  </a:srgbClr>
                </a:outerShdw>
              </a:effectLst>
            </a:endParaRPr>
          </a:p>
        </p:txBody>
      </p:sp>
      <p:pic>
        <p:nvPicPr>
          <p:cNvPr id="1027" name="Picture 3" descr="F:\Application\Horikhali High School\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308611"/>
            <a:ext cx="1600200" cy="12787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99646" y="2666605"/>
            <a:ext cx="4697119" cy="769441"/>
          </a:xfrm>
          <a:prstGeom prst="rect">
            <a:avLst/>
          </a:prstGeom>
        </p:spPr>
        <p:txBody>
          <a:bodyPr wrap="none">
            <a:spAutoFit/>
          </a:bodyPr>
          <a:lstStyle/>
          <a:p>
            <a:pPr algn="ctr">
              <a:spcBef>
                <a:spcPts val="0"/>
              </a:spcBef>
              <a:buFont typeface="Arial" charset="0"/>
              <a:buNone/>
              <a:defRPr/>
            </a:pPr>
            <a:r>
              <a:rPr lang="en-US" sz="4400" b="1" dirty="0" err="1" smtClean="0">
                <a:solidFill>
                  <a:srgbClr val="000000"/>
                </a:solidFill>
                <a:effectLst>
                  <a:outerShdw blurRad="38100" dist="38100" dir="2700000" algn="tl">
                    <a:srgbClr val="000000">
                      <a:alpha val="43137"/>
                    </a:srgbClr>
                  </a:outerShdw>
                </a:effectLst>
              </a:rPr>
              <a:t>সোনাতলা</a:t>
            </a:r>
            <a:r>
              <a:rPr lang="en-US" sz="4400" b="1" dirty="0" smtClean="0">
                <a:solidFill>
                  <a:srgbClr val="000000"/>
                </a:solidFill>
                <a:effectLst>
                  <a:outerShdw blurRad="38100" dist="38100" dir="2700000" algn="tl">
                    <a:srgbClr val="000000">
                      <a:alpha val="43137"/>
                    </a:srgbClr>
                  </a:outerShdw>
                </a:effectLst>
              </a:rPr>
              <a:t>, </a:t>
            </a:r>
            <a:r>
              <a:rPr lang="en-US" sz="4400" b="1" dirty="0" err="1" smtClean="0">
                <a:solidFill>
                  <a:srgbClr val="000000"/>
                </a:solidFill>
                <a:effectLst>
                  <a:outerShdw blurRad="38100" dist="38100" dir="2700000" algn="tl">
                    <a:srgbClr val="000000">
                      <a:alpha val="43137"/>
                    </a:srgbClr>
                  </a:outerShdw>
                </a:effectLst>
              </a:rPr>
              <a:t>বগুড়া</a:t>
            </a:r>
            <a:endParaRPr lang="en-US" sz="4400" b="1" dirty="0">
              <a:solidFill>
                <a:srgbClr val="000000"/>
              </a:solidFill>
              <a:effectLst>
                <a:outerShdw blurRad="38100" dist="38100" dir="2700000" algn="tl">
                  <a:srgbClr val="000000">
                    <a:alpha val="43137"/>
                  </a:srgbClr>
                </a:outerShdw>
              </a:effectLst>
            </a:endParaRPr>
          </a:p>
        </p:txBody>
      </p:sp>
      <p:pic>
        <p:nvPicPr>
          <p:cNvPr id="1026" name="Picture 2" descr="E:\Ashiqur Rahman\Image\1-sunflowers-dancing.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000500"/>
            <a:ext cx="185737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Ashiqur Rahman\Image\1-sunflowers-dancing.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295400" y="4000500"/>
            <a:ext cx="1905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Ashiqur Rahman\Image\1-sunflowers-dancing.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990975"/>
            <a:ext cx="185737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Ashiqur Rahman\Image\1-sunflowers-dancing.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990975"/>
            <a:ext cx="185737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Ashiqur Rahman\Image\1-sunflowers-dancing.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19600" y="4000500"/>
            <a:ext cx="1905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Ashiqur Rahman\Image\1-sunflowers-dancing.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7391400" y="3981450"/>
            <a:ext cx="1905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53551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03143" y="152400"/>
            <a:ext cx="4899098" cy="923330"/>
          </a:xfrm>
          <a:prstGeom prst="rect">
            <a:avLst/>
          </a:prstGeom>
        </p:spPr>
        <p:txBody>
          <a:bodyPr wrap="none">
            <a:spAutoFit/>
          </a:bodyPr>
          <a:lstStyle/>
          <a:p>
            <a:pPr algn="ctr">
              <a:spcBef>
                <a:spcPts val="1200"/>
              </a:spcBef>
            </a:pPr>
            <a:r>
              <a:rPr lang="en-US" sz="54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মাউস</a:t>
            </a:r>
            <a:r>
              <a:rPr lang="en-US" sz="5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(Mouse)</a:t>
            </a:r>
            <a:endParaRPr lang="en-US" sz="54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4" name="Picture 4" descr="C:\Users\A.R Ashik\Downloads\633b72b10224116661793be8-ubuy-online-shopp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1378" y="1276350"/>
            <a:ext cx="4499778" cy="3732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8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742950"/>
            <a:ext cx="8610600" cy="4401205"/>
          </a:xfrm>
          <a:prstGeom prst="rect">
            <a:avLst/>
          </a:prstGeom>
          <a:noFill/>
        </p:spPr>
        <p:txBody>
          <a:bodyPr wrap="square" rtlCol="0">
            <a:spAutoFit/>
          </a:bodyPr>
          <a:lstStyle/>
          <a:p>
            <a:pPr algn="just"/>
            <a:r>
              <a:rPr lang="as-IN" sz="2800" dirty="0" smtClean="0">
                <a:latin typeface="Calibri" pitchFamily="34" charset="0"/>
                <a:cs typeface="Calibri" pitchFamily="34" charset="0"/>
              </a:rPr>
              <a:t>মাউস </a:t>
            </a:r>
            <a:r>
              <a:rPr lang="as-IN" sz="2800" dirty="0">
                <a:latin typeface="Calibri" pitchFamily="34" charset="0"/>
                <a:cs typeface="Calibri" pitchFamily="34" charset="0"/>
              </a:rPr>
              <a:t>(</a:t>
            </a:r>
            <a:r>
              <a:rPr lang="en-US" sz="2800" dirty="0">
                <a:latin typeface="Calibri" pitchFamily="34" charset="0"/>
                <a:cs typeface="Calibri" pitchFamily="34" charset="0"/>
              </a:rPr>
              <a:t>Mouse): </a:t>
            </a:r>
            <a:r>
              <a:rPr lang="as-IN" sz="2800" dirty="0">
                <a:latin typeface="Calibri" pitchFamily="34" charset="0"/>
                <a:cs typeface="Calibri" pitchFamily="34" charset="0"/>
              </a:rPr>
              <a:t>তোমরা এর মধ্যে নিশ্চয়ই মাউস নামের </a:t>
            </a:r>
            <a:r>
              <a:rPr lang="as-IN" sz="2800" dirty="0" smtClean="0">
                <a:latin typeface="Calibri" pitchFamily="34" charset="0"/>
                <a:cs typeface="Calibri" pitchFamily="34" charset="0"/>
              </a:rPr>
              <a:t>একটি</a:t>
            </a:r>
            <a:r>
              <a:rPr lang="en-US" sz="2800" dirty="0" smtClean="0">
                <a:latin typeface="Calibri" pitchFamily="34" charset="0"/>
                <a:cs typeface="Calibri" pitchFamily="34" charset="0"/>
              </a:rPr>
              <a:t> </a:t>
            </a:r>
            <a:r>
              <a:rPr lang="as-IN" sz="2800" dirty="0" smtClean="0">
                <a:latin typeface="Calibri" pitchFamily="34" charset="0"/>
                <a:cs typeface="Calibri" pitchFamily="34" charset="0"/>
              </a:rPr>
              <a:t>যন্ত্র </a:t>
            </a:r>
            <a:r>
              <a:rPr lang="as-IN" sz="2800" dirty="0">
                <a:latin typeface="Calibri" pitchFamily="34" charset="0"/>
                <a:cs typeface="Calibri" pitchFamily="34" charset="0"/>
              </a:rPr>
              <a:t>ব্যবহার করেছ। এটি একটি জনপ্রিয় ইনপুট ডিভাইস। একে অনেকে পয়েন্টিং ডিভাইসও বলে থাকে। যারা প্রথম এটি তৈরি করেছে তাদের ধারণা ছিল এটি দেখতে ইঁদুরের মতো, তাই এর নাম দেয়া হয়েছে মাউস।</a:t>
            </a:r>
          </a:p>
          <a:p>
            <a:pPr algn="just"/>
            <a:r>
              <a:rPr lang="as-IN" sz="2800" dirty="0">
                <a:latin typeface="Calibri" pitchFamily="34" charset="0"/>
                <a:cs typeface="Calibri" pitchFamily="34" charset="0"/>
              </a:rPr>
              <a:t>মাউসে সাধারণত দুটি বাটন ও একটি ক্রস চক্র </a:t>
            </a:r>
            <a:r>
              <a:rPr lang="as-IN" sz="2800" dirty="0" smtClean="0">
                <a:latin typeface="Calibri" pitchFamily="34" charset="0"/>
                <a:cs typeface="Calibri" pitchFamily="34" charset="0"/>
              </a:rPr>
              <a:t>(</a:t>
            </a:r>
            <a:r>
              <a:rPr lang="en-US" sz="2800" dirty="0" err="1" smtClean="0">
                <a:latin typeface="Calibri" pitchFamily="34" charset="0"/>
                <a:cs typeface="Calibri" pitchFamily="34" charset="0"/>
              </a:rPr>
              <a:t>হু</a:t>
            </a:r>
            <a:r>
              <a:rPr lang="as-IN" sz="2800" dirty="0" smtClean="0">
                <a:latin typeface="Calibri" pitchFamily="34" charset="0"/>
                <a:cs typeface="Calibri" pitchFamily="34" charset="0"/>
              </a:rPr>
              <a:t>ইল</a:t>
            </a:r>
            <a:r>
              <a:rPr lang="as-IN" sz="2800" dirty="0">
                <a:latin typeface="Calibri" pitchFamily="34" charset="0"/>
                <a:cs typeface="Calibri" pitchFamily="34" charset="0"/>
              </a:rPr>
              <a:t>) থাকে। কম্পিউটারে ইনপুট দিতে এ বাটনগুলো </a:t>
            </a:r>
            <a:r>
              <a:rPr lang="as-IN" sz="2800" dirty="0" smtClean="0">
                <a:latin typeface="Calibri" pitchFamily="34" charset="0"/>
                <a:cs typeface="Calibri" pitchFamily="34" charset="0"/>
              </a:rPr>
              <a:t>বিভিন্ন</a:t>
            </a:r>
            <a:r>
              <a:rPr lang="en-US" sz="2800" dirty="0" smtClean="0">
                <a:latin typeface="Calibri" pitchFamily="34" charset="0"/>
                <a:cs typeface="Calibri" pitchFamily="34" charset="0"/>
              </a:rPr>
              <a:t> </a:t>
            </a:r>
            <a:r>
              <a:rPr lang="as-IN" sz="2800" dirty="0" smtClean="0">
                <a:latin typeface="Calibri" pitchFamily="34" charset="0"/>
                <a:cs typeface="Calibri" pitchFamily="34" charset="0"/>
              </a:rPr>
              <a:t>ভাবে </a:t>
            </a:r>
            <a:r>
              <a:rPr lang="as-IN" sz="2800" dirty="0">
                <a:latin typeface="Calibri" pitchFamily="34" charset="0"/>
                <a:cs typeface="Calibri" pitchFamily="34" charset="0"/>
              </a:rPr>
              <a:t>ব্যবহৃত হয়। বর্তমান পৃথিবীতে অনেক ধরনের মাউস প্রচলিত আছে। সাধারণ ব্যবহারকারীগণ স্ট্যান্ডার্ড মাউস ব্যবহার করে</a:t>
            </a:r>
            <a:r>
              <a:rPr lang="as-IN" sz="2800" dirty="0" smtClean="0">
                <a:latin typeface="Calibri" pitchFamily="34" charset="0"/>
                <a:cs typeface="Calibri" pitchFamily="34" charset="0"/>
              </a:rPr>
              <a:t>।</a:t>
            </a:r>
            <a:endParaRPr lang="en-US" sz="2800" dirty="0" smtClean="0">
              <a:latin typeface="Calibri" pitchFamily="34" charset="0"/>
              <a:cs typeface="Calibri" pitchFamily="34" charset="0"/>
            </a:endParaRPr>
          </a:p>
        </p:txBody>
      </p:sp>
      <p:sp>
        <p:nvSpPr>
          <p:cNvPr id="5" name="Rectangle 4"/>
          <p:cNvSpPr/>
          <p:nvPr/>
        </p:nvSpPr>
        <p:spPr>
          <a:xfrm>
            <a:off x="2363631" y="57150"/>
            <a:ext cx="4378122" cy="830997"/>
          </a:xfrm>
          <a:prstGeom prst="rect">
            <a:avLst/>
          </a:prstGeom>
        </p:spPr>
        <p:txBody>
          <a:bodyPr wrap="none">
            <a:spAutoFit/>
          </a:bodyPr>
          <a:lstStyle/>
          <a:p>
            <a:pPr algn="ctr">
              <a:spcBef>
                <a:spcPts val="1200"/>
              </a:spcBef>
            </a:pPr>
            <a:r>
              <a:rPr lang="en-US" sz="48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মাউস</a:t>
            </a: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(Mouse)</a:t>
            </a:r>
            <a:endParaRPr lang="en-US" sz="4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55995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85750"/>
            <a:ext cx="8458200" cy="4832092"/>
          </a:xfrm>
          <a:prstGeom prst="rect">
            <a:avLst/>
          </a:prstGeom>
          <a:noFill/>
        </p:spPr>
        <p:txBody>
          <a:bodyPr wrap="square" rtlCol="0">
            <a:spAutoFit/>
          </a:bodyPr>
          <a:lstStyle/>
          <a:p>
            <a:pPr algn="just"/>
            <a:r>
              <a:rPr lang="as-IN" sz="2800" dirty="0" smtClean="0">
                <a:latin typeface="Calibri" pitchFamily="34" charset="0"/>
                <a:cs typeface="Calibri" pitchFamily="34" charset="0"/>
              </a:rPr>
              <a:t>কম্পিউটারের </a:t>
            </a:r>
            <a:r>
              <a:rPr lang="as-IN" sz="2800" dirty="0">
                <a:latin typeface="Calibri" pitchFamily="34" charset="0"/>
                <a:cs typeface="Calibri" pitchFamily="34" charset="0"/>
              </a:rPr>
              <a:t>মনিটরের পর্দায় মাউসের অবস্থান দেখানো হয় তীরের ফলার মতো একটি পয়েন্টারের মাধ্যমে। মাউসটি নড়াচড়া করা হলে পয়েন্টারটি অবস্থান পরিবর্তন করে। মাউসের বাটন ক্লিক করে কম্পিউটারকে বিভিন্ন নির্দেশ প্রদান করা হয়। চিত্রভিত্তিক অপারেটিং সিস্টেমে মাউসের বহুল ব্যবহার লক্ষ করা যায়। সাধারণত নির্দিষ্ট প্রোগ্রামের চিহ্নের (আইকনের) উপর মাউসের বামদিকের বাটন একবার ক্লিক করলে প্রোগ্রামটি নির্বাচিত (সিলেট) হয় এবং পরপর দ্রুত দুবার ক্লিক করলে প্রোগ্রামটি চালু হয়। ল্যাপটপ কম্পিউটারের টাচপ্যাড দিয়ে মাউসের কাজ সম্পাদন করা যায়।</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14613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52400"/>
            <a:ext cx="4647426" cy="1908215"/>
          </a:xfrm>
          <a:prstGeom prst="rect">
            <a:avLst/>
          </a:prstGeom>
        </p:spPr>
        <p:txBody>
          <a:bodyPr wrap="none">
            <a:spAutoFit/>
          </a:bodyPr>
          <a:lstStyle/>
          <a:p>
            <a:pPr algn="ctr">
              <a:spcBef>
                <a:spcPts val="1200"/>
              </a:spcBef>
            </a:pPr>
            <a:r>
              <a:rPr lang="en-US" sz="54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মাইক্রোফোন</a:t>
            </a:r>
            <a:r>
              <a:rPr lang="en-US" sz="5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p>
          <a:p>
            <a:pPr algn="ctr">
              <a:spcBef>
                <a:spcPts val="1200"/>
              </a:spcBef>
            </a:pPr>
            <a:r>
              <a:rPr lang="en-US" sz="5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(Microphone)</a:t>
            </a:r>
            <a:endParaRPr lang="en-US" sz="54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3074" name="Picture 2" descr="E:\Ashiqur Rahman\Image\61dc0gPYZtL._AC_SL1500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392046"/>
            <a:ext cx="3139166" cy="435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23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fade">
                                      <p:cBhvr>
                                        <p:cTn id="25" dur="1000"/>
                                        <p:tgtEl>
                                          <p:spTgt spid="3074"/>
                                        </p:tgtEl>
                                      </p:cBhvr>
                                    </p:animEffect>
                                    <p:anim calcmode="lin" valueType="num">
                                      <p:cBhvr>
                                        <p:cTn id="26" dur="1000" fill="hold"/>
                                        <p:tgtEl>
                                          <p:spTgt spid="3074"/>
                                        </p:tgtEl>
                                        <p:attrNameLst>
                                          <p:attrName>ppt_x</p:attrName>
                                        </p:attrNameLst>
                                      </p:cBhvr>
                                      <p:tavLst>
                                        <p:tav tm="0">
                                          <p:val>
                                            <p:strVal val="#ppt_x"/>
                                          </p:val>
                                        </p:tav>
                                        <p:tav tm="100000">
                                          <p:val>
                                            <p:strVal val="#ppt_x"/>
                                          </p:val>
                                        </p:tav>
                                      </p:tavLst>
                                    </p:anim>
                                    <p:anim calcmode="lin" valueType="num">
                                      <p:cBhvr>
                                        <p:cTn id="27"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276350"/>
            <a:ext cx="8382000" cy="3046988"/>
          </a:xfrm>
          <a:prstGeom prst="rect">
            <a:avLst/>
          </a:prstGeom>
          <a:noFill/>
        </p:spPr>
        <p:txBody>
          <a:bodyPr wrap="square" rtlCol="0">
            <a:spAutoFit/>
          </a:bodyPr>
          <a:lstStyle/>
          <a:p>
            <a:pPr algn="just"/>
            <a:r>
              <a:rPr lang="as-IN" sz="3200" dirty="0">
                <a:latin typeface="Calibri" pitchFamily="34" charset="0"/>
                <a:cs typeface="Calibri" pitchFamily="34" charset="0"/>
              </a:rPr>
              <a:t>মাইক্রোফোন (</a:t>
            </a:r>
            <a:r>
              <a:rPr lang="en-US" sz="3200" dirty="0">
                <a:latin typeface="Calibri" pitchFamily="34" charset="0"/>
                <a:cs typeface="Calibri" pitchFamily="34" charset="0"/>
              </a:rPr>
              <a:t>Microphone):</a:t>
            </a:r>
          </a:p>
          <a:p>
            <a:pPr algn="just"/>
            <a:r>
              <a:rPr lang="as-IN" sz="3200" dirty="0">
                <a:latin typeface="Calibri" pitchFamily="34" charset="0"/>
                <a:cs typeface="Calibri" pitchFamily="34" charset="0"/>
              </a:rPr>
              <a:t>এটিও একটি ইনপুট যন্ত্র। আমাদের কথা, গান বা যে কোনো ধরনের শব্দ এর মাধ্যমে কম্পিউটারে প্রবেশ করানো যায়। বিশেষ করে </a:t>
            </a:r>
            <a:r>
              <a:rPr lang="as-IN" sz="3200" dirty="0" smtClean="0">
                <a:latin typeface="Calibri" pitchFamily="34" charset="0"/>
                <a:cs typeface="Calibri" pitchFamily="34" charset="0"/>
              </a:rPr>
              <a:t>ইন্টারনেট</a:t>
            </a:r>
            <a:r>
              <a:rPr lang="en-US" sz="3200" dirty="0" smtClean="0">
                <a:latin typeface="Calibri" pitchFamily="34" charset="0"/>
                <a:cs typeface="Calibri" pitchFamily="34" charset="0"/>
              </a:rPr>
              <a:t> </a:t>
            </a:r>
            <a:r>
              <a:rPr lang="as-IN" sz="3200" dirty="0" smtClean="0">
                <a:latin typeface="Calibri" pitchFamily="34" charset="0"/>
                <a:cs typeface="Calibri" pitchFamily="34" charset="0"/>
              </a:rPr>
              <a:t>ভিত্তিক </a:t>
            </a:r>
            <a:r>
              <a:rPr lang="as-IN" sz="3200" dirty="0">
                <a:latin typeface="Calibri" pitchFamily="34" charset="0"/>
                <a:cs typeface="Calibri" pitchFamily="34" charset="0"/>
              </a:rPr>
              <a:t>যোগাযোগে কথা বলার ক্ষেত্রে এর জনপ্রিয়তা লক্ষ করা যায়</a:t>
            </a:r>
            <a:r>
              <a:rPr lang="as-IN" sz="3200" dirty="0" smtClean="0">
                <a:latin typeface="Calibri" pitchFamily="34" charset="0"/>
                <a:cs typeface="Calibri" pitchFamily="34" charset="0"/>
              </a:rPr>
              <a:t>।</a:t>
            </a:r>
            <a:endParaRPr lang="en-US" sz="3200" dirty="0">
              <a:latin typeface="Calibri" pitchFamily="34" charset="0"/>
              <a:cs typeface="Calibri" pitchFamily="34" charset="0"/>
            </a:endParaRPr>
          </a:p>
        </p:txBody>
      </p:sp>
      <p:sp>
        <p:nvSpPr>
          <p:cNvPr id="6" name="Rectangle 5"/>
          <p:cNvSpPr/>
          <p:nvPr/>
        </p:nvSpPr>
        <p:spPr>
          <a:xfrm>
            <a:off x="565116" y="216753"/>
            <a:ext cx="8055410" cy="830997"/>
          </a:xfrm>
          <a:prstGeom prst="rect">
            <a:avLst/>
          </a:prstGeom>
        </p:spPr>
        <p:txBody>
          <a:bodyPr wrap="none">
            <a:spAutoFit/>
          </a:bodyPr>
          <a:lstStyle/>
          <a:p>
            <a:pPr algn="ctr">
              <a:spcBef>
                <a:spcPts val="1200"/>
              </a:spcBef>
            </a:pPr>
            <a:r>
              <a:rPr lang="en-US" sz="48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মাইক্রোফোন</a:t>
            </a: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(Microphone)</a:t>
            </a:r>
            <a:endParaRPr lang="en-US" sz="4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55262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90550"/>
            <a:ext cx="8382000" cy="3046988"/>
          </a:xfrm>
          <a:prstGeom prst="rect">
            <a:avLst/>
          </a:prstGeom>
          <a:noFill/>
        </p:spPr>
        <p:txBody>
          <a:bodyPr wrap="square" rtlCol="0">
            <a:spAutoFit/>
          </a:bodyPr>
          <a:lstStyle/>
          <a:p>
            <a:pPr algn="just"/>
            <a:r>
              <a:rPr lang="as-IN" sz="3200" dirty="0" smtClean="0">
                <a:latin typeface="Calibri" pitchFamily="34" charset="0"/>
                <a:cs typeface="Calibri" pitchFamily="34" charset="0"/>
              </a:rPr>
              <a:t>টেলিফোনে </a:t>
            </a:r>
            <a:r>
              <a:rPr lang="as-IN" sz="3200" dirty="0">
                <a:latin typeface="Calibri" pitchFamily="34" charset="0"/>
                <a:cs typeface="Calibri" pitchFamily="34" charset="0"/>
              </a:rPr>
              <a:t>ব্যবহার করা হয় বলে এ যন্ত্রটির আবিষ্কার বেশ আগেই হয়েছে। তবে এখন এটাকে </a:t>
            </a:r>
            <a:r>
              <a:rPr lang="as-IN" sz="3200" dirty="0" smtClean="0">
                <a:latin typeface="Calibri" pitchFamily="34" charset="0"/>
                <a:cs typeface="Calibri" pitchFamily="34" charset="0"/>
              </a:rPr>
              <a:t>নিয়মিতভাবে</a:t>
            </a:r>
            <a:r>
              <a:rPr lang="en-US" sz="3200" dirty="0" smtClean="0">
                <a:latin typeface="Calibri" pitchFamily="34" charset="0"/>
                <a:cs typeface="Calibri" pitchFamily="34" charset="0"/>
              </a:rPr>
              <a:t> </a:t>
            </a:r>
            <a:r>
              <a:rPr lang="as-IN" sz="3200" dirty="0" smtClean="0">
                <a:latin typeface="Calibri" pitchFamily="34" charset="0"/>
                <a:cs typeface="Calibri" pitchFamily="34" charset="0"/>
              </a:rPr>
              <a:t>কম্পিউটারে </a:t>
            </a:r>
            <a:r>
              <a:rPr lang="as-IN" sz="3200" dirty="0">
                <a:latin typeface="Calibri" pitchFamily="34" charset="0"/>
                <a:cs typeface="Calibri" pitchFamily="34" charset="0"/>
              </a:rPr>
              <a:t>ইনপুট হিসেবে ব্যবহার করা হয়। কথা বলা ছাড়াও ভয়েস রিকগনিশনের ক্ষেত্রে মাইক্রোফোন ব্যবহার করা হয়ে থাকে।</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3518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428750"/>
            <a:ext cx="7467599" cy="2554545"/>
          </a:xfrm>
          <a:prstGeom prst="rect">
            <a:avLst/>
          </a:prstGeom>
          <a:noFill/>
        </p:spPr>
        <p:txBody>
          <a:bodyPr wrap="square" rtlCol="0">
            <a:spAutoFit/>
          </a:bodyPr>
          <a:lstStyle/>
          <a:p>
            <a:pPr marL="457200" indent="-457200" algn="just"/>
            <a:r>
              <a:rPr lang="as-IN" sz="3200" dirty="0" smtClean="0">
                <a:latin typeface="Calibri" pitchFamily="34" charset="0"/>
                <a:cs typeface="Calibri" pitchFamily="34" charset="0"/>
              </a:rPr>
              <a:t>১</a:t>
            </a:r>
            <a:r>
              <a:rPr lang="as-IN" sz="3200" dirty="0">
                <a:latin typeface="Calibri" pitchFamily="34" charset="0"/>
                <a:cs typeface="Calibri" pitchFamily="34" charset="0"/>
              </a:rPr>
              <a:t>. এখানে উল্লেখ করা হয়নি এমন কতগুলো ডিভাইস যেগুলোর কীবোর্ড আছে সেগুলোর নাম লিখে উপস্থাপন করো।</a:t>
            </a:r>
          </a:p>
          <a:p>
            <a:pPr marL="457200" indent="-457200" algn="just"/>
            <a:r>
              <a:rPr lang="as-IN" sz="3200" dirty="0">
                <a:latin typeface="Calibri" pitchFamily="34" charset="0"/>
                <a:cs typeface="Calibri" pitchFamily="34" charset="0"/>
              </a:rPr>
              <a:t>২. প্রত্যেক দলের উপস্থাপনা থেকে একটি অভিন্ন তালিকা তৈরি করো।</a:t>
            </a:r>
            <a:endParaRPr lang="en-US" sz="3200" dirty="0">
              <a:latin typeface="Calibri" pitchFamily="34" charset="0"/>
              <a:cs typeface="Calibri" pitchFamily="34" charset="0"/>
            </a:endParaRPr>
          </a:p>
        </p:txBody>
      </p:sp>
      <p:sp>
        <p:nvSpPr>
          <p:cNvPr id="6" name="Rectangle 5"/>
          <p:cNvSpPr/>
          <p:nvPr/>
        </p:nvSpPr>
        <p:spPr>
          <a:xfrm>
            <a:off x="2714743" y="152400"/>
            <a:ext cx="3756157" cy="923330"/>
          </a:xfrm>
          <a:prstGeom prst="rect">
            <a:avLst/>
          </a:prstGeom>
        </p:spPr>
        <p:txBody>
          <a:bodyPr wrap="none">
            <a:spAutoFit/>
          </a:bodyPr>
          <a:lstStyle/>
          <a:p>
            <a:pPr algn="ctr">
              <a:spcBef>
                <a:spcPts val="1200"/>
              </a:spcBef>
            </a:pPr>
            <a:r>
              <a:rPr lang="en-US" sz="54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দলীয়</a:t>
            </a:r>
            <a:r>
              <a:rPr lang="en-US" sz="5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54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কাজ</a:t>
            </a:r>
            <a:endParaRPr lang="en-US" sz="54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8138322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Ashiqur Rahman\Image\8189-CanonEOS450D3qu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954" y="819150"/>
            <a:ext cx="7079392" cy="4191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96220" y="152400"/>
            <a:ext cx="6312947" cy="923330"/>
          </a:xfrm>
          <a:prstGeom prst="rect">
            <a:avLst/>
          </a:prstGeom>
        </p:spPr>
        <p:txBody>
          <a:bodyPr wrap="none">
            <a:spAutoFit/>
          </a:bodyPr>
          <a:lstStyle/>
          <a:p>
            <a:pPr algn="ctr">
              <a:spcBef>
                <a:spcPts val="1200"/>
              </a:spcBef>
            </a:pPr>
            <a:r>
              <a:rPr lang="en-US" sz="54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ডিজিটাল</a:t>
            </a:r>
            <a:r>
              <a:rPr lang="en-US" sz="5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54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ক্যামেরা</a:t>
            </a:r>
            <a:endParaRPr lang="en-US" sz="54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7937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barn(inVertical)">
                                      <p:cBhvr>
                                        <p:cTn id="2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124962"/>
            <a:ext cx="8534400" cy="3046988"/>
          </a:xfrm>
          <a:prstGeom prst="rect">
            <a:avLst/>
          </a:prstGeom>
          <a:noFill/>
        </p:spPr>
        <p:txBody>
          <a:bodyPr wrap="square" rtlCol="0">
            <a:spAutoFit/>
          </a:bodyPr>
          <a:lstStyle/>
          <a:p>
            <a:pPr algn="just"/>
            <a:r>
              <a:rPr lang="as-IN" sz="3200" dirty="0">
                <a:latin typeface="Calibri" pitchFamily="34" charset="0"/>
                <a:cs typeface="Calibri" pitchFamily="34" charset="0"/>
              </a:rPr>
              <a:t>ডিজিটাল ক্যামেরা (</a:t>
            </a:r>
            <a:r>
              <a:rPr lang="en-US" sz="3200" dirty="0">
                <a:latin typeface="Calibri" pitchFamily="34" charset="0"/>
                <a:cs typeface="Calibri" pitchFamily="34" charset="0"/>
              </a:rPr>
              <a:t>Digital Camera): </a:t>
            </a:r>
            <a:endParaRPr lang="en-US" sz="3200" dirty="0" smtClean="0">
              <a:latin typeface="Calibri" pitchFamily="34" charset="0"/>
              <a:cs typeface="Calibri" pitchFamily="34" charset="0"/>
            </a:endParaRPr>
          </a:p>
          <a:p>
            <a:pPr algn="just"/>
            <a:r>
              <a:rPr lang="as-IN" sz="3200" dirty="0" smtClean="0">
                <a:latin typeface="Calibri" pitchFamily="34" charset="0"/>
                <a:cs typeface="Calibri" pitchFamily="34" charset="0"/>
              </a:rPr>
              <a:t>আমাদের খুবই</a:t>
            </a:r>
            <a:r>
              <a:rPr lang="en-US" sz="3200" dirty="0" smtClean="0">
                <a:latin typeface="Calibri" pitchFamily="34" charset="0"/>
                <a:cs typeface="Calibri" pitchFamily="34" charset="0"/>
              </a:rPr>
              <a:t> </a:t>
            </a:r>
            <a:r>
              <a:rPr lang="as-IN" sz="3200" dirty="0" smtClean="0">
                <a:latin typeface="Calibri" pitchFamily="34" charset="0"/>
                <a:cs typeface="Calibri" pitchFamily="34" charset="0"/>
              </a:rPr>
              <a:t>পরিচিত </a:t>
            </a:r>
            <a:r>
              <a:rPr lang="as-IN" sz="3200" dirty="0">
                <a:latin typeface="Calibri" pitchFamily="34" charset="0"/>
                <a:cs typeface="Calibri" pitchFamily="34" charset="0"/>
              </a:rPr>
              <a:t>একটি যন্ত্র হচ্ছে ক্যামেরা। এ সময়ে খুব জনপ্রিয় হলো ডিজিটাল ক্যামেরা। ডিজিটাল ক্যামেরার প্রচলন অনেক আগে থেকে শুরু হলেও কম্পিউটারের ইনপুট যন্ত্র হিসেবে এর ব্যবহার শুরু হয়েছে অনেক পরে</a:t>
            </a:r>
            <a:r>
              <a:rPr lang="as-IN" sz="3200" dirty="0" smtClean="0">
                <a:latin typeface="Calibri" pitchFamily="34" charset="0"/>
                <a:cs typeface="Calibri" pitchFamily="34" charset="0"/>
              </a:rPr>
              <a:t>।</a:t>
            </a:r>
            <a:endParaRPr lang="as-IN" sz="3200" dirty="0">
              <a:latin typeface="Calibri" pitchFamily="34" charset="0"/>
              <a:cs typeface="Calibri" pitchFamily="34" charset="0"/>
            </a:endParaRPr>
          </a:p>
        </p:txBody>
      </p:sp>
      <p:sp>
        <p:nvSpPr>
          <p:cNvPr id="6" name="Rectangle 5"/>
          <p:cNvSpPr/>
          <p:nvPr/>
        </p:nvSpPr>
        <p:spPr>
          <a:xfrm>
            <a:off x="1840252" y="152400"/>
            <a:ext cx="5424883" cy="830997"/>
          </a:xfrm>
          <a:prstGeom prst="rect">
            <a:avLst/>
          </a:prstGeom>
        </p:spPr>
        <p:txBody>
          <a:bodyPr wrap="none">
            <a:spAutoFit/>
          </a:bodyPr>
          <a:lstStyle/>
          <a:p>
            <a:pPr algn="ctr">
              <a:spcBef>
                <a:spcPts val="1200"/>
              </a:spcBef>
            </a:pPr>
            <a:r>
              <a:rPr lang="en-US" sz="48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ডিজিটাল</a:t>
            </a: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48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ক্যামেরা</a:t>
            </a:r>
            <a:endParaRPr lang="en-US" sz="4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98690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90550"/>
            <a:ext cx="8534400" cy="4031873"/>
          </a:xfrm>
          <a:prstGeom prst="rect">
            <a:avLst/>
          </a:prstGeom>
          <a:noFill/>
        </p:spPr>
        <p:txBody>
          <a:bodyPr wrap="square" rtlCol="0">
            <a:spAutoFit/>
          </a:bodyPr>
          <a:lstStyle/>
          <a:p>
            <a:pPr algn="just"/>
            <a:r>
              <a:rPr lang="as-IN" sz="3200" dirty="0" smtClean="0">
                <a:latin typeface="Calibri" pitchFamily="34" charset="0"/>
                <a:cs typeface="Calibri" pitchFamily="34" charset="0"/>
              </a:rPr>
              <a:t>প্রথম </a:t>
            </a:r>
            <a:r>
              <a:rPr lang="as-IN" sz="3200" dirty="0">
                <a:latin typeface="Calibri" pitchFamily="34" charset="0"/>
                <a:cs typeface="Calibri" pitchFamily="34" charset="0"/>
              </a:rPr>
              <a:t>দিকে গবেষণার কাজে বিশেষ করে মহাকাশ গবেষণায় ডিজিটাল ক্যামেরা কম্পিউটারের ইনপুট যন্ত্র হিসেবে ব্যবহার শুরু হয়। বর্তমানে প্রায় সকল প্রকার ডিজিটাল ক্যামেরাই কম্পিউটারের ইনপুট যন্ত্র হিসেবে ব্যবহার করা যায়। ডিজিটাল ক্যামেরাটিকে ইউএসবি পোর্টের মাধ্যমে কম্পিউটারের সাথে যুক্ত করে ডিজিটাল ছবি কম্পিউটারে প্রবেশ করানো হয়</a:t>
            </a:r>
            <a:r>
              <a:rPr lang="as-IN" sz="3200" dirty="0" smtClean="0">
                <a:latin typeface="Calibri" pitchFamily="34" charset="0"/>
                <a:cs typeface="Calibri" pitchFamily="34" charset="0"/>
              </a:rPr>
              <a:t>।</a:t>
            </a:r>
            <a:endParaRPr lang="as-IN" sz="3200" dirty="0">
              <a:latin typeface="Calibri" pitchFamily="34" charset="0"/>
              <a:cs typeface="Calibri" pitchFamily="34" charset="0"/>
            </a:endParaRPr>
          </a:p>
        </p:txBody>
      </p:sp>
    </p:spTree>
    <p:extLst>
      <p:ext uri="{BB962C8B-B14F-4D97-AF65-F5344CB8AC3E}">
        <p14:creationId xmlns:p14="http://schemas.microsoft.com/office/powerpoint/2010/main" val="33964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1" name="Text Box 11"/>
          <p:cNvSpPr txBox="1">
            <a:spLocks noChangeArrowheads="1"/>
          </p:cNvSpPr>
          <p:nvPr/>
        </p:nvSpPr>
        <p:spPr bwMode="auto">
          <a:xfrm>
            <a:off x="4038600" y="2343150"/>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SutonnyMJ" pitchFamily="2" charset="0"/>
              </a:defRPr>
            </a:lvl1pPr>
            <a:lvl2pPr marL="742950" indent="-285750" eaLnBrk="0" hangingPunct="0">
              <a:defRPr>
                <a:solidFill>
                  <a:schemeClr val="tx1"/>
                </a:solidFill>
                <a:latin typeface="SutonnyMJ" pitchFamily="2" charset="0"/>
              </a:defRPr>
            </a:lvl2pPr>
            <a:lvl3pPr marL="1143000" indent="-228600" eaLnBrk="0" hangingPunct="0">
              <a:defRPr>
                <a:solidFill>
                  <a:schemeClr val="tx1"/>
                </a:solidFill>
                <a:latin typeface="SutonnyMJ" pitchFamily="2" charset="0"/>
              </a:defRPr>
            </a:lvl3pPr>
            <a:lvl4pPr marL="1600200" indent="-228600" eaLnBrk="0" hangingPunct="0">
              <a:defRPr>
                <a:solidFill>
                  <a:schemeClr val="tx1"/>
                </a:solidFill>
                <a:latin typeface="SutonnyMJ" pitchFamily="2" charset="0"/>
              </a:defRPr>
            </a:lvl4pPr>
            <a:lvl5pPr marL="2057400" indent="-228600" eaLnBrk="0" hangingPunct="0">
              <a:defRPr>
                <a:solidFill>
                  <a:schemeClr val="tx1"/>
                </a:solidFill>
                <a:latin typeface="SutonnyMJ" pitchFamily="2" charset="0"/>
              </a:defRPr>
            </a:lvl5pPr>
            <a:lvl6pPr marL="2514600" indent="-228600" eaLnBrk="0" fontAlgn="base" hangingPunct="0">
              <a:spcBef>
                <a:spcPct val="0"/>
              </a:spcBef>
              <a:spcAft>
                <a:spcPct val="0"/>
              </a:spcAft>
              <a:defRPr>
                <a:solidFill>
                  <a:schemeClr val="tx1"/>
                </a:solidFill>
                <a:latin typeface="SutonnyMJ" pitchFamily="2" charset="0"/>
              </a:defRPr>
            </a:lvl6pPr>
            <a:lvl7pPr marL="2971800" indent="-228600" eaLnBrk="0" fontAlgn="base" hangingPunct="0">
              <a:spcBef>
                <a:spcPct val="0"/>
              </a:spcBef>
              <a:spcAft>
                <a:spcPct val="0"/>
              </a:spcAft>
              <a:defRPr>
                <a:solidFill>
                  <a:schemeClr val="tx1"/>
                </a:solidFill>
                <a:latin typeface="SutonnyMJ" pitchFamily="2" charset="0"/>
              </a:defRPr>
            </a:lvl7pPr>
            <a:lvl8pPr marL="3429000" indent="-228600" eaLnBrk="0" fontAlgn="base" hangingPunct="0">
              <a:spcBef>
                <a:spcPct val="0"/>
              </a:spcBef>
              <a:spcAft>
                <a:spcPct val="0"/>
              </a:spcAft>
              <a:defRPr>
                <a:solidFill>
                  <a:schemeClr val="tx1"/>
                </a:solidFill>
                <a:latin typeface="SutonnyMJ" pitchFamily="2" charset="0"/>
              </a:defRPr>
            </a:lvl8pPr>
            <a:lvl9pPr marL="3886200" indent="-228600" eaLnBrk="0" fontAlgn="base" hangingPunct="0">
              <a:spcBef>
                <a:spcPct val="0"/>
              </a:spcBef>
              <a:spcAft>
                <a:spcPct val="0"/>
              </a:spcAft>
              <a:defRPr>
                <a:solidFill>
                  <a:schemeClr val="tx1"/>
                </a:solidFill>
                <a:latin typeface="SutonnyMJ" pitchFamily="2" charset="0"/>
              </a:defRPr>
            </a:lvl9pPr>
          </a:lstStyle>
          <a:p>
            <a:pPr algn="ctr"/>
            <a:r>
              <a:rPr lang="en-US" sz="3600" b="1" dirty="0" err="1" smtClean="0">
                <a:solidFill>
                  <a:srgbClr val="FFFFFF"/>
                </a:solidFill>
                <a:cs typeface="Arial"/>
              </a:rPr>
              <a:t>পরিচিতি</a:t>
            </a:r>
            <a:endParaRPr lang="en-US" sz="3600" b="1" dirty="0" smtClean="0">
              <a:solidFill>
                <a:srgbClr val="FFFFFF"/>
              </a:solidFill>
              <a:cs typeface="Arial"/>
            </a:endParaRPr>
          </a:p>
        </p:txBody>
      </p:sp>
      <p:sp>
        <p:nvSpPr>
          <p:cNvPr id="415754" name="AutoShape 10"/>
          <p:cNvSpPr>
            <a:spLocks noChangeArrowheads="1"/>
          </p:cNvSpPr>
          <p:nvPr/>
        </p:nvSpPr>
        <p:spPr bwMode="auto">
          <a:xfrm>
            <a:off x="4648200" y="2266950"/>
            <a:ext cx="2438400" cy="657731"/>
          </a:xfrm>
          <a:prstGeom prst="roundRect">
            <a:avLst>
              <a:gd name="adj" fmla="val 16667"/>
            </a:avLst>
          </a:prstGeom>
          <a:noFill/>
          <a:ln w="381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400" smtClean="0">
              <a:solidFill>
                <a:srgbClr val="FFCC00"/>
              </a:solidFill>
              <a:cs typeface="Arial"/>
            </a:endParaRPr>
          </a:p>
        </p:txBody>
      </p:sp>
      <p:sp>
        <p:nvSpPr>
          <p:cNvPr id="9" name="Text Box 11"/>
          <p:cNvSpPr txBox="1">
            <a:spLocks noChangeArrowheads="1"/>
          </p:cNvSpPr>
          <p:nvPr/>
        </p:nvSpPr>
        <p:spPr bwMode="auto">
          <a:xfrm>
            <a:off x="2819400" y="3028950"/>
            <a:ext cx="6172200" cy="1931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SutonnyMJ" pitchFamily="2" charset="0"/>
                <a:cs typeface="SutonnyMJ" pitchFamily="2" charset="0"/>
              </a:defRPr>
            </a:lvl1pPr>
            <a:lvl2pPr marL="742950" indent="-285750" eaLnBrk="0" hangingPunct="0">
              <a:defRPr>
                <a:solidFill>
                  <a:schemeClr val="tx1"/>
                </a:solidFill>
                <a:latin typeface="SutonnyMJ" pitchFamily="2" charset="0"/>
                <a:cs typeface="SutonnyMJ" pitchFamily="2" charset="0"/>
              </a:defRPr>
            </a:lvl2pPr>
            <a:lvl3pPr marL="1143000" indent="-228600" eaLnBrk="0" hangingPunct="0">
              <a:defRPr>
                <a:solidFill>
                  <a:schemeClr val="tx1"/>
                </a:solidFill>
                <a:latin typeface="SutonnyMJ" pitchFamily="2" charset="0"/>
                <a:cs typeface="SutonnyMJ" pitchFamily="2" charset="0"/>
              </a:defRPr>
            </a:lvl3pPr>
            <a:lvl4pPr marL="1600200" indent="-228600" eaLnBrk="0" hangingPunct="0">
              <a:defRPr>
                <a:solidFill>
                  <a:schemeClr val="tx1"/>
                </a:solidFill>
                <a:latin typeface="SutonnyMJ" pitchFamily="2" charset="0"/>
                <a:cs typeface="SutonnyMJ" pitchFamily="2" charset="0"/>
              </a:defRPr>
            </a:lvl4pPr>
            <a:lvl5pPr marL="2057400" indent="-228600" eaLnBrk="0" hangingPunct="0">
              <a:defRPr>
                <a:solidFill>
                  <a:schemeClr val="tx1"/>
                </a:solidFill>
                <a:latin typeface="SutonnyMJ" pitchFamily="2" charset="0"/>
                <a:cs typeface="SutonnyMJ" pitchFamily="2" charset="0"/>
              </a:defRPr>
            </a:lvl5pPr>
            <a:lvl6pPr marL="2514600" indent="-228600" eaLnBrk="0" fontAlgn="base" hangingPunct="0">
              <a:spcBef>
                <a:spcPct val="0"/>
              </a:spcBef>
              <a:spcAft>
                <a:spcPct val="0"/>
              </a:spcAft>
              <a:defRPr>
                <a:solidFill>
                  <a:schemeClr val="tx1"/>
                </a:solidFill>
                <a:latin typeface="SutonnyMJ" pitchFamily="2" charset="0"/>
                <a:cs typeface="SutonnyMJ" pitchFamily="2" charset="0"/>
              </a:defRPr>
            </a:lvl6pPr>
            <a:lvl7pPr marL="2971800" indent="-228600" eaLnBrk="0" fontAlgn="base" hangingPunct="0">
              <a:spcBef>
                <a:spcPct val="0"/>
              </a:spcBef>
              <a:spcAft>
                <a:spcPct val="0"/>
              </a:spcAft>
              <a:defRPr>
                <a:solidFill>
                  <a:schemeClr val="tx1"/>
                </a:solidFill>
                <a:latin typeface="SutonnyMJ" pitchFamily="2" charset="0"/>
                <a:cs typeface="SutonnyMJ" pitchFamily="2" charset="0"/>
              </a:defRPr>
            </a:lvl7pPr>
            <a:lvl8pPr marL="3429000" indent="-228600" eaLnBrk="0" fontAlgn="base" hangingPunct="0">
              <a:spcBef>
                <a:spcPct val="0"/>
              </a:spcBef>
              <a:spcAft>
                <a:spcPct val="0"/>
              </a:spcAft>
              <a:defRPr>
                <a:solidFill>
                  <a:schemeClr val="tx1"/>
                </a:solidFill>
                <a:latin typeface="SutonnyMJ" pitchFamily="2" charset="0"/>
                <a:cs typeface="SutonnyMJ" pitchFamily="2" charset="0"/>
              </a:defRPr>
            </a:lvl8pPr>
            <a:lvl9pPr marL="3886200" indent="-228600" eaLnBrk="0" fontAlgn="base" hangingPunct="0">
              <a:spcBef>
                <a:spcPct val="0"/>
              </a:spcBef>
              <a:spcAft>
                <a:spcPct val="0"/>
              </a:spcAft>
              <a:defRPr>
                <a:solidFill>
                  <a:schemeClr val="tx1"/>
                </a:solidFill>
                <a:latin typeface="SutonnyMJ" pitchFamily="2" charset="0"/>
                <a:cs typeface="SutonnyMJ" pitchFamily="2" charset="0"/>
              </a:defRPr>
            </a:lvl9pPr>
          </a:lstStyle>
          <a:p>
            <a:pPr algn="ctr">
              <a:spcBef>
                <a:spcPts val="300"/>
              </a:spcBef>
              <a:defRPr/>
            </a:pPr>
            <a:r>
              <a:rPr lang="en-US" sz="4000" b="1" dirty="0" err="1" smtClean="0">
                <a:solidFill>
                  <a:srgbClr val="FFFFFF"/>
                </a:solidFill>
                <a:effectLst>
                  <a:outerShdw blurRad="38100" dist="38100" dir="2700000" algn="tl">
                    <a:srgbClr val="000000">
                      <a:alpha val="43137"/>
                    </a:srgbClr>
                  </a:outerShdw>
                </a:effectLst>
              </a:rPr>
              <a:t>মোঃ</a:t>
            </a:r>
            <a:r>
              <a:rPr lang="en-US" sz="4000" b="1" dirty="0" smtClean="0">
                <a:solidFill>
                  <a:srgbClr val="FFFFFF"/>
                </a:solidFill>
                <a:effectLst>
                  <a:outerShdw blurRad="38100" dist="38100" dir="2700000" algn="tl">
                    <a:srgbClr val="000000">
                      <a:alpha val="43137"/>
                    </a:srgbClr>
                  </a:outerShdw>
                </a:effectLst>
              </a:rPr>
              <a:t> </a:t>
            </a:r>
            <a:r>
              <a:rPr lang="en-US" sz="4000" b="1" dirty="0" err="1" smtClean="0">
                <a:solidFill>
                  <a:srgbClr val="FFFFFF"/>
                </a:solidFill>
                <a:effectLst>
                  <a:outerShdw blurRad="38100" dist="38100" dir="2700000" algn="tl">
                    <a:srgbClr val="000000">
                      <a:alpha val="43137"/>
                    </a:srgbClr>
                  </a:outerShdw>
                </a:effectLst>
              </a:rPr>
              <a:t>আসিকুর</a:t>
            </a:r>
            <a:r>
              <a:rPr lang="en-US" sz="4000" b="1" dirty="0" smtClean="0">
                <a:solidFill>
                  <a:srgbClr val="FFFFFF"/>
                </a:solidFill>
                <a:effectLst>
                  <a:outerShdw blurRad="38100" dist="38100" dir="2700000" algn="tl">
                    <a:srgbClr val="000000">
                      <a:alpha val="43137"/>
                    </a:srgbClr>
                  </a:outerShdw>
                </a:effectLst>
              </a:rPr>
              <a:t> </a:t>
            </a:r>
            <a:r>
              <a:rPr lang="en-US" sz="4000" b="1" dirty="0" err="1" smtClean="0">
                <a:solidFill>
                  <a:srgbClr val="FFFFFF"/>
                </a:solidFill>
                <a:effectLst>
                  <a:outerShdw blurRad="38100" dist="38100" dir="2700000" algn="tl">
                    <a:srgbClr val="000000">
                      <a:alpha val="43137"/>
                    </a:srgbClr>
                  </a:outerShdw>
                </a:effectLst>
              </a:rPr>
              <a:t>রহমান</a:t>
            </a:r>
            <a:endParaRPr lang="en-US" sz="4000" b="1" dirty="0" smtClean="0">
              <a:solidFill>
                <a:srgbClr val="FFFFFF"/>
              </a:solidFill>
              <a:effectLst>
                <a:outerShdw blurRad="38100" dist="38100" dir="2700000" algn="tl">
                  <a:srgbClr val="000000">
                    <a:alpha val="43137"/>
                  </a:srgbClr>
                </a:outerShdw>
              </a:effectLst>
            </a:endParaRPr>
          </a:p>
          <a:p>
            <a:pPr algn="ctr">
              <a:spcBef>
                <a:spcPts val="300"/>
              </a:spcBef>
              <a:defRPr/>
            </a:pPr>
            <a:r>
              <a:rPr lang="en-US" sz="2400" b="1" dirty="0" err="1" smtClean="0">
                <a:solidFill>
                  <a:srgbClr val="FFFFFF"/>
                </a:solidFill>
                <a:effectLst>
                  <a:outerShdw blurRad="38100" dist="38100" dir="2700000" algn="tl">
                    <a:srgbClr val="000000">
                      <a:alpha val="43137"/>
                    </a:srgbClr>
                  </a:outerShdw>
                </a:effectLst>
              </a:rPr>
              <a:t>ট্রেড</a:t>
            </a:r>
            <a:r>
              <a:rPr lang="en-US" sz="2400" b="1" dirty="0" smtClean="0">
                <a:solidFill>
                  <a:srgbClr val="FFFFFF"/>
                </a:solidFill>
                <a:effectLst>
                  <a:outerShdw blurRad="38100" dist="38100" dir="2700000" algn="tl">
                    <a:srgbClr val="000000">
                      <a:alpha val="43137"/>
                    </a:srgbClr>
                  </a:outerShdw>
                </a:effectLst>
              </a:rPr>
              <a:t> </a:t>
            </a:r>
            <a:r>
              <a:rPr lang="en-US" sz="2400" b="1" dirty="0" err="1" smtClean="0">
                <a:solidFill>
                  <a:srgbClr val="FFFFFF"/>
                </a:solidFill>
                <a:effectLst>
                  <a:outerShdw blurRad="38100" dist="38100" dir="2700000" algn="tl">
                    <a:srgbClr val="000000">
                      <a:alpha val="43137"/>
                    </a:srgbClr>
                  </a:outerShdw>
                </a:effectLst>
              </a:rPr>
              <a:t>ইন্সট্রাক্টর</a:t>
            </a:r>
            <a:endParaRPr lang="en-US" sz="2400" b="1" dirty="0" smtClean="0">
              <a:solidFill>
                <a:srgbClr val="FFFFFF"/>
              </a:solidFill>
              <a:effectLst>
                <a:outerShdw blurRad="38100" dist="38100" dir="2700000" algn="tl">
                  <a:srgbClr val="000000">
                    <a:alpha val="43137"/>
                  </a:srgbClr>
                </a:outerShdw>
              </a:effectLst>
            </a:endParaRPr>
          </a:p>
          <a:p>
            <a:pPr algn="ctr">
              <a:spcBef>
                <a:spcPts val="300"/>
              </a:spcBef>
              <a:defRPr/>
            </a:pPr>
            <a:r>
              <a:rPr lang="en-US" sz="2400" b="1" dirty="0" err="1" smtClean="0">
                <a:solidFill>
                  <a:srgbClr val="FFFFFF"/>
                </a:solidFill>
                <a:effectLst>
                  <a:outerShdw blurRad="38100" dist="38100" dir="2700000" algn="tl">
                    <a:srgbClr val="000000">
                      <a:alpha val="43137"/>
                    </a:srgbClr>
                  </a:outerShdw>
                </a:effectLst>
              </a:rPr>
              <a:t>অ্যাপারেল</a:t>
            </a:r>
            <a:r>
              <a:rPr lang="en-US" sz="2400" b="1" dirty="0" smtClean="0">
                <a:solidFill>
                  <a:srgbClr val="FFFFFF"/>
                </a:solidFill>
                <a:effectLst>
                  <a:outerShdw blurRad="38100" dist="38100" dir="2700000" algn="tl">
                    <a:srgbClr val="000000">
                      <a:alpha val="43137"/>
                    </a:srgbClr>
                  </a:outerShdw>
                </a:effectLst>
              </a:rPr>
              <a:t> </a:t>
            </a:r>
            <a:r>
              <a:rPr lang="en-US" sz="2400" b="1" dirty="0" err="1" smtClean="0">
                <a:solidFill>
                  <a:srgbClr val="FFFFFF"/>
                </a:solidFill>
                <a:effectLst>
                  <a:outerShdw blurRad="38100" dist="38100" dir="2700000" algn="tl">
                    <a:srgbClr val="000000">
                      <a:alpha val="43137"/>
                    </a:srgbClr>
                  </a:outerShdw>
                </a:effectLst>
              </a:rPr>
              <a:t>ম্যানুফেকচারিং</a:t>
            </a:r>
            <a:r>
              <a:rPr lang="en-US" sz="2400" b="1" dirty="0" smtClean="0">
                <a:solidFill>
                  <a:srgbClr val="FFFFFF"/>
                </a:solidFill>
                <a:effectLst>
                  <a:outerShdw blurRad="38100" dist="38100" dir="2700000" algn="tl">
                    <a:srgbClr val="000000">
                      <a:alpha val="43137"/>
                    </a:srgbClr>
                  </a:outerShdw>
                </a:effectLst>
              </a:rPr>
              <a:t> </a:t>
            </a:r>
            <a:r>
              <a:rPr lang="en-US" sz="2400" b="1" dirty="0" err="1" smtClean="0">
                <a:solidFill>
                  <a:srgbClr val="FFFFFF"/>
                </a:solidFill>
                <a:effectLst>
                  <a:outerShdw blurRad="38100" dist="38100" dir="2700000" algn="tl">
                    <a:srgbClr val="000000">
                      <a:alpha val="43137"/>
                    </a:srgbClr>
                  </a:outerShdw>
                </a:effectLst>
              </a:rPr>
              <a:t>বেসিকস</a:t>
            </a:r>
            <a:endParaRPr lang="en-US" sz="2400" b="1" dirty="0">
              <a:solidFill>
                <a:srgbClr val="FFFFFF"/>
              </a:solidFill>
              <a:effectLst>
                <a:outerShdw blurRad="38100" dist="38100" dir="2700000" algn="tl">
                  <a:srgbClr val="000000">
                    <a:alpha val="43137"/>
                  </a:srgbClr>
                </a:outerShdw>
              </a:effectLst>
            </a:endParaRPr>
          </a:p>
          <a:p>
            <a:pPr algn="ctr">
              <a:spcBef>
                <a:spcPts val="300"/>
              </a:spcBef>
              <a:defRPr/>
            </a:pPr>
            <a:r>
              <a:rPr lang="en-US" sz="2400" b="1" dirty="0" err="1" smtClean="0">
                <a:solidFill>
                  <a:srgbClr val="FFFFFF"/>
                </a:solidFill>
                <a:effectLst>
                  <a:outerShdw blurRad="38100" dist="38100" dir="2700000" algn="tl">
                    <a:srgbClr val="000000">
                      <a:alpha val="43137"/>
                    </a:srgbClr>
                  </a:outerShdw>
                </a:effectLst>
              </a:rPr>
              <a:t>হরিখালী</a:t>
            </a:r>
            <a:r>
              <a:rPr lang="en-US" sz="2400" b="1" dirty="0">
                <a:solidFill>
                  <a:srgbClr val="FFFFFF"/>
                </a:solidFill>
                <a:effectLst>
                  <a:outerShdw blurRad="38100" dist="38100" dir="2700000" algn="tl">
                    <a:srgbClr val="000000">
                      <a:alpha val="43137"/>
                    </a:srgbClr>
                  </a:outerShdw>
                </a:effectLst>
              </a:rPr>
              <a:t> </a:t>
            </a:r>
            <a:r>
              <a:rPr lang="en-US" sz="2400" b="1" dirty="0" err="1" smtClean="0">
                <a:solidFill>
                  <a:srgbClr val="FFFFFF"/>
                </a:solidFill>
                <a:effectLst>
                  <a:outerShdw blurRad="38100" dist="38100" dir="2700000" algn="tl">
                    <a:srgbClr val="000000">
                      <a:alpha val="43137"/>
                    </a:srgbClr>
                  </a:outerShdw>
                </a:effectLst>
              </a:rPr>
              <a:t>উচ্চ</a:t>
            </a:r>
            <a:r>
              <a:rPr lang="en-US" sz="2400" b="1" dirty="0" smtClean="0">
                <a:solidFill>
                  <a:srgbClr val="FFFFFF"/>
                </a:solidFill>
                <a:effectLst>
                  <a:outerShdw blurRad="38100" dist="38100" dir="2700000" algn="tl">
                    <a:srgbClr val="000000">
                      <a:alpha val="43137"/>
                    </a:srgbClr>
                  </a:outerShdw>
                </a:effectLst>
              </a:rPr>
              <a:t> </a:t>
            </a:r>
            <a:r>
              <a:rPr lang="en-US" sz="2400" b="1" dirty="0" err="1" smtClean="0">
                <a:solidFill>
                  <a:srgbClr val="FFFFFF"/>
                </a:solidFill>
                <a:effectLst>
                  <a:outerShdw blurRad="38100" dist="38100" dir="2700000" algn="tl">
                    <a:srgbClr val="000000">
                      <a:alpha val="43137"/>
                    </a:srgbClr>
                  </a:outerShdw>
                </a:effectLst>
              </a:rPr>
              <a:t>বিদ্যালয়</a:t>
            </a:r>
            <a:r>
              <a:rPr lang="en-US" sz="2400" b="1" dirty="0" smtClean="0">
                <a:solidFill>
                  <a:srgbClr val="FFFFFF"/>
                </a:solidFill>
                <a:effectLst>
                  <a:outerShdw blurRad="38100" dist="38100" dir="2700000" algn="tl">
                    <a:srgbClr val="000000">
                      <a:alpha val="43137"/>
                    </a:srgbClr>
                  </a:outerShdw>
                </a:effectLst>
              </a:rPr>
              <a:t>, </a:t>
            </a:r>
            <a:r>
              <a:rPr lang="en-US" sz="2400" b="1" dirty="0" err="1" smtClean="0">
                <a:solidFill>
                  <a:srgbClr val="FFFFFF"/>
                </a:solidFill>
                <a:effectLst>
                  <a:outerShdw blurRad="38100" dist="38100" dir="2700000" algn="tl">
                    <a:srgbClr val="000000">
                      <a:alpha val="43137"/>
                    </a:srgbClr>
                  </a:outerShdw>
                </a:effectLst>
              </a:rPr>
              <a:t>সোনাতলা</a:t>
            </a:r>
            <a:r>
              <a:rPr lang="en-US" sz="2400" b="1" dirty="0" smtClean="0">
                <a:solidFill>
                  <a:srgbClr val="FFFFFF"/>
                </a:solidFill>
                <a:effectLst>
                  <a:outerShdw blurRad="38100" dist="38100" dir="2700000" algn="tl">
                    <a:srgbClr val="000000">
                      <a:alpha val="43137"/>
                    </a:srgbClr>
                  </a:outerShdw>
                </a:effectLst>
              </a:rPr>
              <a:t>, </a:t>
            </a:r>
            <a:r>
              <a:rPr lang="en-US" sz="2400" b="1" dirty="0" err="1" smtClean="0">
                <a:solidFill>
                  <a:srgbClr val="FFFFFF"/>
                </a:solidFill>
                <a:effectLst>
                  <a:outerShdw blurRad="38100" dist="38100" dir="2700000" algn="tl">
                    <a:srgbClr val="000000">
                      <a:alpha val="43137"/>
                    </a:srgbClr>
                  </a:outerShdw>
                </a:effectLst>
              </a:rPr>
              <a:t>বগুড়া</a:t>
            </a:r>
            <a:endParaRPr lang="en-US" sz="2400" b="1" dirty="0" smtClean="0">
              <a:solidFill>
                <a:srgbClr val="FFFFFF"/>
              </a:solidFill>
              <a:effectLst>
                <a:outerShdw blurRad="38100" dist="38100" dir="2700000" algn="tl">
                  <a:srgbClr val="000000">
                    <a:alpha val="43137"/>
                  </a:srgbClr>
                </a:outerShdw>
              </a:effectLst>
            </a:endParaRPr>
          </a:p>
        </p:txBody>
      </p:sp>
      <p:sp>
        <p:nvSpPr>
          <p:cNvPr id="11" name="Text Box 11"/>
          <p:cNvSpPr txBox="1">
            <a:spLocks noChangeArrowheads="1"/>
          </p:cNvSpPr>
          <p:nvPr/>
        </p:nvSpPr>
        <p:spPr bwMode="auto">
          <a:xfrm>
            <a:off x="152400" y="209550"/>
            <a:ext cx="594360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SutonnyMJ" pitchFamily="2" charset="0"/>
              </a:defRPr>
            </a:lvl1pPr>
            <a:lvl2pPr marL="742950" indent="-285750" eaLnBrk="0" hangingPunct="0">
              <a:defRPr>
                <a:solidFill>
                  <a:schemeClr val="tx1"/>
                </a:solidFill>
                <a:latin typeface="SutonnyMJ" pitchFamily="2" charset="0"/>
              </a:defRPr>
            </a:lvl2pPr>
            <a:lvl3pPr marL="1143000" indent="-228600" eaLnBrk="0" hangingPunct="0">
              <a:defRPr>
                <a:solidFill>
                  <a:schemeClr val="tx1"/>
                </a:solidFill>
                <a:latin typeface="SutonnyMJ" pitchFamily="2" charset="0"/>
              </a:defRPr>
            </a:lvl3pPr>
            <a:lvl4pPr marL="1600200" indent="-228600" eaLnBrk="0" hangingPunct="0">
              <a:defRPr>
                <a:solidFill>
                  <a:schemeClr val="tx1"/>
                </a:solidFill>
                <a:latin typeface="SutonnyMJ" pitchFamily="2" charset="0"/>
              </a:defRPr>
            </a:lvl4pPr>
            <a:lvl5pPr marL="2057400" indent="-228600" eaLnBrk="0" hangingPunct="0">
              <a:defRPr>
                <a:solidFill>
                  <a:schemeClr val="tx1"/>
                </a:solidFill>
                <a:latin typeface="SutonnyMJ" pitchFamily="2" charset="0"/>
              </a:defRPr>
            </a:lvl5pPr>
            <a:lvl6pPr marL="2514600" indent="-228600" eaLnBrk="0" fontAlgn="base" hangingPunct="0">
              <a:spcBef>
                <a:spcPct val="0"/>
              </a:spcBef>
              <a:spcAft>
                <a:spcPct val="0"/>
              </a:spcAft>
              <a:defRPr>
                <a:solidFill>
                  <a:schemeClr val="tx1"/>
                </a:solidFill>
                <a:latin typeface="SutonnyMJ" pitchFamily="2" charset="0"/>
              </a:defRPr>
            </a:lvl6pPr>
            <a:lvl7pPr marL="2971800" indent="-228600" eaLnBrk="0" fontAlgn="base" hangingPunct="0">
              <a:spcBef>
                <a:spcPct val="0"/>
              </a:spcBef>
              <a:spcAft>
                <a:spcPct val="0"/>
              </a:spcAft>
              <a:defRPr>
                <a:solidFill>
                  <a:schemeClr val="tx1"/>
                </a:solidFill>
                <a:latin typeface="SutonnyMJ" pitchFamily="2" charset="0"/>
              </a:defRPr>
            </a:lvl7pPr>
            <a:lvl8pPr marL="3429000" indent="-228600" eaLnBrk="0" fontAlgn="base" hangingPunct="0">
              <a:spcBef>
                <a:spcPct val="0"/>
              </a:spcBef>
              <a:spcAft>
                <a:spcPct val="0"/>
              </a:spcAft>
              <a:defRPr>
                <a:solidFill>
                  <a:schemeClr val="tx1"/>
                </a:solidFill>
                <a:latin typeface="SutonnyMJ" pitchFamily="2" charset="0"/>
              </a:defRPr>
            </a:lvl8pPr>
            <a:lvl9pPr marL="3886200" indent="-228600" eaLnBrk="0" fontAlgn="base" hangingPunct="0">
              <a:spcBef>
                <a:spcPct val="0"/>
              </a:spcBef>
              <a:spcAft>
                <a:spcPct val="0"/>
              </a:spcAft>
              <a:defRPr>
                <a:solidFill>
                  <a:schemeClr val="tx1"/>
                </a:solidFill>
                <a:latin typeface="SutonnyMJ" pitchFamily="2" charset="0"/>
              </a:defRPr>
            </a:lvl9pPr>
          </a:lstStyle>
          <a:p>
            <a:pPr algn="ctr"/>
            <a:r>
              <a:rPr lang="en-US" sz="13800" b="1" dirty="0" err="1" smtClean="0">
                <a:solidFill>
                  <a:srgbClr val="FFFFFF"/>
                </a:solidFill>
                <a:effectLst>
                  <a:outerShdw blurRad="38100" dist="38100" dir="2700000" algn="tl">
                    <a:srgbClr val="000000">
                      <a:alpha val="43137"/>
                    </a:srgbClr>
                  </a:outerShdw>
                </a:effectLst>
                <a:latin typeface="ArhialkhanMJ" pitchFamily="2" charset="0"/>
                <a:cs typeface="ArhialkhanMJ" pitchFamily="2" charset="0"/>
              </a:rPr>
              <a:t>স্বাগত</a:t>
            </a:r>
            <a:endParaRPr lang="en-US" sz="13800" b="1" dirty="0" smtClean="0">
              <a:solidFill>
                <a:srgbClr val="FFFFFF"/>
              </a:solidFill>
              <a:effectLst>
                <a:outerShdw blurRad="38100" dist="38100" dir="2700000" algn="tl">
                  <a:srgbClr val="000000">
                    <a:alpha val="43137"/>
                  </a:srgbClr>
                </a:outerShdw>
              </a:effectLst>
              <a:latin typeface="ArhialkhanMJ" pitchFamily="2" charset="0"/>
              <a:cs typeface="ArhialkhanMJ" pitchFamily="2" charset="0"/>
            </a:endParaRPr>
          </a:p>
        </p:txBody>
      </p:sp>
      <p:pic>
        <p:nvPicPr>
          <p:cNvPr id="1026" name="Picture 2" descr="E:\Ashiqur Rahman\Image\Flower_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323064"/>
            <a:ext cx="1475178" cy="1458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3512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1211"/>
                                        </p:tgtEl>
                                        <p:attrNameLst>
                                          <p:attrName>style.visibility</p:attrName>
                                        </p:attrNameLst>
                                      </p:cBhvr>
                                      <p:to>
                                        <p:strVal val="visible"/>
                                      </p:to>
                                    </p:set>
                                    <p:anim calcmode="lin" valueType="num">
                                      <p:cBhvr>
                                        <p:cTn id="7" dur="1000" fill="hold"/>
                                        <p:tgtEl>
                                          <p:spTgt spid="51211"/>
                                        </p:tgtEl>
                                        <p:attrNameLst>
                                          <p:attrName>ppt_w</p:attrName>
                                        </p:attrNameLst>
                                      </p:cBhvr>
                                      <p:tavLst>
                                        <p:tav tm="0">
                                          <p:val>
                                            <p:fltVal val="0"/>
                                          </p:val>
                                        </p:tav>
                                        <p:tav tm="100000">
                                          <p:val>
                                            <p:strVal val="#ppt_w"/>
                                          </p:val>
                                        </p:tav>
                                      </p:tavLst>
                                    </p:anim>
                                    <p:anim calcmode="lin" valueType="num">
                                      <p:cBhvr>
                                        <p:cTn id="8" dur="1000" fill="hold"/>
                                        <p:tgtEl>
                                          <p:spTgt spid="51211"/>
                                        </p:tgtEl>
                                        <p:attrNameLst>
                                          <p:attrName>ppt_h</p:attrName>
                                        </p:attrNameLst>
                                      </p:cBhvr>
                                      <p:tavLst>
                                        <p:tav tm="0">
                                          <p:val>
                                            <p:fltVal val="0"/>
                                          </p:val>
                                        </p:tav>
                                        <p:tav tm="100000">
                                          <p:val>
                                            <p:strVal val="#ppt_h"/>
                                          </p:val>
                                        </p:tav>
                                      </p:tavLst>
                                    </p:anim>
                                    <p:anim calcmode="lin" valueType="num">
                                      <p:cBhvr>
                                        <p:cTn id="9" dur="1000" fill="hold"/>
                                        <p:tgtEl>
                                          <p:spTgt spid="51211"/>
                                        </p:tgtEl>
                                        <p:attrNameLst>
                                          <p:attrName>style.rotation</p:attrName>
                                        </p:attrNameLst>
                                      </p:cBhvr>
                                      <p:tavLst>
                                        <p:tav tm="0">
                                          <p:val>
                                            <p:fltVal val="90"/>
                                          </p:val>
                                        </p:tav>
                                        <p:tav tm="100000">
                                          <p:val>
                                            <p:fltVal val="0"/>
                                          </p:val>
                                        </p:tav>
                                      </p:tavLst>
                                    </p:anim>
                                    <p:animEffect transition="in" filter="fade">
                                      <p:cBhvr>
                                        <p:cTn id="10" dur="1000"/>
                                        <p:tgtEl>
                                          <p:spTgt spid="5121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15754"/>
                                        </p:tgtEl>
                                        <p:attrNameLst>
                                          <p:attrName>style.visibility</p:attrName>
                                        </p:attrNameLst>
                                      </p:cBhvr>
                                      <p:to>
                                        <p:strVal val="visible"/>
                                      </p:to>
                                    </p:set>
                                    <p:anim calcmode="lin" valueType="num">
                                      <p:cBhvr>
                                        <p:cTn id="13" dur="1000" fill="hold"/>
                                        <p:tgtEl>
                                          <p:spTgt spid="415754"/>
                                        </p:tgtEl>
                                        <p:attrNameLst>
                                          <p:attrName>ppt_w</p:attrName>
                                        </p:attrNameLst>
                                      </p:cBhvr>
                                      <p:tavLst>
                                        <p:tav tm="0">
                                          <p:val>
                                            <p:fltVal val="0"/>
                                          </p:val>
                                        </p:tav>
                                        <p:tav tm="100000">
                                          <p:val>
                                            <p:strVal val="#ppt_w"/>
                                          </p:val>
                                        </p:tav>
                                      </p:tavLst>
                                    </p:anim>
                                    <p:anim calcmode="lin" valueType="num">
                                      <p:cBhvr>
                                        <p:cTn id="14" dur="1000" fill="hold"/>
                                        <p:tgtEl>
                                          <p:spTgt spid="415754"/>
                                        </p:tgtEl>
                                        <p:attrNameLst>
                                          <p:attrName>ppt_h</p:attrName>
                                        </p:attrNameLst>
                                      </p:cBhvr>
                                      <p:tavLst>
                                        <p:tav tm="0">
                                          <p:val>
                                            <p:fltVal val="0"/>
                                          </p:val>
                                        </p:tav>
                                        <p:tav tm="100000">
                                          <p:val>
                                            <p:strVal val="#ppt_h"/>
                                          </p:val>
                                        </p:tav>
                                      </p:tavLst>
                                    </p:anim>
                                    <p:anim calcmode="lin" valueType="num">
                                      <p:cBhvr>
                                        <p:cTn id="15" dur="1000" fill="hold"/>
                                        <p:tgtEl>
                                          <p:spTgt spid="415754"/>
                                        </p:tgtEl>
                                        <p:attrNameLst>
                                          <p:attrName>style.rotation</p:attrName>
                                        </p:attrNameLst>
                                      </p:cBhvr>
                                      <p:tavLst>
                                        <p:tav tm="0">
                                          <p:val>
                                            <p:fltVal val="90"/>
                                          </p:val>
                                        </p:tav>
                                        <p:tav tm="100000">
                                          <p:val>
                                            <p:fltVal val="0"/>
                                          </p:val>
                                        </p:tav>
                                      </p:tavLst>
                                    </p:anim>
                                    <p:animEffect transition="in" filter="fade">
                                      <p:cBhvr>
                                        <p:cTn id="16" dur="1000"/>
                                        <p:tgtEl>
                                          <p:spTgt spid="41575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1" grpId="0"/>
      <p:bldP spid="415754"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27941" y="152400"/>
            <a:ext cx="4049507" cy="923330"/>
          </a:xfrm>
          <a:prstGeom prst="rect">
            <a:avLst/>
          </a:prstGeom>
        </p:spPr>
        <p:txBody>
          <a:bodyPr wrap="none">
            <a:spAutoFit/>
          </a:bodyPr>
          <a:lstStyle/>
          <a:p>
            <a:pPr algn="ctr">
              <a:spcBef>
                <a:spcPts val="1200"/>
              </a:spcBef>
            </a:pPr>
            <a:r>
              <a:rPr lang="en-US" sz="54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ওয়েভ</a:t>
            </a:r>
            <a:r>
              <a:rPr lang="en-US" sz="5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54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ক্যাম</a:t>
            </a:r>
            <a:endParaRPr lang="en-US" sz="54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5122" name="Picture 2" descr="E:\Ashiqur Rahman\Image\enter-web-came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6880" y="989410"/>
            <a:ext cx="3944540" cy="3944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99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nodeType="click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wheel(4)">
                                      <p:cBhvr>
                                        <p:cTn id="25"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013520"/>
            <a:ext cx="8534400" cy="3539430"/>
          </a:xfrm>
          <a:prstGeom prst="rect">
            <a:avLst/>
          </a:prstGeom>
          <a:noFill/>
        </p:spPr>
        <p:txBody>
          <a:bodyPr wrap="square" rtlCol="0">
            <a:spAutoFit/>
          </a:bodyPr>
          <a:lstStyle/>
          <a:p>
            <a:pPr algn="just"/>
            <a:r>
              <a:rPr lang="as-IN" sz="2800" dirty="0" smtClean="0">
                <a:latin typeface="Calibri" pitchFamily="34" charset="0"/>
                <a:cs typeface="Calibri" pitchFamily="34" charset="0"/>
              </a:rPr>
              <a:t>ওয়েব </a:t>
            </a:r>
            <a:r>
              <a:rPr lang="as-IN" sz="2800" dirty="0">
                <a:latin typeface="Calibri" pitchFamily="34" charset="0"/>
                <a:cs typeface="Calibri" pitchFamily="34" charset="0"/>
              </a:rPr>
              <a:t>ক্যাম বা ওয়েব </a:t>
            </a:r>
            <a:r>
              <a:rPr lang="as-IN" sz="2800" dirty="0" smtClean="0">
                <a:latin typeface="Calibri" pitchFamily="34" charset="0"/>
                <a:cs typeface="Calibri" pitchFamily="34" charset="0"/>
              </a:rPr>
              <a:t>ক্যামেরা</a:t>
            </a:r>
            <a:r>
              <a:rPr lang="en-US" sz="2800" dirty="0" smtClean="0">
                <a:latin typeface="Calibri" pitchFamily="34" charset="0"/>
                <a:cs typeface="Calibri" pitchFamily="34" charset="0"/>
              </a:rPr>
              <a:t> </a:t>
            </a:r>
            <a:r>
              <a:rPr lang="as-IN" sz="2800" dirty="0" smtClean="0">
                <a:latin typeface="Calibri" pitchFamily="34" charset="0"/>
                <a:cs typeface="Calibri" pitchFamily="34" charset="0"/>
              </a:rPr>
              <a:t>ডিজিটাল </a:t>
            </a:r>
            <a:r>
              <a:rPr lang="as-IN" sz="2800" dirty="0">
                <a:latin typeface="Calibri" pitchFamily="34" charset="0"/>
                <a:cs typeface="Calibri" pitchFamily="34" charset="0"/>
              </a:rPr>
              <a:t>ক্যামেরারই একটি বিশেষ রূপ। এটি হার্ডওয়্যার হিসেবে কম্পিউটারের সাথে যুক্ত থাকে। সাধারণত ল্যাপটপ কম্পিউটারে ওয়েব ক্যামেরা সংযুক্ত থাকে। ওয়েব ক্যামেরার মাধ্যমে স্থির চিত্র বা ভিডিও চিত্র কম্পিউটারে ইনপুট হিসেবে প্রবেশ করানো যায়। ওয়েব ক্যামেরা ব্যবহার করে নেটওয়ার্কের মাধ্যমে কম্পিউটার ব্যবহারকারীরা নিজেদের মধ্যে সরাসরি ছবি বা ভিডিও আদান </a:t>
            </a:r>
            <a:r>
              <a:rPr lang="as-IN" sz="2800" dirty="0" smtClean="0">
                <a:latin typeface="Calibri" pitchFamily="34" charset="0"/>
                <a:cs typeface="Calibri" pitchFamily="34" charset="0"/>
              </a:rPr>
              <a:t>প্রদান</a:t>
            </a:r>
            <a:r>
              <a:rPr lang="en-US" sz="2800" dirty="0" smtClean="0">
                <a:latin typeface="Calibri" pitchFamily="34" charset="0"/>
                <a:cs typeface="Calibri" pitchFamily="34" charset="0"/>
              </a:rPr>
              <a:t> </a:t>
            </a:r>
            <a:r>
              <a:rPr lang="as-IN" sz="2800" dirty="0">
                <a:latin typeface="Calibri" pitchFamily="34" charset="0"/>
                <a:cs typeface="Calibri" pitchFamily="34" charset="0"/>
              </a:rPr>
              <a:t>করতে পারে</a:t>
            </a:r>
            <a:r>
              <a:rPr lang="as-IN" sz="2800" dirty="0" smtClean="0">
                <a:latin typeface="Calibri" pitchFamily="34" charset="0"/>
                <a:cs typeface="Calibri" pitchFamily="34" charset="0"/>
              </a:rPr>
              <a:t>।</a:t>
            </a:r>
            <a:endParaRPr lang="as-IN" sz="2800" dirty="0">
              <a:latin typeface="Calibri" pitchFamily="34" charset="0"/>
              <a:cs typeface="Calibri" pitchFamily="34" charset="0"/>
            </a:endParaRPr>
          </a:p>
        </p:txBody>
      </p:sp>
      <p:sp>
        <p:nvSpPr>
          <p:cNvPr id="5" name="Rectangle 4"/>
          <p:cNvSpPr/>
          <p:nvPr/>
        </p:nvSpPr>
        <p:spPr>
          <a:xfrm>
            <a:off x="2527941" y="152400"/>
            <a:ext cx="4049507" cy="923330"/>
          </a:xfrm>
          <a:prstGeom prst="rect">
            <a:avLst/>
          </a:prstGeom>
        </p:spPr>
        <p:txBody>
          <a:bodyPr wrap="none">
            <a:spAutoFit/>
          </a:bodyPr>
          <a:lstStyle/>
          <a:p>
            <a:pPr algn="ctr">
              <a:spcBef>
                <a:spcPts val="1200"/>
              </a:spcBef>
            </a:pPr>
            <a:r>
              <a:rPr lang="en-US" sz="54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ওয়েভ</a:t>
            </a:r>
            <a:r>
              <a:rPr lang="en-US" sz="5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54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ক্যাম</a:t>
            </a:r>
            <a:endParaRPr lang="en-US" sz="54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0154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38150"/>
            <a:ext cx="8534400" cy="3970318"/>
          </a:xfrm>
          <a:prstGeom prst="rect">
            <a:avLst/>
          </a:prstGeom>
          <a:noFill/>
        </p:spPr>
        <p:txBody>
          <a:bodyPr wrap="square" rtlCol="0">
            <a:spAutoFit/>
          </a:bodyPr>
          <a:lstStyle/>
          <a:p>
            <a:pPr algn="just"/>
            <a:r>
              <a:rPr lang="as-IN" sz="2800" dirty="0" smtClean="0">
                <a:latin typeface="Calibri" pitchFamily="34" charset="0"/>
                <a:cs typeface="Calibri" pitchFamily="34" charset="0"/>
              </a:rPr>
              <a:t>সামাজিক </a:t>
            </a:r>
            <a:r>
              <a:rPr lang="as-IN" sz="2800" dirty="0">
                <a:latin typeface="Calibri" pitchFamily="34" charset="0"/>
                <a:cs typeface="Calibri" pitchFamily="34" charset="0"/>
              </a:rPr>
              <a:t>ওয়েব সাইটগুলোতে পারস্পরিক </a:t>
            </a:r>
            <a:r>
              <a:rPr lang="as-IN" sz="2800" dirty="0" smtClean="0">
                <a:latin typeface="Calibri" pitchFamily="34" charset="0"/>
                <a:cs typeface="Calibri" pitchFamily="34" charset="0"/>
              </a:rPr>
              <a:t>আলাপ</a:t>
            </a:r>
            <a:r>
              <a:rPr lang="en-US" sz="2800" dirty="0" smtClean="0">
                <a:latin typeface="Calibri" pitchFamily="34" charset="0"/>
                <a:cs typeface="Calibri" pitchFamily="34" charset="0"/>
              </a:rPr>
              <a:t> </a:t>
            </a:r>
            <a:r>
              <a:rPr lang="as-IN" sz="2800" dirty="0" smtClean="0">
                <a:latin typeface="Calibri" pitchFamily="34" charset="0"/>
                <a:cs typeface="Calibri" pitchFamily="34" charset="0"/>
              </a:rPr>
              <a:t>চারিতায় </a:t>
            </a:r>
            <a:r>
              <a:rPr lang="as-IN" sz="2800" dirty="0">
                <a:latin typeface="Calibri" pitchFamily="34" charset="0"/>
                <a:cs typeface="Calibri" pitchFamily="34" charset="0"/>
              </a:rPr>
              <a:t>ওয়েব ক্যাম ব্যবহৃত হয়। ভিডিও কনফারেন্স বা ভিডিও ফোনে ওয়েব ক্যামের ব্যবহার সর্বাধিক। ওয়ার্ল্ড ওয়াইড ওয়েবে এ ক্যামেরার ব্যাপক ব্যবহারের কারণেই এর নাম হয়েছে ওয়েব ক্যাম</a:t>
            </a:r>
            <a:r>
              <a:rPr lang="as-IN" sz="2800" dirty="0" smtClean="0">
                <a:latin typeface="Calibri" pitchFamily="34" charset="0"/>
                <a:cs typeface="Calibri" pitchFamily="34" charset="0"/>
              </a:rPr>
              <a:t>।</a:t>
            </a:r>
            <a:endParaRPr lang="en-US" sz="2800" dirty="0" smtClean="0">
              <a:latin typeface="Calibri" pitchFamily="34" charset="0"/>
              <a:cs typeface="Calibri" pitchFamily="34" charset="0"/>
            </a:endParaRPr>
          </a:p>
          <a:p>
            <a:pPr algn="just"/>
            <a:r>
              <a:rPr lang="as-IN" sz="2800" dirty="0">
                <a:latin typeface="Calibri" pitchFamily="34" charset="0"/>
                <a:cs typeface="Calibri" pitchFamily="34" charset="0"/>
              </a:rPr>
              <a:t>ওয়েব ক্যাম বর্তমানে নিরাপত্তা সংশ্লিষ্ট বিভিন্ন কাজেও ব্যবহার করা হচ্ছে। রাষ্ট্রীয় গুরুত্বপূর্ণ স্থাপনা থেকে শুরু করে বিভিন্ন সরকারি-বেসরকারি প্রতিষ্ঠান, বাসা-বাড়িতে নিরাপত্তার প্রয়োজনে এ ক্যামেরা ব্যবহার করা হয়।</a:t>
            </a:r>
            <a:endParaRPr lang="as-IN" sz="2800" dirty="0">
              <a:latin typeface="Calibri" pitchFamily="34" charset="0"/>
              <a:cs typeface="Calibri" pitchFamily="34" charset="0"/>
            </a:endParaRPr>
          </a:p>
        </p:txBody>
      </p:sp>
    </p:spTree>
    <p:extLst>
      <p:ext uri="{BB962C8B-B14F-4D97-AF65-F5344CB8AC3E}">
        <p14:creationId xmlns:p14="http://schemas.microsoft.com/office/powerpoint/2010/main" val="62767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38150"/>
            <a:ext cx="8458200" cy="2677656"/>
          </a:xfrm>
          <a:prstGeom prst="rect">
            <a:avLst/>
          </a:prstGeom>
          <a:noFill/>
        </p:spPr>
        <p:txBody>
          <a:bodyPr wrap="square" rtlCol="0">
            <a:spAutoFit/>
          </a:bodyPr>
          <a:lstStyle/>
          <a:p>
            <a:pPr algn="just"/>
            <a:r>
              <a:rPr lang="as-IN" sz="2800" dirty="0" smtClean="0">
                <a:latin typeface="Calibri" pitchFamily="34" charset="0"/>
                <a:cs typeface="Calibri" pitchFamily="34" charset="0"/>
              </a:rPr>
              <a:t>এ </a:t>
            </a:r>
            <a:r>
              <a:rPr lang="as-IN" sz="2800" dirty="0">
                <a:latin typeface="Calibri" pitchFamily="34" charset="0"/>
                <a:cs typeface="Calibri" pitchFamily="34" charset="0"/>
              </a:rPr>
              <a:t>ক্যামেরার সাথে সরাসরি কম্পিউটারের সংযোগ থাকে। ফলে এ ক্যামেরা সার্বক্ষণিক ভিডিও চিত্র কম্পিউটারে প্রেরণ করে এবং তা কম্পিউটারে সংরক্ষণ করে রাখা হয়। পরবর্তীকালে সে ভিডিওচিত্র দেখে অপরাধী শনাক্ত করা সম্ভব হয়। আমাদের দেশেও অপরাধ দমনে এ পদ্ধতি ব্যবহার করা হচ্ছে।</a:t>
            </a:r>
          </a:p>
        </p:txBody>
      </p:sp>
    </p:spTree>
    <p:extLst>
      <p:ext uri="{BB962C8B-B14F-4D97-AF65-F5344CB8AC3E}">
        <p14:creationId xmlns:p14="http://schemas.microsoft.com/office/powerpoint/2010/main" val="91459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93377" y="152400"/>
            <a:ext cx="2518638" cy="923330"/>
          </a:xfrm>
          <a:prstGeom prst="rect">
            <a:avLst/>
          </a:prstGeom>
        </p:spPr>
        <p:txBody>
          <a:bodyPr wrap="none">
            <a:spAutoFit/>
          </a:bodyPr>
          <a:lstStyle/>
          <a:p>
            <a:pPr algn="ctr">
              <a:spcBef>
                <a:spcPts val="1200"/>
              </a:spcBef>
            </a:pPr>
            <a:r>
              <a:rPr lang="en-US" sz="54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স্ক্যানার</a:t>
            </a:r>
            <a:endParaRPr lang="en-US" sz="54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6146" name="Picture 2" descr="E:\Ashiqur Rahman\Image\Product-Categories_For-Home-Scanners-Photo-V19_LT_ANG_OPEN_WITH_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1028700"/>
            <a:ext cx="61722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78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146"/>
                                        </p:tgtEl>
                                        <p:attrNameLst>
                                          <p:attrName>style.visibility</p:attrName>
                                        </p:attrNameLst>
                                      </p:cBhvr>
                                      <p:to>
                                        <p:strVal val="visible"/>
                                      </p:to>
                                    </p:set>
                                    <p:animEffect transition="in" filter="wipe(down)">
                                      <p:cBhvr>
                                        <p:cTn id="25"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200150"/>
            <a:ext cx="8305800" cy="3046988"/>
          </a:xfrm>
          <a:prstGeom prst="rect">
            <a:avLst/>
          </a:prstGeom>
          <a:noFill/>
        </p:spPr>
        <p:txBody>
          <a:bodyPr wrap="square" rtlCol="0">
            <a:spAutoFit/>
          </a:bodyPr>
          <a:lstStyle/>
          <a:p>
            <a:pPr algn="just"/>
            <a:r>
              <a:rPr lang="as-IN" sz="3200" dirty="0">
                <a:latin typeface="Calibri" pitchFamily="34" charset="0"/>
                <a:cs typeface="Calibri" pitchFamily="34" charset="0"/>
              </a:rPr>
              <a:t>স্ক্যানার (</a:t>
            </a:r>
            <a:r>
              <a:rPr lang="en-US" sz="3200" dirty="0">
                <a:latin typeface="Calibri" pitchFamily="34" charset="0"/>
                <a:cs typeface="Calibri" pitchFamily="34" charset="0"/>
              </a:rPr>
              <a:t>Scanner): </a:t>
            </a:r>
            <a:r>
              <a:rPr lang="as-IN" sz="3200" dirty="0">
                <a:latin typeface="Calibri" pitchFamily="34" charset="0"/>
                <a:cs typeface="Calibri" pitchFamily="34" charset="0"/>
              </a:rPr>
              <a:t>এক সময় ফটোকপি মেশিনের </a:t>
            </a:r>
            <a:r>
              <a:rPr lang="as-IN" sz="3200" dirty="0" smtClean="0">
                <a:latin typeface="Calibri" pitchFamily="34" charset="0"/>
                <a:cs typeface="Calibri" pitchFamily="34" charset="0"/>
              </a:rPr>
              <a:t>সাহায্যে</a:t>
            </a:r>
            <a:r>
              <a:rPr lang="en-US" sz="3200" dirty="0" smtClean="0">
                <a:latin typeface="Calibri" pitchFamily="34" charset="0"/>
                <a:cs typeface="Calibri" pitchFamily="34" charset="0"/>
              </a:rPr>
              <a:t> </a:t>
            </a:r>
            <a:r>
              <a:rPr lang="as-IN" sz="3200" dirty="0" smtClean="0">
                <a:latin typeface="Calibri" pitchFamily="34" charset="0"/>
                <a:cs typeface="Calibri" pitchFamily="34" charset="0"/>
              </a:rPr>
              <a:t>আমরা </a:t>
            </a:r>
            <a:r>
              <a:rPr lang="as-IN" sz="3200" dirty="0">
                <a:latin typeface="Calibri" pitchFamily="34" charset="0"/>
                <a:cs typeface="Calibri" pitchFamily="34" charset="0"/>
              </a:rPr>
              <a:t>বিভিন্ন ডকুমেন্টের প্রতিলিপি (কপি) করতাম। কিন্তু এ প্রতিলিপি যতবার দরকার ততবারই মেশিন ব্যবহার করতে হতো। তথ্যটি সংরক্ষিত থাকত না। এ সমস্যাটির সমাধান যে যন্ত্রটি করে দিয়েছে তার নাম স্ক্যানার</a:t>
            </a:r>
            <a:r>
              <a:rPr lang="as-IN" sz="3200" dirty="0" smtClean="0">
                <a:latin typeface="Calibri" pitchFamily="34" charset="0"/>
                <a:cs typeface="Calibri" pitchFamily="34" charset="0"/>
              </a:rPr>
              <a:t>।</a:t>
            </a:r>
            <a:endParaRPr lang="as-IN" sz="3200" dirty="0">
              <a:latin typeface="Calibri" pitchFamily="34" charset="0"/>
              <a:cs typeface="Calibri" pitchFamily="34" charset="0"/>
            </a:endParaRPr>
          </a:p>
        </p:txBody>
      </p:sp>
      <p:sp>
        <p:nvSpPr>
          <p:cNvPr id="6" name="Rectangle 5"/>
          <p:cNvSpPr/>
          <p:nvPr/>
        </p:nvSpPr>
        <p:spPr>
          <a:xfrm>
            <a:off x="3293377" y="152400"/>
            <a:ext cx="2518638" cy="923330"/>
          </a:xfrm>
          <a:prstGeom prst="rect">
            <a:avLst/>
          </a:prstGeom>
        </p:spPr>
        <p:txBody>
          <a:bodyPr wrap="none">
            <a:spAutoFit/>
          </a:bodyPr>
          <a:lstStyle/>
          <a:p>
            <a:pPr algn="ctr">
              <a:spcBef>
                <a:spcPts val="1200"/>
              </a:spcBef>
            </a:pPr>
            <a:r>
              <a:rPr lang="en-US" sz="54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স্ক্যানার</a:t>
            </a:r>
            <a:endParaRPr lang="en-US" sz="54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09031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895350"/>
            <a:ext cx="8305800" cy="2554545"/>
          </a:xfrm>
          <a:prstGeom prst="rect">
            <a:avLst/>
          </a:prstGeom>
          <a:noFill/>
        </p:spPr>
        <p:txBody>
          <a:bodyPr wrap="square" rtlCol="0">
            <a:spAutoFit/>
          </a:bodyPr>
          <a:lstStyle/>
          <a:p>
            <a:pPr algn="just"/>
            <a:r>
              <a:rPr lang="as-IN" sz="3200" dirty="0" smtClean="0">
                <a:latin typeface="Calibri" pitchFamily="34" charset="0"/>
                <a:cs typeface="Calibri" pitchFamily="34" charset="0"/>
              </a:rPr>
              <a:t>যেকোনো </a:t>
            </a:r>
            <a:r>
              <a:rPr lang="as-IN" sz="3200" dirty="0">
                <a:latin typeface="Calibri" pitchFamily="34" charset="0"/>
                <a:cs typeface="Calibri" pitchFamily="34" charset="0"/>
              </a:rPr>
              <a:t>প্রকার ছবি, মুদ্রিত বা হাতে লেখা কোনো ডকুমেন্ট অথবা কোনো বস্তুর ডিজিটাল প্রতিলিপি তৈরি করার যন্ত্রের নাম স্ক্যানার। এ ডিজিটাল প্রতিলিপি বিভিন্ন প্রকারের তথ্য ফাইল আকারে কম্পিউটারে সংরক্ষণ করা যায়।</a:t>
            </a:r>
          </a:p>
        </p:txBody>
      </p:sp>
    </p:spTree>
    <p:extLst>
      <p:ext uri="{BB962C8B-B14F-4D97-AF65-F5344CB8AC3E}">
        <p14:creationId xmlns:p14="http://schemas.microsoft.com/office/powerpoint/2010/main" val="234463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Ashiqur Rahman\Image\scanner_ezda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094780"/>
            <a:ext cx="4064418" cy="36968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36711" y="152400"/>
            <a:ext cx="3231975" cy="830997"/>
          </a:xfrm>
          <a:prstGeom prst="rect">
            <a:avLst/>
          </a:prstGeom>
        </p:spPr>
        <p:txBody>
          <a:bodyPr wrap="none">
            <a:spAutoFit/>
          </a:bodyPr>
          <a:lstStyle/>
          <a:p>
            <a:pPr algn="ctr">
              <a:spcBef>
                <a:spcPts val="1200"/>
              </a:spcBef>
            </a:pPr>
            <a:r>
              <a:rPr lang="en-US" sz="48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ও.এম.আর</a:t>
            </a:r>
            <a:endParaRPr lang="en-US" sz="4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25781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170"/>
                                        </p:tgtEl>
                                        <p:attrNameLst>
                                          <p:attrName>style.visibility</p:attrName>
                                        </p:attrNameLst>
                                      </p:cBhvr>
                                      <p:to>
                                        <p:strVal val="visible"/>
                                      </p:to>
                                    </p:set>
                                    <p:animEffect transition="in" filter="fade">
                                      <p:cBhvr>
                                        <p:cTn id="25" dur="1000"/>
                                        <p:tgtEl>
                                          <p:spTgt spid="7170"/>
                                        </p:tgtEl>
                                      </p:cBhvr>
                                    </p:animEffect>
                                    <p:anim calcmode="lin" valueType="num">
                                      <p:cBhvr>
                                        <p:cTn id="26" dur="1000" fill="hold"/>
                                        <p:tgtEl>
                                          <p:spTgt spid="7170"/>
                                        </p:tgtEl>
                                        <p:attrNameLst>
                                          <p:attrName>ppt_x</p:attrName>
                                        </p:attrNameLst>
                                      </p:cBhvr>
                                      <p:tavLst>
                                        <p:tav tm="0">
                                          <p:val>
                                            <p:strVal val="#ppt_x"/>
                                          </p:val>
                                        </p:tav>
                                        <p:tav tm="100000">
                                          <p:val>
                                            <p:strVal val="#ppt_x"/>
                                          </p:val>
                                        </p:tav>
                                      </p:tavLst>
                                    </p:anim>
                                    <p:anim calcmode="lin" valueType="num">
                                      <p:cBhvr>
                                        <p:cTn id="27"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971550"/>
            <a:ext cx="8534400" cy="3970318"/>
          </a:xfrm>
          <a:prstGeom prst="rect">
            <a:avLst/>
          </a:prstGeom>
          <a:noFill/>
        </p:spPr>
        <p:txBody>
          <a:bodyPr wrap="square" rtlCol="0">
            <a:spAutoFit/>
          </a:bodyPr>
          <a:lstStyle/>
          <a:p>
            <a:pPr algn="just"/>
            <a:r>
              <a:rPr lang="as-IN" sz="2800" dirty="0">
                <a:latin typeface="Calibri" pitchFamily="34" charset="0"/>
                <a:cs typeface="Calibri" pitchFamily="34" charset="0"/>
              </a:rPr>
              <a:t>ওএমআর (</a:t>
            </a:r>
            <a:r>
              <a:rPr lang="en-US" sz="2800" dirty="0" err="1">
                <a:latin typeface="Calibri" pitchFamily="34" charset="0"/>
                <a:cs typeface="Calibri" pitchFamily="34" charset="0"/>
              </a:rPr>
              <a:t>OMR</a:t>
            </a:r>
            <a:r>
              <a:rPr lang="en-US" sz="2800" dirty="0">
                <a:latin typeface="Calibri" pitchFamily="34" charset="0"/>
                <a:cs typeface="Calibri" pitchFamily="34" charset="0"/>
              </a:rPr>
              <a:t>): </a:t>
            </a:r>
            <a:r>
              <a:rPr lang="as-IN" sz="2800" dirty="0">
                <a:latin typeface="Calibri" pitchFamily="34" charset="0"/>
                <a:cs typeface="Calibri" pitchFamily="34" charset="0"/>
              </a:rPr>
              <a:t>ওএমআর-এর পূর্ণরূপ হচ্ছে অপটিক্যাল মার্ক রিডার (</a:t>
            </a:r>
            <a:r>
              <a:rPr lang="en-US" sz="2800" dirty="0">
                <a:latin typeface="Calibri" pitchFamily="34" charset="0"/>
                <a:cs typeface="Calibri" pitchFamily="34" charset="0"/>
              </a:rPr>
              <a:t>Optical Mark Reader) </a:t>
            </a:r>
            <a:r>
              <a:rPr lang="as-IN" sz="2800" dirty="0">
                <a:latin typeface="Calibri" pitchFamily="34" charset="0"/>
                <a:cs typeface="Calibri" pitchFamily="34" charset="0"/>
              </a:rPr>
              <a:t>এটিও একটি ইনপুট ডিভাইস। আলোর প্রতিফলন বিচার করে এটি বিভিন্ন ধরনের তথ্য বুঝতে পারে। ওএমআরের কাজের ধরন অনেকটা স্ক্যানারের মতো। বিশেষভাবে তৈরি করা কিছু দাগ বা চিহ্ন ওএমআর পড়তে পারে</a:t>
            </a:r>
            <a:r>
              <a:rPr lang="as-IN" sz="2800" dirty="0" smtClean="0">
                <a:latin typeface="Calibri" pitchFamily="34" charset="0"/>
                <a:cs typeface="Calibri" pitchFamily="34" charset="0"/>
              </a:rPr>
              <a:t>।</a:t>
            </a:r>
            <a:endParaRPr lang="en-US" sz="2800" dirty="0" smtClean="0">
              <a:latin typeface="Calibri" pitchFamily="34" charset="0"/>
              <a:cs typeface="Calibri" pitchFamily="34" charset="0"/>
            </a:endParaRPr>
          </a:p>
          <a:p>
            <a:pPr algn="just"/>
            <a:r>
              <a:rPr lang="as-IN" sz="2800" dirty="0">
                <a:latin typeface="Calibri" pitchFamily="34" charset="0"/>
                <a:cs typeface="Calibri" pitchFamily="34" charset="0"/>
              </a:rPr>
              <a:t>বর্তমানে এটি অনেকের কাছেই খুব পরিচিত। বিশেষ করে বহুনির্বাচনি প্রশ্নের উত্তরপত্র যাচাইয়ে এটির ব্যাপক ব্যবহার রয়েছে।</a:t>
            </a:r>
            <a:endParaRPr lang="as-IN" sz="2800" dirty="0">
              <a:latin typeface="Calibri" pitchFamily="34" charset="0"/>
              <a:cs typeface="Calibri" pitchFamily="34" charset="0"/>
            </a:endParaRPr>
          </a:p>
        </p:txBody>
      </p:sp>
      <p:sp>
        <p:nvSpPr>
          <p:cNvPr id="5" name="Rectangle 4"/>
          <p:cNvSpPr/>
          <p:nvPr/>
        </p:nvSpPr>
        <p:spPr>
          <a:xfrm>
            <a:off x="2936711" y="152400"/>
            <a:ext cx="3231975" cy="830997"/>
          </a:xfrm>
          <a:prstGeom prst="rect">
            <a:avLst/>
          </a:prstGeom>
        </p:spPr>
        <p:txBody>
          <a:bodyPr wrap="none">
            <a:spAutoFit/>
          </a:bodyPr>
          <a:lstStyle/>
          <a:p>
            <a:pPr algn="ctr">
              <a:spcBef>
                <a:spcPts val="1200"/>
              </a:spcBef>
            </a:pPr>
            <a:r>
              <a:rPr lang="en-US" sz="48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ও.এম.আর</a:t>
            </a:r>
            <a:endParaRPr lang="en-US" sz="4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19854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438150"/>
            <a:ext cx="8610600" cy="3108543"/>
          </a:xfrm>
          <a:prstGeom prst="rect">
            <a:avLst/>
          </a:prstGeom>
          <a:noFill/>
        </p:spPr>
        <p:txBody>
          <a:bodyPr wrap="square" rtlCol="0">
            <a:spAutoFit/>
          </a:bodyPr>
          <a:lstStyle/>
          <a:p>
            <a:pPr algn="just"/>
            <a:r>
              <a:rPr lang="as-IN" sz="2800" dirty="0" smtClean="0">
                <a:latin typeface="Calibri" pitchFamily="34" charset="0"/>
                <a:cs typeface="Calibri" pitchFamily="34" charset="0"/>
              </a:rPr>
              <a:t>সঠিক </a:t>
            </a:r>
            <a:r>
              <a:rPr lang="as-IN" sz="2800" dirty="0">
                <a:latin typeface="Calibri" pitchFamily="34" charset="0"/>
                <a:cs typeface="Calibri" pitchFamily="34" charset="0"/>
              </a:rPr>
              <a:t>উত্তরের বৃত্তটির অবস্থান কম্পিউটারকে আগে থেকেই জানিয়ে রাখা হয়। শিক্ষার্থীরা সঠিক বৃত্ত ভরাট করলে নম্বর পেয়ে যায়। অন্যথায় নম্বর পাওয়া যায় না। সঠিকটিসহ একের অধিক বৃত্ত ভরাট করলেও নম্বর পাওয়া যায় না। এর মাধ্যমে কম সময়ে অনেক উত্তরপত্র মূল্যায়ন করা যায়। এছাড়া মূল্যায়নে ভুল বা পক্ষপাতিত্ব হওয়ার কোনো সম্ভাবনাই নেই। তাই এটি অত্যন্ত জনপ্রিয়।</a:t>
            </a:r>
          </a:p>
        </p:txBody>
      </p:sp>
    </p:spTree>
    <p:extLst>
      <p:ext uri="{BB962C8B-B14F-4D97-AF65-F5344CB8AC3E}">
        <p14:creationId xmlns:p14="http://schemas.microsoft.com/office/powerpoint/2010/main" val="194225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1740090" y="209549"/>
            <a:ext cx="5715000" cy="845641"/>
          </a:xfrm>
          <a:prstGeom prst="roundRect">
            <a:avLst/>
          </a:prstGeom>
          <a:solidFill>
            <a:schemeClr val="bg1"/>
          </a:solid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
        <p:nvSpPr>
          <p:cNvPr id="4" name="Rectangle 3"/>
          <p:cNvSpPr/>
          <p:nvPr/>
        </p:nvSpPr>
        <p:spPr>
          <a:xfrm>
            <a:off x="2499403" y="285750"/>
            <a:ext cx="4158511" cy="769441"/>
          </a:xfrm>
          <a:prstGeom prst="rect">
            <a:avLst/>
          </a:prstGeom>
        </p:spPr>
        <p:txBody>
          <a:bodyPr wrap="none">
            <a:spAutoFit/>
          </a:bodyPr>
          <a:lstStyle/>
          <a:p>
            <a:pPr algn="ctr">
              <a:spcBef>
                <a:spcPct val="20000"/>
              </a:spcBef>
              <a:buFont typeface="Arial" charset="0"/>
              <a:buNone/>
              <a:defRPr/>
            </a:pPr>
            <a:r>
              <a:rPr lang="en-US" sz="4400" b="1" dirty="0" err="1" smtClean="0">
                <a:solidFill>
                  <a:prstClr val="black"/>
                </a:solidFill>
                <a:effectLst>
                  <a:outerShdw blurRad="38100" dist="38100" dir="2700000" algn="tl">
                    <a:srgbClr val="000000">
                      <a:alpha val="43137"/>
                    </a:srgbClr>
                  </a:outerShdw>
                </a:effectLst>
              </a:rPr>
              <a:t>ইনপুট</a:t>
            </a:r>
            <a:r>
              <a:rPr lang="en-US" sz="4400" b="1" dirty="0" smtClean="0">
                <a:solidFill>
                  <a:prstClr val="black"/>
                </a:solidFill>
                <a:effectLst>
                  <a:outerShdw blurRad="38100" dist="38100" dir="2700000" algn="tl">
                    <a:srgbClr val="000000">
                      <a:alpha val="43137"/>
                    </a:srgbClr>
                  </a:outerShdw>
                </a:effectLst>
              </a:rPr>
              <a:t> </a:t>
            </a:r>
            <a:r>
              <a:rPr lang="en-US" sz="4400" b="1" dirty="0" err="1" smtClean="0">
                <a:solidFill>
                  <a:prstClr val="black"/>
                </a:solidFill>
                <a:effectLst>
                  <a:outerShdw blurRad="38100" dist="38100" dir="2700000" algn="tl">
                    <a:srgbClr val="000000">
                      <a:alpha val="43137"/>
                    </a:srgbClr>
                  </a:outerShdw>
                </a:effectLst>
              </a:rPr>
              <a:t>ডিভাইস</a:t>
            </a:r>
            <a:endParaRPr lang="en-US" sz="4400" b="1" dirty="0">
              <a:solidFill>
                <a:prstClr val="black"/>
              </a:solidFill>
              <a:effectLst>
                <a:outerShdw blurRad="38100" dist="38100" dir="2700000" algn="tl">
                  <a:srgbClr val="000000">
                    <a:alpha val="43137"/>
                  </a:srgbClr>
                </a:outerShdw>
              </a:effectLst>
            </a:endParaRPr>
          </a:p>
        </p:txBody>
      </p:sp>
      <p:pic>
        <p:nvPicPr>
          <p:cNvPr id="2" name="Picture 2" descr="C:\Users\Acer\Downloads\inp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624" y="1159308"/>
            <a:ext cx="6849282" cy="38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8636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657350"/>
            <a:ext cx="7543800" cy="1569660"/>
          </a:xfrm>
          <a:prstGeom prst="rect">
            <a:avLst/>
          </a:prstGeom>
          <a:noFill/>
        </p:spPr>
        <p:txBody>
          <a:bodyPr wrap="square" rtlCol="0">
            <a:spAutoFit/>
          </a:bodyPr>
          <a:lstStyle/>
          <a:p>
            <a:pPr marL="457200" indent="-457200" algn="just"/>
            <a:r>
              <a:rPr lang="as-IN" sz="3200" dirty="0" smtClean="0">
                <a:latin typeface="Calibri" pitchFamily="34" charset="0"/>
                <a:cs typeface="Calibri" pitchFamily="34" charset="0"/>
              </a:rPr>
              <a:t>১</a:t>
            </a:r>
            <a:r>
              <a:rPr lang="as-IN" sz="3200" dirty="0">
                <a:latin typeface="Calibri" pitchFamily="34" charset="0"/>
                <a:cs typeface="Calibri" pitchFamily="34" charset="0"/>
              </a:rPr>
              <a:t>. এখানে উল্লেখ করা হয়নি এমন কতগুলো ডিভাইস যেগুলোর ক্যামেরা আছে সেগুলোর নাম লিখে উপস্থাপন করো।</a:t>
            </a:r>
            <a:endParaRPr lang="en-US" sz="3200" dirty="0">
              <a:latin typeface="Calibri" pitchFamily="34" charset="0"/>
              <a:cs typeface="Calibri" pitchFamily="34" charset="0"/>
            </a:endParaRPr>
          </a:p>
        </p:txBody>
      </p:sp>
      <p:sp>
        <p:nvSpPr>
          <p:cNvPr id="6" name="Rectangle 5"/>
          <p:cNvSpPr/>
          <p:nvPr/>
        </p:nvSpPr>
        <p:spPr>
          <a:xfrm>
            <a:off x="2714743" y="152400"/>
            <a:ext cx="3756157" cy="923330"/>
          </a:xfrm>
          <a:prstGeom prst="rect">
            <a:avLst/>
          </a:prstGeom>
        </p:spPr>
        <p:txBody>
          <a:bodyPr wrap="none">
            <a:spAutoFit/>
          </a:bodyPr>
          <a:lstStyle/>
          <a:p>
            <a:pPr algn="ctr">
              <a:spcBef>
                <a:spcPts val="1200"/>
              </a:spcBef>
            </a:pPr>
            <a:r>
              <a:rPr lang="en-US" sz="54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দলীয়</a:t>
            </a:r>
            <a:r>
              <a:rPr lang="en-US" sz="5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54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কাজ</a:t>
            </a:r>
            <a:endParaRPr lang="en-US" sz="54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62610855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7025" y="1200150"/>
            <a:ext cx="5137945" cy="3046988"/>
          </a:xfrm>
          <a:prstGeom prst="rect">
            <a:avLst/>
          </a:prstGeom>
          <a:noFill/>
        </p:spPr>
        <p:txBody>
          <a:bodyPr wrap="none" rtlCol="0">
            <a:spAutoFit/>
          </a:bodyPr>
          <a:lstStyle/>
          <a:p>
            <a:pPr algn="ctr"/>
            <a:r>
              <a:rPr lang="en-US" sz="9600" b="1" dirty="0" err="1" smtClean="0">
                <a:effectLst>
                  <a:outerShdw blurRad="38100" dist="38100" dir="2700000" algn="tl">
                    <a:srgbClr val="000000">
                      <a:alpha val="43137"/>
                    </a:srgbClr>
                  </a:outerShdw>
                </a:effectLst>
              </a:rPr>
              <a:t>সাধারণ</a:t>
            </a:r>
            <a:r>
              <a:rPr lang="en-US" sz="9600" b="1" dirty="0" smtClean="0">
                <a:effectLst>
                  <a:outerShdw blurRad="38100" dist="38100" dir="2700000" algn="tl">
                    <a:srgbClr val="000000">
                      <a:alpha val="43137"/>
                    </a:srgbClr>
                  </a:outerShdw>
                </a:effectLst>
              </a:rPr>
              <a:t> </a:t>
            </a:r>
          </a:p>
          <a:p>
            <a:pPr algn="ctr"/>
            <a:r>
              <a:rPr lang="en-US" sz="9600" b="1" dirty="0" err="1" smtClean="0">
                <a:effectLst>
                  <a:outerShdw blurRad="38100" dist="38100" dir="2700000" algn="tl">
                    <a:srgbClr val="000000">
                      <a:alpha val="43137"/>
                    </a:srgbClr>
                  </a:outerShdw>
                </a:effectLst>
              </a:rPr>
              <a:t>জিজ্ঞাসা</a:t>
            </a:r>
            <a:endParaRPr lang="en-US" sz="9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257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447800" y="1581150"/>
            <a:ext cx="6390368" cy="2215991"/>
          </a:xfrm>
          <a:prstGeom prst="rect">
            <a:avLst/>
          </a:prstGeom>
        </p:spPr>
        <p:txBody>
          <a:bodyPr wrap="square">
            <a:spAutoFit/>
          </a:bodyPr>
          <a:lstStyle/>
          <a:p>
            <a:pPr>
              <a:spcBef>
                <a:spcPts val="1200"/>
              </a:spcBef>
            </a:pPr>
            <a:r>
              <a:rPr lang="en-US" sz="13800" b="1" dirty="0" err="1" smtClean="0">
                <a:solidFill>
                  <a:srgbClr val="002060"/>
                </a:solidFill>
                <a:effectLst>
                  <a:outerShdw blurRad="38100" dist="38100" dir="2700000" algn="tl">
                    <a:srgbClr val="000000">
                      <a:alpha val="43137"/>
                    </a:srgbClr>
                  </a:outerShdw>
                </a:effectLst>
                <a:latin typeface="Arial" pitchFamily="34" charset="0"/>
                <a:cs typeface="Arial" pitchFamily="34" charset="0"/>
              </a:rPr>
              <a:t>ধন্যবাদ</a:t>
            </a:r>
            <a:endParaRPr lang="en-US" sz="138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49691087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0" y="113705"/>
            <a:ext cx="3440365" cy="923330"/>
          </a:xfrm>
          <a:prstGeom prst="rect">
            <a:avLst/>
          </a:prstGeom>
        </p:spPr>
        <p:txBody>
          <a:bodyPr wrap="none">
            <a:spAutoFit/>
          </a:bodyPr>
          <a:lstStyle/>
          <a:p>
            <a:pPr>
              <a:spcBef>
                <a:spcPts val="1200"/>
              </a:spcBef>
            </a:pPr>
            <a:r>
              <a:rPr lang="en-US" sz="54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শিখন</a:t>
            </a:r>
            <a:r>
              <a:rPr lang="en-US" sz="5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54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ফল</a:t>
            </a:r>
            <a:endParaRPr lang="en-US" sz="54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762000" y="1200150"/>
            <a:ext cx="7620000" cy="3770263"/>
          </a:xfrm>
          <a:prstGeom prst="rect">
            <a:avLst/>
          </a:prstGeom>
          <a:noFill/>
        </p:spPr>
        <p:txBody>
          <a:bodyPr wrap="square" rtlCol="0">
            <a:spAutoFit/>
          </a:bodyPr>
          <a:lstStyle/>
          <a:p>
            <a:pPr>
              <a:spcBef>
                <a:spcPts val="600"/>
              </a:spcBef>
            </a:pPr>
            <a:r>
              <a:rPr lang="as-IN" sz="3200" dirty="0"/>
              <a:t>এই অধ্যায় শেষে আমরা-</a:t>
            </a:r>
          </a:p>
          <a:p>
            <a:pPr marL="400050" indent="-400050">
              <a:spcBef>
                <a:spcPts val="600"/>
              </a:spcBef>
            </a:pPr>
            <a:r>
              <a:rPr lang="as-IN" sz="3200" dirty="0"/>
              <a:t>১. কম্পিউটারের বিভিন্ন যন্ত্রাংশের কার্যাবলি বর্ণনা করতে পারব;</a:t>
            </a:r>
          </a:p>
          <a:p>
            <a:pPr marL="400050" indent="-400050">
              <a:spcBef>
                <a:spcPts val="600"/>
              </a:spcBef>
            </a:pPr>
            <a:r>
              <a:rPr lang="as-IN" sz="3200" dirty="0"/>
              <a:t>২. কম্পিউটারের বিভিন্ন যন্ত্রাংশের পারস্পরিক সম্পর্ক ব্যাখ্যা করতে পারব;</a:t>
            </a:r>
          </a:p>
          <a:p>
            <a:pPr marL="400050" indent="-400050">
              <a:spcBef>
                <a:spcPts val="600"/>
              </a:spcBef>
            </a:pPr>
            <a:r>
              <a:rPr lang="as-IN" sz="3200" dirty="0"/>
              <a:t>৩. কম্পিউটারের </a:t>
            </a:r>
            <a:r>
              <a:rPr lang="en-US" sz="3200" dirty="0" err="1" smtClean="0"/>
              <a:t>ইনপুট</a:t>
            </a:r>
            <a:r>
              <a:rPr lang="en-US" sz="3200" dirty="0" smtClean="0"/>
              <a:t> </a:t>
            </a:r>
            <a:r>
              <a:rPr lang="en-US" sz="3200" dirty="0" err="1" smtClean="0"/>
              <a:t>ডিভাইস</a:t>
            </a:r>
            <a:r>
              <a:rPr lang="en-US" sz="3200" dirty="0" smtClean="0"/>
              <a:t> </a:t>
            </a:r>
            <a:r>
              <a:rPr lang="en-US" sz="3200" dirty="0" err="1" smtClean="0"/>
              <a:t>সমুহ</a:t>
            </a:r>
            <a:r>
              <a:rPr lang="en-US" sz="3200" dirty="0" smtClean="0"/>
              <a:t> </a:t>
            </a:r>
            <a:r>
              <a:rPr lang="as-IN" sz="3200" dirty="0" smtClean="0"/>
              <a:t>চিহ্নিত </a:t>
            </a:r>
            <a:r>
              <a:rPr lang="as-IN" sz="3200" dirty="0"/>
              <a:t>করতে পারব।</a:t>
            </a:r>
            <a:endParaRPr lang="en-US" sz="3200" dirty="0"/>
          </a:p>
        </p:txBody>
      </p:sp>
    </p:spTree>
    <p:extLst>
      <p:ext uri="{BB962C8B-B14F-4D97-AF65-F5344CB8AC3E}">
        <p14:creationId xmlns:p14="http://schemas.microsoft.com/office/powerpoint/2010/main" val="253946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7400" y="133350"/>
            <a:ext cx="5064207" cy="923330"/>
          </a:xfrm>
          <a:prstGeom prst="rect">
            <a:avLst/>
          </a:prstGeom>
        </p:spPr>
        <p:txBody>
          <a:bodyPr wrap="none">
            <a:spAutoFit/>
          </a:bodyPr>
          <a:lstStyle/>
          <a:p>
            <a:pPr>
              <a:spcBef>
                <a:spcPts val="1200"/>
              </a:spcBef>
            </a:pPr>
            <a:r>
              <a:rPr lang="en-US" sz="54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ইনপুট</a:t>
            </a:r>
            <a:r>
              <a:rPr lang="en-US" sz="5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54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ডিভাইস</a:t>
            </a:r>
            <a:endParaRPr lang="en-US" sz="54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533400" y="1123950"/>
            <a:ext cx="8229600" cy="3970318"/>
          </a:xfrm>
          <a:prstGeom prst="rect">
            <a:avLst/>
          </a:prstGeom>
          <a:noFill/>
        </p:spPr>
        <p:txBody>
          <a:bodyPr wrap="square" rtlCol="0">
            <a:spAutoFit/>
          </a:bodyPr>
          <a:lstStyle/>
          <a:p>
            <a:pPr algn="just"/>
            <a:r>
              <a:rPr lang="as-IN" sz="2800" dirty="0" smtClean="0"/>
              <a:t>এ </a:t>
            </a:r>
            <a:r>
              <a:rPr lang="as-IN" sz="2800" dirty="0"/>
              <a:t>পাঠে আইসিটি যন্ত্রপাতি সম্পর্কে তোমরা </a:t>
            </a:r>
            <a:r>
              <a:rPr lang="as-IN" sz="2800" dirty="0" smtClean="0"/>
              <a:t>বিস্তারিত </a:t>
            </a:r>
            <a:r>
              <a:rPr lang="as-IN" sz="2800" dirty="0"/>
              <a:t>জানতে পারবে</a:t>
            </a:r>
            <a:r>
              <a:rPr lang="as-IN" sz="2800" dirty="0" smtClean="0"/>
              <a:t>।</a:t>
            </a:r>
            <a:r>
              <a:rPr lang="en-US" sz="2800" dirty="0" smtClean="0"/>
              <a:t> </a:t>
            </a:r>
            <a:r>
              <a:rPr lang="as-IN" sz="2800" dirty="0" smtClean="0"/>
              <a:t>সময়ের </a:t>
            </a:r>
            <a:r>
              <a:rPr lang="as-IN" sz="2800" dirty="0"/>
              <a:t>সাথে এ যন্ত্রপাতিগুলো ক্রমেই আরও আধুনিক হয়ে উঠছে। বিষয়টা এখন এমন দাঁড়িয়েছে যে, আজকের সবচেয়ে আধুনিক যন্ত্রটিই আগামীকাল পুরোনো হয়ে যাচ্ছে। তাছাড়া নতুন নতুন আবিষ্কার তো আছেই। টেলিভিশনের রিমোট কন্ট্রোল যন্ত্রটির কথাই ধরো এখন এমন টেলিভিশন পাওয়া যায় যেটা মুখের কথাতেই চলে। কথা বলেই এমন ইনপুট দেওয়া সম্ভব</a:t>
            </a:r>
            <a:r>
              <a:rPr lang="as-IN" sz="2800" dirty="0" smtClean="0"/>
              <a:t>।</a:t>
            </a:r>
            <a:endParaRPr lang="as-IN" sz="2800" dirty="0"/>
          </a:p>
        </p:txBody>
      </p:sp>
    </p:spTree>
    <p:extLst>
      <p:ext uri="{BB962C8B-B14F-4D97-AF65-F5344CB8AC3E}">
        <p14:creationId xmlns:p14="http://schemas.microsoft.com/office/powerpoint/2010/main" val="172540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819150"/>
            <a:ext cx="8229600" cy="3108543"/>
          </a:xfrm>
          <a:prstGeom prst="rect">
            <a:avLst/>
          </a:prstGeom>
          <a:noFill/>
        </p:spPr>
        <p:txBody>
          <a:bodyPr wrap="square" rtlCol="0">
            <a:spAutoFit/>
          </a:bodyPr>
          <a:lstStyle/>
          <a:p>
            <a:pPr algn="just"/>
            <a:r>
              <a:rPr lang="as-IN" sz="2800" dirty="0" smtClean="0"/>
              <a:t>প্রযুক্তি </a:t>
            </a:r>
            <a:r>
              <a:rPr lang="as-IN" sz="2800" dirty="0"/>
              <a:t>খুব দ্রুত বদলে যাচ্ছে। তোমরা যারা এখন সপ্তম শ্রেণিতে পড়ছো তারা একটু উপরের শ্রেণিতে যেতে যেতেই এই যন্ত্রপাতির অনেকগুলোই জাদুঘরের সামগ্রীতে পরিণত হবে। তবুও বর্তমানে প্রচলিত যন্ত্রপাতি সম্পর্কে আমাদের জানতে হবে। কারণ যন্ত্রপাতি পাল্টে গেলেও ইনপুট, স্টোরেজ, প্রসেসিং এবং আউটপুটের ধারণাটা কিন্তু পাল্টে যাচ্ছে না।</a:t>
            </a:r>
            <a:endParaRPr lang="en-US" sz="2800" dirty="0"/>
          </a:p>
        </p:txBody>
      </p:sp>
    </p:spTree>
    <p:extLst>
      <p:ext uri="{BB962C8B-B14F-4D97-AF65-F5344CB8AC3E}">
        <p14:creationId xmlns:p14="http://schemas.microsoft.com/office/powerpoint/2010/main" val="345472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152400"/>
            <a:ext cx="6971780" cy="923330"/>
          </a:xfrm>
          <a:prstGeom prst="rect">
            <a:avLst/>
          </a:prstGeom>
        </p:spPr>
        <p:txBody>
          <a:bodyPr wrap="none">
            <a:spAutoFit/>
          </a:bodyPr>
          <a:lstStyle/>
          <a:p>
            <a:pPr algn="ctr">
              <a:spcBef>
                <a:spcPts val="1200"/>
              </a:spcBef>
            </a:pPr>
            <a:r>
              <a:rPr lang="en-US" sz="54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কী</a:t>
            </a:r>
            <a:r>
              <a:rPr lang="en-US" sz="5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54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বোর্ড</a:t>
            </a:r>
            <a:r>
              <a:rPr lang="en-US" sz="5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(Key Board)</a:t>
            </a:r>
            <a:endParaRPr lang="en-US" sz="54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Picture 5" descr="C:\Users\A.R Ashik\Downloads\65ff00c5bb7b7165e210ab39-arabic-and-english-computer-keyboar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253" y="1451915"/>
            <a:ext cx="8444874" cy="2415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42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152400"/>
            <a:ext cx="6971780" cy="923330"/>
          </a:xfrm>
          <a:prstGeom prst="rect">
            <a:avLst/>
          </a:prstGeom>
        </p:spPr>
        <p:txBody>
          <a:bodyPr wrap="none">
            <a:spAutoFit/>
          </a:bodyPr>
          <a:lstStyle/>
          <a:p>
            <a:pPr algn="ctr">
              <a:spcBef>
                <a:spcPts val="1200"/>
              </a:spcBef>
            </a:pPr>
            <a:r>
              <a:rPr lang="en-US" sz="54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কী</a:t>
            </a:r>
            <a:r>
              <a:rPr lang="en-US" sz="5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54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বোর্ড</a:t>
            </a:r>
            <a:r>
              <a:rPr lang="en-US" sz="5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(Key Board)</a:t>
            </a:r>
            <a:endParaRPr lang="en-US" sz="54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304800" y="1165920"/>
            <a:ext cx="8610600" cy="3539430"/>
          </a:xfrm>
          <a:prstGeom prst="rect">
            <a:avLst/>
          </a:prstGeom>
          <a:noFill/>
        </p:spPr>
        <p:txBody>
          <a:bodyPr wrap="square" rtlCol="0">
            <a:spAutoFit/>
          </a:bodyPr>
          <a:lstStyle/>
          <a:p>
            <a:pPr algn="just"/>
            <a:r>
              <a:rPr lang="as-IN" sz="2800" dirty="0">
                <a:latin typeface="Calibri" pitchFamily="34" charset="0"/>
              </a:rPr>
              <a:t>কীবোর্ড </a:t>
            </a:r>
            <a:r>
              <a:rPr lang="as-IN" sz="2800" dirty="0" smtClean="0">
                <a:latin typeface="Calibri" pitchFamily="34" charset="0"/>
              </a:rPr>
              <a:t>(</a:t>
            </a:r>
            <a:r>
              <a:rPr lang="en-US" sz="2800" dirty="0" smtClean="0">
                <a:latin typeface="Calibri" pitchFamily="34" charset="0"/>
              </a:rPr>
              <a:t>Key Board</a:t>
            </a:r>
            <a:r>
              <a:rPr lang="en-US" sz="2800" dirty="0" smtClean="0">
                <a:latin typeface="Calibri" pitchFamily="34" charset="0"/>
                <a:cs typeface="Calibri" pitchFamily="34" charset="0"/>
              </a:rPr>
              <a:t>): </a:t>
            </a:r>
            <a:r>
              <a:rPr lang="as-IN" sz="2800" dirty="0">
                <a:latin typeface="Calibri" pitchFamily="34" charset="0"/>
              </a:rPr>
              <a:t>কম্পিউটারে ইনপুট দেওয়ার প্রধান (বহুল ব্যবহৃত) যন্ত্র হলো কীবোর্ড। তথ্য </a:t>
            </a:r>
            <a:r>
              <a:rPr lang="as-IN" sz="2800" dirty="0" smtClean="0">
                <a:latin typeface="Calibri" pitchFamily="34" charset="0"/>
              </a:rPr>
              <a:t>ও</a:t>
            </a:r>
            <a:r>
              <a:rPr lang="en-US" sz="2800" dirty="0" smtClean="0">
                <a:latin typeface="Calibri" pitchFamily="34" charset="0"/>
              </a:rPr>
              <a:t> </a:t>
            </a:r>
            <a:r>
              <a:rPr lang="as-IN" sz="2800" dirty="0" smtClean="0">
                <a:latin typeface="Calibri" pitchFamily="34" charset="0"/>
              </a:rPr>
              <a:t>যোগাযোগ </a:t>
            </a:r>
            <a:r>
              <a:rPr lang="as-IN" sz="2800" dirty="0">
                <a:latin typeface="Calibri" pitchFamily="34" charset="0"/>
              </a:rPr>
              <a:t>প্রযুক্তির অধিকাংশ যন্ত্রে সাধারণত কীবোর্ডের মাধ্যমে ইনপুট দেওয়া হয়। এ সকল যন্ত্রকে দিয়ে কোনো কাজ করাতে চাইলে যন্ত্রগুলোকে কিছু নির্দেশনা দিতে হয়। আমরা যখন কীবোর্ডের বোতাম চেপে যন্ত্রগুলোকে এ নির্দেশনাগুলো দেই। তখন যন্ত্রগুলো আমাদের চাওয়া অনুযায়ী কাজটি করে দেয়</a:t>
            </a:r>
            <a:r>
              <a:rPr lang="as-IN" sz="2800" dirty="0" smtClean="0">
                <a:latin typeface="Calibri" pitchFamily="34" charset="0"/>
              </a:rPr>
              <a:t>।</a:t>
            </a:r>
            <a:endParaRPr lang="as-IN" sz="2800" dirty="0">
              <a:latin typeface="Calibri" pitchFamily="34" charset="0"/>
            </a:endParaRPr>
          </a:p>
        </p:txBody>
      </p:sp>
    </p:spTree>
    <p:extLst>
      <p:ext uri="{BB962C8B-B14F-4D97-AF65-F5344CB8AC3E}">
        <p14:creationId xmlns:p14="http://schemas.microsoft.com/office/powerpoint/2010/main" val="358076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90550"/>
            <a:ext cx="8610600" cy="4401205"/>
          </a:xfrm>
          <a:prstGeom prst="rect">
            <a:avLst/>
          </a:prstGeom>
          <a:noFill/>
        </p:spPr>
        <p:txBody>
          <a:bodyPr wrap="square" rtlCol="0">
            <a:spAutoFit/>
          </a:bodyPr>
          <a:lstStyle/>
          <a:p>
            <a:pPr algn="just"/>
            <a:r>
              <a:rPr lang="as-IN" sz="2800" dirty="0" smtClean="0">
                <a:latin typeface="Calibri" pitchFamily="34" charset="0"/>
              </a:rPr>
              <a:t>আজকের </a:t>
            </a:r>
            <a:r>
              <a:rPr lang="as-IN" sz="2800" dirty="0">
                <a:latin typeface="Calibri" pitchFamily="34" charset="0"/>
              </a:rPr>
              <a:t>দিনের আধুনিক কম্পিউটার কীবোর্ডের ধারণা এসেছে টাইপরাইটার নামের এক ধরনের যন্ত্র থেকে। সাধারণত কীবোর্ডে বর্ণ, সংখ্যা বা বিশেষ কিছু চিহ্ন সারিবদ্ধভাবে বিন্যস্ত থাকে। কম্পিউটারের কীবোর্ড টাইপ রাইটারের কীবোর্ডের মতো হলেও বিশেষ কাজের জন্য কিছু অতিরিক্ত কী থাকে। কীবোর্ড সাধারণত ইংরেজি ভাষায় হলেও অন্যান্য ভাষার কীবোর্ডও পাওয়া যায়। সম্প্রতি বাংলাদেশ সরকার সকল মোবাইল ফোনের কীবোর্ডে বাংলা লেআউট যুক্ত করার এক নির্দেশনা জারি করেছে।</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148767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Arial"/>
      </a:majorFont>
      <a:minorFont>
        <a:latin typeface="Arial Black"/>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utonnyMJ" pitchFamily="2" charset="0"/>
            <a:cs typeface="SutonnyMJ" pitchFamily="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utonnyMJ" pitchFamily="2" charset="0"/>
            <a:cs typeface="SutonnyMJ" pitchFamily="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10078</TotalTime>
  <Words>1122</Words>
  <Application>Microsoft Office PowerPoint</Application>
  <PresentationFormat>On-screen Show (16:9)</PresentationFormat>
  <Paragraphs>61</Paragraphs>
  <Slides>32</Slides>
  <Notes>2</Notes>
  <HiddenSlides>0</HiddenSlides>
  <MMClips>0</MMClips>
  <ScaleCrop>false</ScaleCrop>
  <HeadingPairs>
    <vt:vector size="4" baseType="variant">
      <vt:variant>
        <vt:lpstr>Theme</vt:lpstr>
      </vt:variant>
      <vt:variant>
        <vt:i4>5</vt:i4>
      </vt:variant>
      <vt:variant>
        <vt:lpstr>Slide Titles</vt:lpstr>
      </vt:variant>
      <vt:variant>
        <vt:i4>32</vt:i4>
      </vt:variant>
    </vt:vector>
  </HeadingPairs>
  <TitlesOfParts>
    <vt:vector size="37" baseType="lpstr">
      <vt:lpstr>Fireworks</vt:lpstr>
      <vt:lpstr>Grid</vt:lpstr>
      <vt:lpstr>1_Default Design</vt:lpstr>
      <vt:lpstr>Slipstream</vt:lpstr>
      <vt:lpstr>BlackTie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TriGem America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End User</dc:creator>
  <cp:lastModifiedBy>Acer</cp:lastModifiedBy>
  <cp:revision>1396</cp:revision>
  <cp:lastPrinted>2001-01-17T19:26:48Z</cp:lastPrinted>
  <dcterms:created xsi:type="dcterms:W3CDTF">2000-02-03T04:20:40Z</dcterms:created>
  <dcterms:modified xsi:type="dcterms:W3CDTF">2025-09-10T11:42:07Z</dcterms:modified>
</cp:coreProperties>
</file>