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1" r:id="rId3"/>
    <p:sldId id="269" r:id="rId4"/>
    <p:sldId id="276" r:id="rId5"/>
    <p:sldId id="277" r:id="rId6"/>
    <p:sldId id="278" r:id="rId7"/>
    <p:sldId id="258" r:id="rId8"/>
    <p:sldId id="259" r:id="rId9"/>
    <p:sldId id="260" r:id="rId10"/>
    <p:sldId id="261" r:id="rId11"/>
    <p:sldId id="262" r:id="rId12"/>
    <p:sldId id="265" r:id="rId13"/>
    <p:sldId id="263" r:id="rId14"/>
    <p:sldId id="264" r:id="rId15"/>
    <p:sldId id="273" r:id="rId16"/>
    <p:sldId id="272" r:id="rId17"/>
    <p:sldId id="267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1C8"/>
    <a:srgbClr val="0000FF"/>
    <a:srgbClr val="00FFFF"/>
    <a:srgbClr val="738CF7"/>
    <a:srgbClr val="008000"/>
    <a:srgbClr val="669900"/>
    <a:srgbClr val="2BE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837E4-5312-4DD4-8D79-383A7D744D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3362-6987-4714-A0BF-7CA491B7A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3703-656D-44F3-8702-D4977576E9CE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4CB6-98B8-448E-9170-F63920CDD9C3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D265-EC89-4B80-A7F8-CDD7BD30DD46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7EC8-FC30-48DE-BEDC-3DB8ABE0F895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9AC5-1A8B-4B49-9E8B-0D25DCB00AB4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B1BB-8614-466D-8C3D-5339664C11C5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437-A84D-4847-B4FB-7CFD0849BF96}" type="datetime1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A52-5391-4100-9586-036FAE3CC5C0}" type="datetime1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3E1-5802-4155-9774-76D7B4DF6000}" type="datetime1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9A88-CF3D-41B7-AFA7-43FBC807A3E9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EFD4-5A39-4CBB-929C-7EB20928C65E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A87E-E3B9-45C0-8484-ABEBD5EE5763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12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8077200" cy="4419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 smtClean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9600" dirty="0" smtClean="0">
                <a:solidFill>
                  <a:srgbClr val="00B0F0"/>
                </a:solidFill>
                <a:latin typeface="NikoshBAN"/>
                <a:ea typeface="Verdana" pitchFamily="34" charset="0"/>
                <a:cs typeface="Verdana" pitchFamily="34" charset="0"/>
              </a:rPr>
              <a:t>W</a:t>
            </a:r>
            <a:r>
              <a:rPr lang="en-US" sz="9600" dirty="0" smtClean="0">
                <a:solidFill>
                  <a:srgbClr val="7030A0"/>
                </a:solidFill>
                <a:latin typeface="NikoshBAN"/>
                <a:ea typeface="Verdana" pitchFamily="34" charset="0"/>
                <a:cs typeface="Verdana" pitchFamily="34" charset="0"/>
              </a:rPr>
              <a:t>E</a:t>
            </a:r>
            <a:r>
              <a:rPr lang="en-US" sz="9600" dirty="0" smtClean="0">
                <a:solidFill>
                  <a:srgbClr val="00B050"/>
                </a:solidFill>
                <a:latin typeface="NikoshBAN"/>
                <a:ea typeface="Verdana" pitchFamily="34" charset="0"/>
                <a:cs typeface="Verdana" pitchFamily="34" charset="0"/>
              </a:rPr>
              <a:t>L</a:t>
            </a:r>
            <a:r>
              <a:rPr lang="en-US" sz="9600" dirty="0" smtClean="0">
                <a:solidFill>
                  <a:srgbClr val="002060"/>
                </a:solidFill>
                <a:latin typeface="NikoshBAN"/>
                <a:ea typeface="Verdana" pitchFamily="34" charset="0"/>
                <a:cs typeface="Verdana" pitchFamily="34" charset="0"/>
              </a:rPr>
              <a:t>C</a:t>
            </a:r>
            <a:r>
              <a:rPr lang="en-US" sz="9600" dirty="0" smtClean="0">
                <a:solidFill>
                  <a:srgbClr val="7030A0"/>
                </a:solidFill>
                <a:latin typeface="NikoshBAN"/>
                <a:ea typeface="Verdana" pitchFamily="34" charset="0"/>
                <a:cs typeface="Verdana" pitchFamily="34" charset="0"/>
              </a:rPr>
              <a:t>O</a:t>
            </a:r>
            <a:r>
              <a:rPr lang="en-US" sz="96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M</a:t>
            </a:r>
            <a:r>
              <a:rPr lang="en-US" sz="9600" dirty="0" smtClean="0">
                <a:solidFill>
                  <a:srgbClr val="00B0F0"/>
                </a:solidFill>
                <a:latin typeface="NikoshBAN"/>
                <a:ea typeface="Verdana" pitchFamily="34" charset="0"/>
                <a:cs typeface="Verdana" pitchFamily="34" charset="0"/>
              </a:rPr>
              <a:t>E</a:t>
            </a:r>
            <a:endParaRPr lang="en-US" sz="9600" dirty="0">
              <a:solidFill>
                <a:srgbClr val="00B0F0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C:\Users\RUBEL\Desktop\rokeya\FN0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86132"/>
            <a:ext cx="190500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drsdre5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1868"/>
            <a:ext cx="2362200" cy="204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srerewr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85314"/>
            <a:ext cx="2590800" cy="196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6"/>
          <a:stretch/>
        </p:blipFill>
        <p:spPr>
          <a:xfrm>
            <a:off x="2275" y="0"/>
            <a:ext cx="495682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/>
          <a:stretch/>
        </p:blipFill>
        <p:spPr>
          <a:xfrm>
            <a:off x="4946074" y="-3412"/>
            <a:ext cx="4613560" cy="686141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3C77-A4F7-4BD2-92B2-F60B67B3015C}" type="datetime1">
              <a:rPr lang="en-US" smtClean="0"/>
              <a:t>4/1/2026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640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worked day &amp; night to help the wounded soldiers</a:t>
            </a:r>
            <a:endParaRPr lang="en-US" sz="20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C:\Users\RUBEL\Desktop\rokeya\F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8800"/>
            <a:ext cx="1038346" cy="10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UBEL\Desktop\rokeya\FN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88" y="685800"/>
            <a:ext cx="5683624" cy="46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UBEL\Desktop\rokeya\FN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599"/>
            <a:ext cx="4648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UBEL\Desktop\rokeya\FN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88" y="779929"/>
            <a:ext cx="4975412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UBEL\Desktop\rokeya\FN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88" y="779929"/>
            <a:ext cx="5356412" cy="45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B7B-2608-4B9E-9DC3-DDFE9643C59F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27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114" y="1219200"/>
            <a:ext cx="8077200" cy="533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</a:p>
          <a:p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                      </a:t>
            </a:r>
            <a:r>
              <a:rPr lang="en-US" sz="28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returned to England –the Lady with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            the Lamp- famous in nursing</a:t>
            </a:r>
            <a:endParaRPr lang="en-US" sz="28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C:\Users\RUBEL\Desktop\rokeya\F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2" y="5334000"/>
            <a:ext cx="1198728" cy="10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RUBEL\Desktop\rokeya\FN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UBEL\Desktop\rokeya\FN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105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C6E8-E48A-4D88-A655-144A0A5E1EFB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01000" cy="541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         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set up  Nightingale School for nurses in London</a:t>
            </a:r>
            <a:endParaRPr lang="en-US" sz="20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C:\Users\RUBEL\Desktop\rokeya\F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4343400"/>
            <a:ext cx="1752600" cy="16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RUBEL\Desktop\rokeya\FN015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5181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5BAC-0D83-47D5-AA50-AD91F0B4D58F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311" y="533400"/>
            <a:ext cx="8077200" cy="6019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              </a:t>
            </a:r>
            <a:r>
              <a:rPr lang="en-US" sz="3600" dirty="0" smtClean="0">
                <a:solidFill>
                  <a:srgbClr val="0000FF"/>
                </a:solidFill>
                <a:latin typeface="NikoshBAN"/>
                <a:ea typeface="Verdana" pitchFamily="34" charset="0"/>
                <a:cs typeface="Verdana" pitchFamily="34" charset="0"/>
              </a:rPr>
              <a:t>died 13 August 1910</a:t>
            </a:r>
            <a:endParaRPr lang="en-US" sz="3600" dirty="0">
              <a:solidFill>
                <a:srgbClr val="0000FF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C:\Users\RUBEL\Desktop\rokeya\F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26978"/>
            <a:ext cx="2064635" cy="18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RUBEL\Desktop\rokeya\FN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5181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C97-6A0D-4C70-9D29-32819202FEBA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6868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Use the information  / facts about Florence Nightingale &amp; write a composition about her</a:t>
            </a:r>
            <a:endParaRPr lang="en-US" sz="16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208" y="2057400"/>
            <a:ext cx="28956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Born—1820,Florence, Italy</a:t>
            </a:r>
            <a:endParaRPr lang="en-US" sz="1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810" y="3124200"/>
            <a:ext cx="517509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Studied nursing at Nurses’ Training Institute, Germany</a:t>
            </a:r>
            <a:endParaRPr lang="en-US" sz="1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9979" y="2057400"/>
            <a:ext cx="2895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Parents – rich- father landlord</a:t>
            </a:r>
            <a:endParaRPr lang="en-US" sz="1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64820" y="3086582"/>
            <a:ext cx="302678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First job – in a London hospital</a:t>
            </a:r>
            <a:endParaRPr lang="en-US" sz="1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810" y="4038600"/>
            <a:ext cx="836078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Went  to Turkey with a group of 38 nurses to work for </a:t>
            </a:r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the </a:t>
            </a:r>
            <a:r>
              <a:rPr lang="en-US" sz="1100" dirty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sick British soldiers during the Crimean War (1853-56)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" y="4953000"/>
            <a:ext cx="38862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Worked day &amp; night to help the wounded soldiers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4953000"/>
            <a:ext cx="38862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Returned to England –the Lady with </a:t>
            </a:r>
          </a:p>
          <a:p>
            <a:r>
              <a:rPr lang="en-US" sz="1100" dirty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      the Lamp- famous in nursing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100" y="5867400"/>
            <a:ext cx="38862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Set up  Nightingale School for nurses in London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18950" y="5867400"/>
            <a:ext cx="192188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Died 13 August 1910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14208" y="5981700"/>
            <a:ext cx="1207143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Conclusion</a:t>
            </a:r>
            <a:endParaRPr lang="en-US" sz="11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15" descr="C:\Users\RUBEL\Desktop\rokeya\F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0" y="1938757"/>
            <a:ext cx="1055225" cy="8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7810" y="381000"/>
            <a:ext cx="768559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Groupwork</a:t>
            </a:r>
            <a:r>
              <a:rPr lang="en-US" sz="2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: (A, B, C, D, E, F, G )</a:t>
            </a:r>
            <a:endParaRPr lang="en-US" sz="2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6"/>
          <a:stretch/>
        </p:blipFill>
        <p:spPr>
          <a:xfrm>
            <a:off x="21609" y="-29001"/>
            <a:ext cx="4793674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/>
          <a:stretch/>
        </p:blipFill>
        <p:spPr>
          <a:xfrm>
            <a:off x="4710462" y="-29001"/>
            <a:ext cx="4378034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CE9A-DE91-4E95-9ACA-4B8C88D304DD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BEL\Desktop\rokeya\FN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49" y="324563"/>
            <a:ext cx="11429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BEL\Desktop\rokeya\FN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03" y="205501"/>
            <a:ext cx="26289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UBEL\Desktop\rokeya\FN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82" y="2181723"/>
            <a:ext cx="187364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UBEL\Desktop\rokeya\FN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4563"/>
            <a:ext cx="226218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UBEL\Desktop\rokeya\FN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8138"/>
            <a:ext cx="1885950" cy="18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UBEL\Desktop\rokeya\FN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" y="4309915"/>
            <a:ext cx="4380914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UBEL\Desktop\rokeya\FN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07" y="2295223"/>
            <a:ext cx="2084294" cy="17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RUBEL\Desktop\rokeya\FN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71" y="2238873"/>
            <a:ext cx="230014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RUBEL\Desktop\rokeya\FN0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42" y="4290060"/>
            <a:ext cx="2300140" cy="23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RUBEL\Desktop\rokeya\FN01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73" y="4309915"/>
            <a:ext cx="1847850" cy="23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RUBEL\Desktop\rokeya\FN0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" y="205501"/>
            <a:ext cx="3057746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31" y="324563"/>
            <a:ext cx="9143999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6C06-7999-4454-8B8F-8AC5F352F956}" type="datetime1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71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81050"/>
            <a:ext cx="3684331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FF"/>
                </a:solidFill>
                <a:latin typeface="NikoshBAN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NikoshBAN"/>
                <a:ea typeface="Verdana" pitchFamily="34" charset="0"/>
                <a:cs typeface="Verdana" pitchFamily="34" charset="0"/>
              </a:rPr>
              <a:t>EVALUATION :</a:t>
            </a:r>
            <a:endParaRPr lang="en-US" sz="3600" dirty="0">
              <a:solidFill>
                <a:srgbClr val="0000FF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1" y="1823966"/>
            <a:ext cx="5334000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1.  Who is </a:t>
            </a:r>
            <a:r>
              <a:rPr lang="en-US" sz="360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she ?</a:t>
            </a:r>
            <a:endParaRPr lang="en-US" sz="36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667000"/>
            <a:ext cx="5486401" cy="647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2. When she was born ?</a:t>
            </a:r>
            <a:endParaRPr lang="en-US" sz="88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581400"/>
            <a:ext cx="8077199" cy="30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 smtClean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 smtClean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 smtClean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 smtClean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 smtClean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 smtClean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 smtClean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endParaRPr lang="en-US" sz="9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3.Who set up Nightingale School for nurses in London ?</a:t>
            </a:r>
            <a:endParaRPr lang="en-US" sz="2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RUBEL\Desktop\rokeya\Schoolnurshing F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C9B8-BC5D-4395-9DAE-D7537CE03A9D}" type="datetime1">
              <a:rPr lang="en-US" smtClean="0"/>
              <a:t>4/1/2026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86971"/>
            <a:ext cx="8686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Use the information  / facts about Begum </a:t>
            </a:r>
            <a:r>
              <a:rPr lang="en-US" sz="1600" dirty="0" err="1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Rokeya</a:t>
            </a:r>
            <a:r>
              <a:rPr lang="en-US" sz="16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&amp; write a composition about her</a:t>
            </a:r>
            <a:endParaRPr lang="en-US" sz="16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208" y="2057400"/>
            <a:ext cx="1447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Born—1880  </a:t>
            </a:r>
            <a:endParaRPr lang="en-US" sz="1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124200"/>
            <a:ext cx="181819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Nationality</a:t>
            </a:r>
            <a:endParaRPr lang="en-US" sz="1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979" y="2057400"/>
            <a:ext cx="28956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Parents – rich- father landlord</a:t>
            </a:r>
            <a:endParaRPr lang="en-US" sz="1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9671" y="3052463"/>
            <a:ext cx="218858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Family</a:t>
            </a:r>
            <a:endParaRPr lang="en-US" sz="1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0131" y="3124200"/>
            <a:ext cx="192139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Physical condition</a:t>
            </a:r>
            <a:endParaRPr lang="en-US" sz="11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508" y="4100015"/>
            <a:ext cx="1790700" cy="685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Education</a:t>
            </a:r>
            <a:endParaRPr lang="en-US" sz="11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4114800"/>
            <a:ext cx="15621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Aim in life</a:t>
            </a:r>
            <a:endParaRPr lang="en-US" sz="11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6251" y="4100015"/>
            <a:ext cx="15240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Achievements</a:t>
            </a:r>
            <a:endParaRPr lang="en-US" sz="11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4100015"/>
            <a:ext cx="1424305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Death</a:t>
            </a:r>
            <a:endParaRPr lang="en-US" sz="11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0739" y="5029200"/>
            <a:ext cx="1577461" cy="647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Conclusion</a:t>
            </a:r>
            <a:endParaRPr lang="en-US" sz="11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9641" y="243384"/>
            <a:ext cx="3785959" cy="594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latin typeface="NikoshBAN"/>
                <a:ea typeface="Verdana" pitchFamily="34" charset="0"/>
                <a:cs typeface="Verdana" pitchFamily="34" charset="0"/>
              </a:rPr>
              <a:t>Home  work :</a:t>
            </a:r>
            <a:endParaRPr lang="en-US" sz="3200" dirty="0">
              <a:solidFill>
                <a:srgbClr val="0000FF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C:\Users\RUBEL\Desktop\rokeya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12192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457F-A0BC-486F-9263-EE7A9005C871}" type="datetime1">
              <a:rPr lang="en-US" smtClean="0"/>
              <a:t>4/1/2026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62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UBEL\Desktop\rokeya\FN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7" y="1981200"/>
            <a:ext cx="3429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nut 2"/>
          <p:cNvSpPr/>
          <p:nvPr/>
        </p:nvSpPr>
        <p:spPr>
          <a:xfrm>
            <a:off x="914400" y="533400"/>
            <a:ext cx="6400800" cy="6103033"/>
          </a:xfrm>
          <a:prstGeom prst="don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0476" y="1143000"/>
            <a:ext cx="3505201" cy="887074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T</a:t>
            </a:r>
            <a:r>
              <a:rPr lang="en-US" sz="6000" dirty="0" smtClean="0">
                <a:solidFill>
                  <a:srgbClr val="00FFFF"/>
                </a:solidFill>
                <a:latin typeface="NikoshBAN"/>
              </a:rPr>
              <a:t>H</a:t>
            </a:r>
            <a:r>
              <a:rPr lang="en-US" sz="6000" dirty="0" smtClean="0">
                <a:solidFill>
                  <a:srgbClr val="0811C8"/>
                </a:solidFill>
                <a:latin typeface="NikoshBAN"/>
              </a:rPr>
              <a:t>A</a:t>
            </a:r>
            <a:r>
              <a:rPr lang="en-US" sz="6000" dirty="0" smtClean="0">
                <a:solidFill>
                  <a:srgbClr val="2BE978"/>
                </a:solidFill>
                <a:latin typeface="NikoshBAN"/>
              </a:rPr>
              <a:t>N</a:t>
            </a:r>
            <a:r>
              <a:rPr lang="en-US" sz="6000" dirty="0" smtClean="0">
                <a:solidFill>
                  <a:srgbClr val="7030A0"/>
                </a:solidFill>
                <a:latin typeface="NikoshBAN"/>
              </a:rPr>
              <a:t>K</a:t>
            </a:r>
            <a:r>
              <a:rPr lang="en-US" sz="6000" dirty="0" smtClean="0">
                <a:solidFill>
                  <a:srgbClr val="008000"/>
                </a:solidFill>
                <a:latin typeface="NikoshBAN"/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4" descr="Yellow-rose-with-glitter-butterfly-graphi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6" y="5157785"/>
            <a:ext cx="3124201" cy="14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6"/>
          <a:stretch/>
        </p:blipFill>
        <p:spPr>
          <a:xfrm>
            <a:off x="0" y="-45315"/>
            <a:ext cx="477424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/>
          <a:stretch/>
        </p:blipFill>
        <p:spPr>
          <a:xfrm>
            <a:off x="4755492" y="-45315"/>
            <a:ext cx="438850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8926" y="914400"/>
            <a:ext cx="822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T</a:t>
            </a:r>
            <a:r>
              <a:rPr lang="en-US" sz="13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H</a:t>
            </a:r>
            <a:r>
              <a:rPr lang="en-US" sz="13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E</a:t>
            </a:r>
          </a:p>
          <a:p>
            <a:pPr algn="ctr"/>
            <a:r>
              <a:rPr lang="en-US" sz="1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E</a:t>
            </a:r>
            <a:r>
              <a:rPr lang="en-US" sz="13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N</a:t>
            </a:r>
            <a:r>
              <a:rPr lang="en-US" sz="138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D</a:t>
            </a:r>
            <a:r>
              <a:rPr lang="bn-IN" sz="13800" b="1" spc="50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endParaRPr lang="en-US" sz="13800" b="1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3718-416E-4FA9-A03F-8B9C4D04CFF7}" type="datetime1">
              <a:rPr lang="en-US" smtClean="0"/>
              <a:t>4/1/2026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        </a:t>
            </a:r>
            <a:r>
              <a:rPr lang="en-US" dirty="0" smtClean="0">
                <a:solidFill>
                  <a:srgbClr val="0000FF"/>
                </a:solidFill>
                <a:latin typeface="NikoshBAN"/>
                <a:ea typeface="Verdana" pitchFamily="34" charset="0"/>
                <a:cs typeface="Verdana" pitchFamily="34" charset="0"/>
              </a:rPr>
              <a:t>KNOWN :</a:t>
            </a:r>
            <a:endParaRPr lang="en-US" dirty="0">
              <a:solidFill>
                <a:srgbClr val="0000FF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MD. </a:t>
            </a:r>
            <a:r>
              <a:rPr lang="en-US" sz="2400" dirty="0" err="1" smtClean="0">
                <a:latin typeface="NikoshBAN"/>
                <a:ea typeface="Verdana" pitchFamily="34" charset="0"/>
                <a:cs typeface="Verdana" pitchFamily="34" charset="0"/>
              </a:rPr>
              <a:t>Rabiul</a:t>
            </a:r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 Islam </a:t>
            </a:r>
            <a:r>
              <a:rPr lang="en-US" sz="2000" dirty="0" smtClean="0">
                <a:latin typeface="NikoshBAN"/>
                <a:ea typeface="Verdana" pitchFamily="34" charset="0"/>
                <a:cs typeface="Verdana" pitchFamily="34" charset="0"/>
              </a:rPr>
              <a:t>(</a:t>
            </a:r>
            <a:r>
              <a:rPr lang="en-US" sz="2000" dirty="0" smtClean="0">
                <a:solidFill>
                  <a:srgbClr val="0811C8"/>
                </a:solidFill>
                <a:latin typeface="NikoshBAN"/>
                <a:ea typeface="Verdana" pitchFamily="34" charset="0"/>
                <a:cs typeface="Verdana" pitchFamily="34" charset="0"/>
              </a:rPr>
              <a:t>B. A. B. Ed</a:t>
            </a:r>
            <a:r>
              <a:rPr lang="en-US" sz="2000" dirty="0" smtClean="0">
                <a:latin typeface="NikoshBAN"/>
                <a:ea typeface="Verdana" pitchFamily="34" charset="0"/>
                <a:cs typeface="Verdana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latin typeface="NikoshBAN"/>
                <a:ea typeface="Verdana" pitchFamily="34" charset="0"/>
                <a:cs typeface="Verdana" pitchFamily="34" charset="0"/>
              </a:rPr>
              <a:t>Dhalsa</a:t>
            </a: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NikoshBAN"/>
                <a:ea typeface="Verdana" pitchFamily="34" charset="0"/>
                <a:cs typeface="Verdana" pitchFamily="34" charset="0"/>
              </a:rPr>
              <a:t>Payari</a:t>
            </a: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NikoshBAN"/>
                <a:ea typeface="Verdana" pitchFamily="34" charset="0"/>
                <a:cs typeface="Verdana" pitchFamily="34" charset="0"/>
              </a:rPr>
              <a:t>Hazrat</a:t>
            </a: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 Omar </a:t>
            </a:r>
            <a:r>
              <a:rPr lang="en-US" dirty="0" err="1" smtClean="0">
                <a:latin typeface="NikoshBAN"/>
                <a:ea typeface="Verdana" pitchFamily="34" charset="0"/>
                <a:cs typeface="Verdana" pitchFamily="34" charset="0"/>
              </a:rPr>
              <a:t>Faruque</a:t>
            </a: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NikoshBAN"/>
                <a:ea typeface="Verdana" pitchFamily="34" charset="0"/>
                <a:cs typeface="Verdana" pitchFamily="34" charset="0"/>
              </a:rPr>
              <a:t>Dakhil</a:t>
            </a: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 madrasah, </a:t>
            </a:r>
            <a:r>
              <a:rPr lang="en-US" dirty="0" err="1" smtClean="0">
                <a:latin typeface="NikoshBAN"/>
                <a:ea typeface="Verdana" pitchFamily="34" charset="0"/>
                <a:cs typeface="Verdana" pitchFamily="34" charset="0"/>
              </a:rPr>
              <a:t>Khayorpur</a:t>
            </a: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 ,  </a:t>
            </a:r>
            <a:r>
              <a:rPr lang="en-US" dirty="0" err="1" smtClean="0">
                <a:latin typeface="NikoshBAN"/>
                <a:ea typeface="Verdana" pitchFamily="34" charset="0"/>
                <a:cs typeface="Verdana" pitchFamily="34" charset="0"/>
              </a:rPr>
              <a:t>Mirpur</a:t>
            </a: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, Kushtia, Bangladesh</a:t>
            </a:r>
            <a:endParaRPr lang="en-US" dirty="0"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Class : </a:t>
            </a:r>
            <a:r>
              <a:rPr lang="en-US" dirty="0" smtClean="0">
                <a:latin typeface="Nikosh" pitchFamily="2" charset="0"/>
                <a:ea typeface="Verdana" pitchFamily="34" charset="0"/>
                <a:cs typeface="Nikosh" pitchFamily="2" charset="0"/>
              </a:rPr>
              <a:t>07</a:t>
            </a:r>
          </a:p>
          <a:p>
            <a:pPr marL="0" indent="0">
              <a:buNone/>
            </a:pPr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Subject : English1</a:t>
            </a:r>
            <a:r>
              <a:rPr lang="en-US" sz="2400" baseline="30000" dirty="0" smtClean="0">
                <a:latin typeface="NikoshBAN"/>
                <a:ea typeface="Verdana" pitchFamily="34" charset="0"/>
                <a:cs typeface="Verdana" pitchFamily="34" charset="0"/>
              </a:rPr>
              <a:t>st </a:t>
            </a:r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paper</a:t>
            </a:r>
          </a:p>
          <a:p>
            <a:pPr marL="0" indent="0">
              <a:buNone/>
            </a:pP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Special Sub: </a:t>
            </a:r>
            <a:r>
              <a:rPr lang="en-US" dirty="0" smtClean="0">
                <a:solidFill>
                  <a:srgbClr val="0000FF"/>
                </a:solidFill>
                <a:latin typeface="NikoshBAN"/>
                <a:ea typeface="Verdana" pitchFamily="34" charset="0"/>
                <a:cs typeface="Verdana" pitchFamily="34" charset="0"/>
              </a:rPr>
              <a:t>Florence Nightingale</a:t>
            </a:r>
          </a:p>
          <a:p>
            <a:pPr marL="0" indent="0">
              <a:buNone/>
            </a:pP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Students: </a:t>
            </a:r>
            <a:r>
              <a:rPr lang="en-US" dirty="0" smtClean="0">
                <a:latin typeface="Nikosh" pitchFamily="2" charset="0"/>
                <a:ea typeface="Verdana" pitchFamily="34" charset="0"/>
                <a:cs typeface="Nikosh" pitchFamily="2" charset="0"/>
              </a:rPr>
              <a:t>48</a:t>
            </a:r>
          </a:p>
          <a:p>
            <a:pPr marL="0" indent="0">
              <a:buNone/>
            </a:pP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Time : </a:t>
            </a:r>
            <a:r>
              <a:rPr lang="en-US" dirty="0" smtClean="0">
                <a:latin typeface="Nikosh" pitchFamily="2" charset="0"/>
                <a:ea typeface="Verdana" pitchFamily="34" charset="0"/>
                <a:cs typeface="Nikosh" pitchFamily="2" charset="0"/>
              </a:rPr>
              <a:t>50</a:t>
            </a: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 Minutes</a:t>
            </a:r>
          </a:p>
          <a:p>
            <a:pPr marL="0" indent="0">
              <a:buNone/>
            </a:pPr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Date: </a:t>
            </a:r>
            <a:r>
              <a:rPr lang="en-US" dirty="0" smtClean="0">
                <a:latin typeface="Nikosh" pitchFamily="2" charset="0"/>
                <a:ea typeface="Verdana" pitchFamily="34" charset="0"/>
                <a:cs typeface="Nikosh" pitchFamily="2" charset="0"/>
              </a:rPr>
              <a:t>2026-04-02</a:t>
            </a:r>
            <a:endParaRPr lang="en-US" dirty="0" smtClean="0">
              <a:latin typeface="Nikosh" pitchFamily="2" charset="0"/>
              <a:ea typeface="Verdana" pitchFamily="34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1524000" cy="1447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187-D800-4726-946A-A46B83B1A84E}" type="datetime1">
              <a:rPr lang="en-US" smtClean="0"/>
              <a:t>4/1/2026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099" y="264466"/>
            <a:ext cx="6858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/>
                <a:ea typeface="Verdana" pitchFamily="34" charset="0"/>
                <a:cs typeface="Verdana" pitchFamily="34" charset="0"/>
              </a:rPr>
              <a:t>Lesson Outcomes:</a:t>
            </a:r>
            <a:endParaRPr lang="en-US" sz="2800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398" y="1082326"/>
            <a:ext cx="685800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By the end of the lesson SS will be able to</a:t>
            </a:r>
            <a:endParaRPr lang="en-US" sz="2400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4327" y="1992868"/>
            <a:ext cx="670560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1.speak the born of Florence Nightingale</a:t>
            </a:r>
            <a:endParaRPr lang="en-US" sz="2400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4327" y="5370731"/>
            <a:ext cx="6840072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5.tell her set up  Nightingale School for nurses in London &amp; her death</a:t>
            </a:r>
            <a:endParaRPr lang="en-US" sz="2400" dirty="0"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0539" y="2895600"/>
            <a:ext cx="66831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2. tell her studied &amp; first  job </a:t>
            </a:r>
            <a:endParaRPr lang="en-US" sz="2400" dirty="0"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3635" y="3581400"/>
            <a:ext cx="6683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3. speak  her went  to Turkey</a:t>
            </a:r>
            <a:endParaRPr lang="en-US" sz="2400" dirty="0"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3635" y="4419600"/>
            <a:ext cx="665629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/>
                <a:ea typeface="Verdana" pitchFamily="34" charset="0"/>
                <a:cs typeface="Verdana" pitchFamily="34" charset="0"/>
              </a:rPr>
              <a:t>4</a:t>
            </a:r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. explain her serving worked day &amp; night</a:t>
            </a:r>
            <a:endParaRPr lang="en-US" sz="2400" dirty="0">
              <a:latin typeface="NikoshB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C639-28A2-4260-810D-4BDCEBE07741}" type="datetime1">
              <a:rPr lang="en-US" smtClean="0"/>
              <a:t>4/1/2026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UBEL\Desktop\rokeya\FN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24318"/>
            <a:ext cx="3124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57200"/>
            <a:ext cx="8458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/>
                <a:ea typeface="Verdana" pitchFamily="34" charset="0"/>
                <a:cs typeface="Verdana" pitchFamily="34" charset="0"/>
              </a:rPr>
              <a:t>Look  at  the picture &amp; ask &amp; answer these questions</a:t>
            </a:r>
            <a:endParaRPr lang="en-US" sz="2400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406520"/>
            <a:ext cx="5410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2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/>
                <a:ea typeface="Verdana" pitchFamily="34" charset="0"/>
                <a:cs typeface="Verdana" pitchFamily="34" charset="0"/>
              </a:rPr>
              <a:t>1.Who is the woman </a:t>
            </a:r>
            <a:r>
              <a:rPr lang="en-US" sz="3600" dirty="0" smtClean="0">
                <a:latin typeface="NikoshBAN"/>
                <a:ea typeface="Verdana" pitchFamily="34" charset="0"/>
                <a:cs typeface="Verdana" pitchFamily="34" charset="0"/>
              </a:rPr>
              <a:t>?</a:t>
            </a:r>
            <a:endParaRPr lang="en-US" sz="3600" dirty="0"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52" y="5057400"/>
            <a:ext cx="778604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isometricOffAxis2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/>
                <a:ea typeface="Verdana" pitchFamily="34" charset="0"/>
                <a:cs typeface="Verdana" pitchFamily="34" charset="0"/>
              </a:rPr>
              <a:t>2.What do you know about her ?</a:t>
            </a:r>
            <a:endParaRPr lang="en-US" sz="4000" dirty="0">
              <a:latin typeface="NikoshB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C2A5-D0D8-4945-9DDF-2E51608F398B}" type="datetime1">
              <a:rPr lang="en-US" smtClean="0"/>
              <a:t>4/1/2026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3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UBEL\Desktop\rokeya\FN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3124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925837"/>
            <a:ext cx="86868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/>
                <a:ea typeface="Verdana" pitchFamily="34" charset="0"/>
                <a:cs typeface="Verdana" pitchFamily="34" charset="0"/>
              </a:rPr>
              <a:t>1.The woman is Florence Nightingale.</a:t>
            </a:r>
            <a:endParaRPr lang="en-US" sz="3200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876800"/>
            <a:ext cx="89916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/>
                <a:ea typeface="Verdana" pitchFamily="34" charset="0"/>
                <a:cs typeface="Verdana" pitchFamily="34" charset="0"/>
              </a:rPr>
              <a:t>2.She is the pioneer of modern  nursing. In fact, she is the greatest  inspiration of  this great profession. This great woman was a daughter of rich British parents. Her father was a landlord .</a:t>
            </a:r>
            <a:endParaRPr lang="en-US" dirty="0">
              <a:latin typeface="NikoshB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A9B-222F-4F39-B44E-41957D0A1BBB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295400"/>
            <a:ext cx="5562599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                       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Reading Title :</a:t>
            </a:r>
            <a:endParaRPr lang="en-US" sz="36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899" y="1981200"/>
            <a:ext cx="8229600" cy="3733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isometricOffAxis2Righ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          </a:t>
            </a:r>
            <a:r>
              <a:rPr lang="en-US" sz="2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     </a:t>
            </a:r>
            <a:r>
              <a:rPr lang="en-US" sz="5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Today our lesson is 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      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   Florence Nightingale</a:t>
            </a:r>
            <a:endParaRPr lang="en-US" sz="54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F8AE-7AEF-4C77-A4B0-E62743DD5CCA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6513"/>
            <a:ext cx="8077200" cy="1652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Born :1820, Florence, Italy</a:t>
            </a:r>
            <a:endParaRPr lang="en-US" sz="40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C:\Users\RUBEL\Desktop\rokeya\FN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514"/>
            <a:ext cx="762000" cy="6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981200"/>
            <a:ext cx="80772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Parents –rich- father landlord</a:t>
            </a:r>
            <a:endParaRPr lang="en-US" sz="40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204" y="3048000"/>
            <a:ext cx="8490995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studied nursing at Nurses’ Training Institute, Germany</a:t>
            </a:r>
            <a:endParaRPr lang="en-US" sz="40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C:\Users\RUBEL\Desktop\rokeya\F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UBEL\Desktop\rokeya\F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3048001"/>
            <a:ext cx="40338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UBEL\Desktop\rokeya\FN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61323"/>
            <a:ext cx="762000" cy="62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D16-E259-4E82-9D49-80D79E9CF4BE}" type="datetime1">
              <a:rPr lang="en-US" smtClean="0"/>
              <a:t>4/1/2026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8763000" cy="426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First job – in a London hospital</a:t>
            </a:r>
            <a:endParaRPr lang="en-US" sz="3600" dirty="0">
              <a:solidFill>
                <a:schemeClr val="tx1"/>
              </a:solidFill>
              <a:latin typeface="NikoshBAN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RUBEL\Desktop\rokeya\FN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295400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:\new_flower\9056942341_0823e06c8b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8161"/>
            <a:ext cx="2954172" cy="234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269B-3825-42B5-B383-50B32F7467CE}" type="datetime1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919" y="304800"/>
            <a:ext cx="8572500" cy="632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  <a:r>
              <a:rPr lang="en-US" sz="20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went  to Turkey with a group of 38 nurses to work for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BAN"/>
                <a:ea typeface="Verdana" pitchFamily="34" charset="0"/>
                <a:cs typeface="Verdana" pitchFamily="34" charset="0"/>
              </a:rPr>
              <a:t>   the sick British soldiers during the Crimean War (1853-56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C:\Users\RUBEL\Desktop\rokeya\FN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04429"/>
            <a:ext cx="685800" cy="7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UBEL\Desktop\rokeya\FN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791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UBEL\Desktop\rokeya\FN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33400"/>
            <a:ext cx="5867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UBEL\Desktop\rokeya\FN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799"/>
            <a:ext cx="4648201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UBEL\Desktop\rokeya\FN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648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A95C-1120-46AC-8876-E6B72753198E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525</Words>
  <Application>Microsoft Office PowerPoint</Application>
  <PresentationFormat>On-screen Show (4:3)</PresentationFormat>
  <Paragraphs>234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        KNOWN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RUBEL</dc:creator>
  <cp:lastModifiedBy>Dhalsa Payari Hazrat Omar Faruque</cp:lastModifiedBy>
  <cp:revision>142</cp:revision>
  <dcterms:created xsi:type="dcterms:W3CDTF">2006-08-16T00:00:00Z</dcterms:created>
  <dcterms:modified xsi:type="dcterms:W3CDTF">2026-04-02T04:04:43Z</dcterms:modified>
</cp:coreProperties>
</file>