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57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58C5F-F1D1-4CC3-BB61-9987570957BB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A4D6-5CA9-48C3-AE97-C6DB73888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A4D6-5CA9-48C3-AE97-C6DB738884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96B1-B046-4178-9489-FE8B987166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A4D6-5CA9-48C3-AE97-C6DB738884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r>
              <a:rPr lang="en-US" baseline="0" dirty="0" err="1"/>
              <a:t>মুল</a:t>
            </a:r>
            <a:r>
              <a:rPr lang="en-US" baseline="0" dirty="0"/>
              <a:t> </a:t>
            </a:r>
            <a:r>
              <a:rPr lang="en-US" baseline="0" dirty="0" err="1"/>
              <a:t>বই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সংগ্রহীত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A4D6-5CA9-48C3-AE97-C6DB738884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7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2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6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1211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স্টার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সংযোগে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ফেজ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কারেন্ট</a:t>
            </a:r>
            <a:r>
              <a:rPr lang="en-US" sz="2400" dirty="0">
                <a:solidFill>
                  <a:schemeClr val="tx1"/>
                </a:solidFill>
              </a:rPr>
              <a:t> ও </a:t>
            </a:r>
            <a:r>
              <a:rPr lang="en-US" sz="2400" dirty="0" err="1">
                <a:solidFill>
                  <a:schemeClr val="tx1"/>
                </a:solidFill>
              </a:rPr>
              <a:t>লাইন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কারেন্টের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মধ্যে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সম্পর্ক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Captur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63" y="1524000"/>
            <a:ext cx="8262437" cy="395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0px-16_wood_samp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6294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77128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স্টার</a:t>
            </a:r>
            <a:r>
              <a:rPr lang="en-US" sz="2800" dirty="0"/>
              <a:t> </a:t>
            </a:r>
            <a:r>
              <a:rPr lang="en-US" sz="2800" dirty="0" err="1"/>
              <a:t>সার্কিটের</a:t>
            </a:r>
            <a:r>
              <a:rPr lang="en-US" sz="2800" dirty="0"/>
              <a:t> </a:t>
            </a:r>
            <a:r>
              <a:rPr lang="en-US" sz="2800" dirty="0" err="1"/>
              <a:t>লোডের</a:t>
            </a:r>
            <a:r>
              <a:rPr lang="en-US" sz="2800" dirty="0"/>
              <a:t> </a:t>
            </a:r>
            <a:r>
              <a:rPr lang="en-US" sz="2800" dirty="0" err="1"/>
              <a:t>পাওয়ার</a:t>
            </a:r>
            <a:r>
              <a:rPr lang="en-US" sz="2800" dirty="0"/>
              <a:t> </a:t>
            </a:r>
            <a:r>
              <a:rPr lang="en-US" sz="2800" dirty="0" err="1"/>
              <a:t>নির্নয়</a:t>
            </a:r>
            <a:endParaRPr lang="en-US" sz="2800" dirty="0"/>
          </a:p>
        </p:txBody>
      </p:sp>
      <p:pic>
        <p:nvPicPr>
          <p:cNvPr id="4" name="Picture 3" descr="Capture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79" y="1543020"/>
            <a:ext cx="7149921" cy="478158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685800"/>
            <a:ext cx="23775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ডেল্টা</a:t>
            </a:r>
            <a:r>
              <a:rPr lang="en-US" sz="2800" dirty="0"/>
              <a:t> </a:t>
            </a:r>
            <a:r>
              <a:rPr lang="en-US" sz="2800" dirty="0" err="1"/>
              <a:t>সংয়োগ</a:t>
            </a:r>
            <a:endParaRPr lang="en-US" sz="2800" dirty="0"/>
          </a:p>
        </p:txBody>
      </p:sp>
      <p:pic>
        <p:nvPicPr>
          <p:cNvPr id="4" name="Picture 3" descr="Captur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6600313" cy="3605213"/>
          </a:xfrm>
          <a:prstGeom prst="round2Diag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apture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3352800" cy="212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846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ডেল্টা</a:t>
            </a:r>
            <a:r>
              <a:rPr lang="en-US" sz="2400" dirty="0"/>
              <a:t> </a:t>
            </a:r>
            <a:r>
              <a:rPr lang="en-US" sz="2400" dirty="0" err="1"/>
              <a:t>সার্কিটে</a:t>
            </a:r>
            <a:r>
              <a:rPr lang="en-US" sz="2400" dirty="0"/>
              <a:t> </a:t>
            </a:r>
            <a:r>
              <a:rPr lang="en-US" sz="2400" dirty="0" err="1"/>
              <a:t>লাইন</a:t>
            </a:r>
            <a:r>
              <a:rPr lang="en-US" sz="2400" dirty="0"/>
              <a:t> </a:t>
            </a:r>
            <a:r>
              <a:rPr lang="en-US" sz="2400" dirty="0" err="1"/>
              <a:t>কারেন্ট</a:t>
            </a:r>
            <a:r>
              <a:rPr lang="en-US" sz="2400" dirty="0"/>
              <a:t> ও </a:t>
            </a:r>
            <a:r>
              <a:rPr lang="en-US" sz="2400" dirty="0" err="1"/>
              <a:t>ফেজ</a:t>
            </a:r>
            <a:r>
              <a:rPr lang="en-US" sz="2400" dirty="0"/>
              <a:t> </a:t>
            </a:r>
            <a:r>
              <a:rPr lang="en-US" sz="2400" dirty="0" err="1"/>
              <a:t>কারেনেটর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সম্পর্ক</a:t>
            </a:r>
            <a:endParaRPr lang="en-US" sz="2400" dirty="0"/>
          </a:p>
        </p:txBody>
      </p:sp>
      <p:pic>
        <p:nvPicPr>
          <p:cNvPr id="4" name="Picture 3" descr="Captur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86" y="762000"/>
            <a:ext cx="3353414" cy="1523163"/>
          </a:xfrm>
          <a:prstGeom prst="rect">
            <a:avLst/>
          </a:prstGeom>
        </p:spPr>
      </p:pic>
      <p:pic>
        <p:nvPicPr>
          <p:cNvPr id="5" name="Picture 4" descr="Captur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76" y="2133600"/>
            <a:ext cx="6139924" cy="431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69931" cy="35814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391400" cy="4521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57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aseline="-25000" dirty="0" err="1"/>
              <a:t>ডেল্টা</a:t>
            </a:r>
            <a:r>
              <a:rPr lang="en-US" sz="3600" baseline="-25000" dirty="0"/>
              <a:t> </a:t>
            </a:r>
            <a:r>
              <a:rPr lang="en-US" sz="3600" baseline="-25000" dirty="0" err="1"/>
              <a:t>সংয়োগে</a:t>
            </a:r>
            <a:r>
              <a:rPr lang="en-US" sz="3600" baseline="-25000" dirty="0"/>
              <a:t> </a:t>
            </a:r>
            <a:r>
              <a:rPr lang="en-US" sz="3600" baseline="-25000" dirty="0" err="1"/>
              <a:t>পাওয়ার</a:t>
            </a:r>
            <a:r>
              <a:rPr lang="en-US" sz="3600" baseline="-25000" dirty="0"/>
              <a:t> </a:t>
            </a:r>
            <a:r>
              <a:rPr lang="en-US" sz="3600" baseline="-25000" dirty="0" err="1"/>
              <a:t>নির্ণয়</a:t>
            </a:r>
            <a:endParaRPr lang="en-US" sz="3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904998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828800" y="838200"/>
            <a:ext cx="5486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স্টার</a:t>
            </a:r>
            <a:r>
              <a:rPr lang="en-US" sz="2400" dirty="0"/>
              <a:t> ও </a:t>
            </a:r>
            <a:r>
              <a:rPr lang="en-US" sz="2400" dirty="0" err="1"/>
              <a:t>ডেল্টা</a:t>
            </a:r>
            <a:r>
              <a:rPr lang="en-US" sz="2400" dirty="0"/>
              <a:t> </a:t>
            </a:r>
            <a:r>
              <a:rPr lang="en-US" sz="2400" dirty="0" err="1"/>
              <a:t>সংয়োগের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পার্থক্য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LMIS-768x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33401"/>
            <a:ext cx="8229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971800" y="152400"/>
            <a:ext cx="41148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905"/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বাড়ির</a:t>
            </a:r>
            <a:r>
              <a:rPr lang="en-US" sz="3200" b="1" dirty="0">
                <a:ln w="1905"/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3200" b="1" dirty="0">
              <a:ln w="1905"/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০১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4290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০১</a:t>
            </a:r>
          </a:p>
        </p:txBody>
      </p:sp>
      <p:pic>
        <p:nvPicPr>
          <p:cNvPr id="9" name="Picture 8" descr="Taxus_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429000"/>
            <a:ext cx="685800" cy="69557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90599" y="35814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০১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76400" y="3352800"/>
            <a:ext cx="6477000" cy="838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স্টার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সংয়োগে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ফেজ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ভোল্টেজ</a:t>
            </a:r>
            <a:r>
              <a:rPr lang="en-US" sz="2400" dirty="0">
                <a:solidFill>
                  <a:schemeClr val="tx1"/>
                </a:solidFill>
              </a:rPr>
              <a:t> ও </a:t>
            </a:r>
            <a:r>
              <a:rPr lang="en-US" sz="2400" dirty="0" err="1">
                <a:solidFill>
                  <a:schemeClr val="tx1"/>
                </a:solidFill>
              </a:rPr>
              <a:t>লাইন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ভোল্টেজ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এর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মধ্যে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সম্পর্ক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আলোচনা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599" y="4648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০১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676400" y="4343400"/>
            <a:ext cx="6477000" cy="838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4" name="Picture 13" descr="Taxus_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685800" cy="69557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914399" y="4572000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০২</a:t>
            </a:r>
          </a:p>
        </p:txBody>
      </p:sp>
      <p:pic>
        <p:nvPicPr>
          <p:cNvPr id="16" name="Picture 15" descr="Capture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419600"/>
            <a:ext cx="5867400" cy="64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-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069451" cy="5638800"/>
          </a:xfrm>
          <a:prstGeom prst="rect">
            <a:avLst/>
          </a:prstGeom>
        </p:spPr>
      </p:pic>
      <p:pic>
        <p:nvPicPr>
          <p:cNvPr id="4" name="Picture 3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5600" y="1219200"/>
            <a:ext cx="1233488" cy="938212"/>
          </a:xfrm>
          <a:prstGeom prst="rect">
            <a:avLst/>
          </a:prstGeom>
        </p:spPr>
      </p:pic>
      <p:pic>
        <p:nvPicPr>
          <p:cNvPr id="5" name="Picture 4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10200" y="1676400"/>
            <a:ext cx="1462088" cy="1112089"/>
          </a:xfrm>
          <a:prstGeom prst="rect">
            <a:avLst/>
          </a:prstGeom>
        </p:spPr>
      </p:pic>
      <p:pic>
        <p:nvPicPr>
          <p:cNvPr id="6" name="Picture 5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57600" y="2438400"/>
            <a:ext cx="1734397" cy="1319212"/>
          </a:xfrm>
          <a:prstGeom prst="rect">
            <a:avLst/>
          </a:prstGeom>
        </p:spPr>
      </p:pic>
      <p:pic>
        <p:nvPicPr>
          <p:cNvPr id="8" name="Picture 7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10400" y="4267200"/>
            <a:ext cx="1233488" cy="938212"/>
          </a:xfrm>
          <a:prstGeom prst="rect">
            <a:avLst/>
          </a:prstGeom>
        </p:spPr>
      </p:pic>
      <p:pic>
        <p:nvPicPr>
          <p:cNvPr id="9" name="Picture 8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90655" y="3352800"/>
            <a:ext cx="1534033" cy="1166812"/>
          </a:xfrm>
          <a:prstGeom prst="rect">
            <a:avLst/>
          </a:prstGeom>
        </p:spPr>
      </p:pic>
      <p:pic>
        <p:nvPicPr>
          <p:cNvPr id="14" name="Picture 13" descr="74e7e1f22b7d9308ab8aecb4dd43d6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572000"/>
            <a:ext cx="46482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08284" y="2799144"/>
            <a:ext cx="2819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সুচিপত্র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1447800"/>
            <a:ext cx="2057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2057400"/>
            <a:ext cx="20574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89785" y="2590800"/>
            <a:ext cx="20574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শিখনফল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72200" y="3124200"/>
            <a:ext cx="2057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মুল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9175" y="3977114"/>
            <a:ext cx="20574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মুল্যায়ন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87802" y="4812323"/>
            <a:ext cx="2057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ধন্যবাদ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13" descr="Cornar-Alp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7800" cy="2209800"/>
          </a:xfrm>
          <a:prstGeom prst="rect">
            <a:avLst/>
          </a:prstGeom>
        </p:spPr>
      </p:pic>
      <p:pic>
        <p:nvPicPr>
          <p:cNvPr id="15" name="Picture 14" descr="Cornar-Alp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5105400"/>
            <a:ext cx="1447800" cy="1752600"/>
          </a:xfrm>
          <a:prstGeom prst="rect">
            <a:avLst/>
          </a:prstGeom>
        </p:spPr>
      </p:pic>
      <p:pic>
        <p:nvPicPr>
          <p:cNvPr id="16" name="Picture 15" descr="Cornar-Alp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775004" y="4820382"/>
            <a:ext cx="1447800" cy="1752600"/>
          </a:xfrm>
          <a:prstGeom prst="rect">
            <a:avLst/>
          </a:prstGeom>
        </p:spPr>
      </p:pic>
      <p:pic>
        <p:nvPicPr>
          <p:cNvPr id="17" name="Picture 16" descr="Cornar-Alp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0"/>
            <a:ext cx="1524000" cy="2209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0464" y="2209800"/>
            <a:ext cx="45719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915400" y="2133600"/>
            <a:ext cx="45719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47800" y="304800"/>
            <a:ext cx="6172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_background_by_anwarkurnain_dcl322r-fullview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"/>
            <a:ext cx="45720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7432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শিক্ষক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endParaRPr lang="en-US" sz="3200" dirty="0"/>
          </a:p>
        </p:txBody>
      </p:sp>
      <p:pic>
        <p:nvPicPr>
          <p:cNvPr id="5" name="Picture 4" descr="banner_background_by_anwarkurnain_dcl322r-fullview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3276600" cy="3962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 descr="banner_background_by_anwarkurnain_dcl322r-fullview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30" y="1676400"/>
            <a:ext cx="4509670" cy="4263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2057400"/>
            <a:ext cx="2667000" cy="34963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>
          <a:xfrm>
            <a:off x="4648200" y="2286000"/>
            <a:ext cx="3505200" cy="304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মোঃ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আতিকুর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রহমান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ডিপ্লোমা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ইন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ইলেক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বি.এস.সি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ইন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সি.এস.ই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বি.এড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ট্রেড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ইন্সট্রাক্টর</a:t>
            </a:r>
            <a:r>
              <a:rPr lang="en-US" sz="1600" dirty="0">
                <a:solidFill>
                  <a:schemeClr val="tx1"/>
                </a:solidFill>
              </a:rPr>
              <a:t> ( </a:t>
            </a:r>
            <a:r>
              <a:rPr lang="en-US" sz="1600" dirty="0" err="1">
                <a:solidFill>
                  <a:schemeClr val="tx1"/>
                </a:solidFill>
              </a:rPr>
              <a:t>ইলেকট্রিক্যাল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শ্রেষ্ট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শ্রেণী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শিক্ষক</a:t>
            </a:r>
            <a:r>
              <a:rPr lang="en-US" sz="1600" dirty="0">
                <a:solidFill>
                  <a:schemeClr val="tx1"/>
                </a:solidFill>
              </a:rPr>
              <a:t> ( </a:t>
            </a:r>
            <a:r>
              <a:rPr lang="en-US" sz="1600" dirty="0" err="1">
                <a:solidFill>
                  <a:schemeClr val="tx1"/>
                </a:solidFill>
              </a:rPr>
              <a:t>কারিগরি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জাতীয়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শিক্ষা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সপ্তাহ</a:t>
            </a:r>
            <a:r>
              <a:rPr lang="en-US" sz="1600">
                <a:solidFill>
                  <a:schemeClr val="tx1"/>
                </a:solidFill>
              </a:rPr>
              <a:t> ২০১৯,২০২৩,২০২৪,২০২৫,২০২৬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Cornar-Alpo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76200"/>
            <a:ext cx="1981200" cy="1971294"/>
          </a:xfrm>
          <a:prstGeom prst="rect">
            <a:avLst/>
          </a:prstGeom>
        </p:spPr>
      </p:pic>
      <p:pic>
        <p:nvPicPr>
          <p:cNvPr id="12" name="Picture 11" descr="Cornar-Alpo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5400294"/>
            <a:ext cx="1981200" cy="1381506"/>
          </a:xfrm>
          <a:prstGeom prst="rect">
            <a:avLst/>
          </a:prstGeom>
        </p:spPr>
      </p:pic>
      <p:pic>
        <p:nvPicPr>
          <p:cNvPr id="13" name="Picture 12" descr="Cornar-Alpo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2800" y="0"/>
            <a:ext cx="1981200" cy="1971294"/>
          </a:xfrm>
          <a:prstGeom prst="rect">
            <a:avLst/>
          </a:prstGeom>
        </p:spPr>
      </p:pic>
      <p:pic>
        <p:nvPicPr>
          <p:cNvPr id="14" name="Picture 13" descr="Cornar-Alpo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391400" y="5476494"/>
            <a:ext cx="1752600" cy="1381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581400" y="3581400"/>
            <a:ext cx="4267200" cy="533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দশম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81400" y="4267200"/>
            <a:ext cx="4267200" cy="4572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জেনারেল</a:t>
            </a:r>
            <a:r>
              <a:rPr lang="en-US" dirty="0"/>
              <a:t> </a:t>
            </a:r>
            <a:r>
              <a:rPr lang="en-US" dirty="0" err="1"/>
              <a:t>ইলেকট্রিক্যাল</a:t>
            </a:r>
            <a:r>
              <a:rPr lang="en-US" dirty="0"/>
              <a:t> ওয়ার্কস-১(২য়)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3581400" y="4800600"/>
            <a:ext cx="4267200" cy="457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৩য়( </a:t>
            </a:r>
            <a:r>
              <a:rPr lang="en-US" dirty="0" err="1">
                <a:solidFill>
                  <a:schemeClr val="tx1"/>
                </a:solidFill>
              </a:rPr>
              <a:t>তিন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ফেজ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স্টার</a:t>
            </a:r>
            <a:r>
              <a:rPr lang="en-US" dirty="0">
                <a:solidFill>
                  <a:schemeClr val="tx1"/>
                </a:solidFill>
              </a:rPr>
              <a:t> ও </a:t>
            </a:r>
            <a:r>
              <a:rPr lang="en-US" dirty="0" err="1">
                <a:solidFill>
                  <a:schemeClr val="tx1"/>
                </a:solidFill>
              </a:rPr>
              <a:t>ডেল্টা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সংয়োগ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3581400" y="5334000"/>
            <a:ext cx="4267200" cy="457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৫০ </a:t>
            </a:r>
            <a:r>
              <a:rPr lang="en-US" sz="2800" dirty="0" err="1">
                <a:solidFill>
                  <a:srgbClr val="0070C0"/>
                </a:solidFill>
              </a:rPr>
              <a:t>মিনিট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581400" y="5867400"/>
            <a:ext cx="4267200" cy="457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1981200" y="3581400"/>
            <a:ext cx="1447800" cy="457200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শ্রেণী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Flowchart: Sequential Access Storage 17"/>
          <p:cNvSpPr/>
          <p:nvPr/>
        </p:nvSpPr>
        <p:spPr>
          <a:xfrm>
            <a:off x="1981200" y="4191000"/>
            <a:ext cx="1447800" cy="45720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বিষয়</a:t>
            </a:r>
            <a:endParaRPr lang="en-US" dirty="0"/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1981200" y="4800600"/>
            <a:ext cx="1447800" cy="45720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অধ্যায়</a:t>
            </a:r>
            <a:endParaRPr lang="en-US" dirty="0"/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1981200" y="5334000"/>
            <a:ext cx="1447800" cy="457200"/>
          </a:xfrm>
          <a:prstGeom prst="flowChartMagnetic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endParaRPr lang="en-US" dirty="0"/>
          </a:p>
        </p:txBody>
      </p:sp>
      <p:sp>
        <p:nvSpPr>
          <p:cNvPr id="21" name="Flowchart: Sequential Access Storage 20"/>
          <p:cNvSpPr/>
          <p:nvPr/>
        </p:nvSpPr>
        <p:spPr>
          <a:xfrm>
            <a:off x="1981200" y="5867400"/>
            <a:ext cx="1447800" cy="457200"/>
          </a:xfrm>
          <a:prstGeom prst="flowChartMagnetic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তারিখ</a:t>
            </a:r>
            <a:endParaRPr lang="en-US" dirty="0"/>
          </a:p>
        </p:txBody>
      </p:sp>
      <p:pic>
        <p:nvPicPr>
          <p:cNvPr id="22" name="Picture 21" descr="banner_background_by_anwarkurnain_dcl322r-fullview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33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3048000" y="352864"/>
            <a:ext cx="2819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endParaRPr lang="en-US" sz="3200" dirty="0"/>
          </a:p>
        </p:txBody>
      </p:sp>
      <p:pic>
        <p:nvPicPr>
          <p:cNvPr id="26" name="Picture 2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28700" cy="6858000"/>
          </a:xfrm>
          <a:prstGeom prst="rect">
            <a:avLst/>
          </a:prstGeom>
        </p:spPr>
      </p:pic>
      <p:pic>
        <p:nvPicPr>
          <p:cNvPr id="27" name="Picture 2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5300" y="0"/>
            <a:ext cx="1028700" cy="6858000"/>
          </a:xfrm>
          <a:prstGeom prst="rect">
            <a:avLst/>
          </a:prstGeom>
        </p:spPr>
      </p:pic>
      <p:pic>
        <p:nvPicPr>
          <p:cNvPr id="25" name="Picture 24" descr="Difference-between-Star-and-Delta-Connections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295400"/>
            <a:ext cx="3886200" cy="198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81000"/>
            <a:ext cx="39624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</a:rPr>
              <a:t>শিখনফল</a:t>
            </a:r>
            <a:endParaRPr lang="en-US" sz="32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19200" y="2133600"/>
            <a:ext cx="6934200" cy="6858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ডেল্টাসংয়োগ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38200" y="3048000"/>
            <a:ext cx="7315200" cy="7620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143000" y="3962400"/>
            <a:ext cx="7010400" cy="7620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ডেল্ট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সংয়োগ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as-I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762000" y="2286000"/>
            <a:ext cx="685800" cy="533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</a:p>
        </p:txBody>
      </p:sp>
      <p:sp>
        <p:nvSpPr>
          <p:cNvPr id="7" name="Heptagon 6"/>
          <p:cNvSpPr/>
          <p:nvPr/>
        </p:nvSpPr>
        <p:spPr>
          <a:xfrm>
            <a:off x="685800" y="3276600"/>
            <a:ext cx="685800" cy="533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8" name="Heptagon 7"/>
          <p:cNvSpPr/>
          <p:nvPr/>
        </p:nvSpPr>
        <p:spPr>
          <a:xfrm>
            <a:off x="685800" y="4191000"/>
            <a:ext cx="685800" cy="533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1143000" y="4876800"/>
            <a:ext cx="7010400" cy="7620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সংয়োগের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as-IN" sz="3200" b="1" dirty="0"/>
          </a:p>
        </p:txBody>
      </p:sp>
      <p:sp>
        <p:nvSpPr>
          <p:cNvPr id="10" name="Heptagon 9"/>
          <p:cNvSpPr/>
          <p:nvPr/>
        </p:nvSpPr>
        <p:spPr>
          <a:xfrm>
            <a:off x="685800" y="5105400"/>
            <a:ext cx="685800" cy="533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4811"/>
              </p:ext>
            </p:extLst>
          </p:nvPr>
        </p:nvGraphicFramePr>
        <p:xfrm>
          <a:off x="169863" y="2978150"/>
          <a:ext cx="83931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8950680" imgH="704880" progId="Package">
                  <p:embed/>
                </p:oleObj>
              </mc:Choice>
              <mc:Fallback>
                <p:oleObj name="Packager Shell Object" showAsIcon="1" r:id="rId4" imgW="8950680" imgH="704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2978150"/>
                        <a:ext cx="8393112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533400"/>
            <a:ext cx="5715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dirty="0" err="1"/>
              <a:t>তিন</a:t>
            </a:r>
            <a:r>
              <a:rPr lang="en-US" sz="2800" dirty="0"/>
              <a:t> </a:t>
            </a:r>
            <a:r>
              <a:rPr lang="en-US" sz="2800" dirty="0" err="1"/>
              <a:t>ফেজ</a:t>
            </a:r>
            <a:r>
              <a:rPr lang="en-US" sz="2800" dirty="0"/>
              <a:t> </a:t>
            </a:r>
            <a:r>
              <a:rPr lang="en-US" sz="2800" dirty="0" err="1"/>
              <a:t>স্টার</a:t>
            </a:r>
            <a:r>
              <a:rPr lang="en-US" sz="2800" dirty="0"/>
              <a:t> </a:t>
            </a:r>
            <a:r>
              <a:rPr lang="en-US" sz="2800" dirty="0" err="1"/>
              <a:t>সংয়োগ</a:t>
            </a:r>
            <a:endParaRPr lang="en-US" sz="2800" dirty="0"/>
          </a:p>
        </p:txBody>
      </p:sp>
      <p:pic>
        <p:nvPicPr>
          <p:cNvPr id="3" name="Picture 2" descr="Captur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315200" cy="2133600"/>
          </a:xfrm>
          <a:prstGeom prst="rect">
            <a:avLst/>
          </a:prstGeom>
        </p:spPr>
      </p:pic>
      <p:pic>
        <p:nvPicPr>
          <p:cNvPr id="4" name="Picture 3" descr="Captu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49202"/>
            <a:ext cx="2971799" cy="259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7010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স্টার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সংযোগে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ফেজ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ভোল্টেজ</a:t>
            </a:r>
            <a:r>
              <a:rPr lang="en-US" sz="2000" dirty="0">
                <a:solidFill>
                  <a:schemeClr val="tx1"/>
                </a:solidFill>
              </a:rPr>
              <a:t> ও </a:t>
            </a:r>
            <a:r>
              <a:rPr lang="en-US" sz="2000" dirty="0" err="1">
                <a:solidFill>
                  <a:schemeClr val="tx1"/>
                </a:solidFill>
              </a:rPr>
              <a:t>লাইন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ভোল্টেজের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সম্পর্ক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aptur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71600"/>
            <a:ext cx="2819400" cy="185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aptur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0"/>
            <a:ext cx="7696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92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</TotalTime>
  <Words>192</Words>
  <Application>Microsoft Office PowerPoint</Application>
  <PresentationFormat>On-screen Show (4:3)</PresentationFormat>
  <Paragraphs>55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NikoshBAN</vt:lpstr>
      <vt:lpstr>Vrinda</vt:lpstr>
      <vt:lpstr>Gallery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r</cp:lastModifiedBy>
  <cp:revision>19</cp:revision>
  <dcterms:created xsi:type="dcterms:W3CDTF">2006-08-16T00:00:00Z</dcterms:created>
  <dcterms:modified xsi:type="dcterms:W3CDTF">2026-04-04T06:00:51Z</dcterms:modified>
</cp:coreProperties>
</file>