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6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9465-7568-4AB0-93B5-A703F5D9221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3542-1722-426E-A2EC-70A2B46CC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শীতের ফুল ডালিয়া | Barcik News 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616801" cy="4191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SutonnyMJ" pitchFamily="2" charset="0"/>
              </a:rPr>
              <a:t>¯^</a:t>
            </a:r>
            <a:r>
              <a:rPr lang="en-US" sz="8000" b="1" dirty="0" err="1" smtClean="0">
                <a:latin typeface="SutonnyMJ" pitchFamily="2" charset="0"/>
              </a:rPr>
              <a:t>vMZg</a:t>
            </a:r>
            <a:endParaRPr lang="en-US" sz="8000" b="1" dirty="0">
              <a:latin typeface="Sutonny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/>
              <a:t>চিকিৎসা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ক্ষেত্রে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তথ্য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যাগাযোগ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প্রযুক্তি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676400"/>
          </a:xfrm>
        </p:spPr>
        <p:txBody>
          <a:bodyPr>
            <a:normAutofit/>
          </a:bodyPr>
          <a:lstStyle/>
          <a:p>
            <a:r>
              <a:rPr lang="as-IN" sz="2400" b="1" dirty="0" smtClean="0"/>
              <a:t>টেলিমেডিসিন সেবা (দূর থেকে ডাক্তার দেখানো)।</a:t>
            </a:r>
          </a:p>
          <a:p>
            <a:r>
              <a:rPr lang="as-IN" sz="2400" b="1" dirty="0" smtClean="0"/>
              <a:t>ডিজিটাল এক্স-রে ও এমআরআই।</a:t>
            </a:r>
          </a:p>
          <a:p>
            <a:r>
              <a:rPr lang="as-IN" sz="2400" b="1" dirty="0" smtClean="0"/>
              <a:t>রোগীর তথ্য ডিজিটাল পদ্ধতিতে সংরক্ষণ।</a:t>
            </a:r>
          </a:p>
          <a:p>
            <a:endParaRPr lang="en-US" sz="2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200400"/>
            <a:ext cx="8128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/>
              <a:t>গবেষণায়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তথ্য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যোগাযোগ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প্রযুক্তি</a:t>
            </a:r>
            <a:endParaRPr lang="en-US" sz="4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781800" cy="460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err="1" smtClean="0"/>
              <a:t>মূল্যায়ণ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447800" y="1219200"/>
            <a:ext cx="6096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err="1" smtClean="0"/>
              <a:t>ধন্যবাদ</a:t>
            </a:r>
            <a:endParaRPr lang="en-US" b="1" dirty="0"/>
          </a:p>
        </p:txBody>
      </p:sp>
      <p:pic>
        <p:nvPicPr>
          <p:cNvPr id="4" name="Content Placeholder 3" descr="pexels-pixabay-26478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47800" y="1600200"/>
            <a:ext cx="6034617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1254" y="304800"/>
            <a:ext cx="5501493" cy="6318913"/>
            <a:chOff x="131620" y="1177805"/>
            <a:chExt cx="4432300" cy="52199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1620" y="1177805"/>
              <a:ext cx="4432300" cy="52199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68192" y="1948208"/>
              <a:ext cx="1545464" cy="1727746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31621" y="3863663"/>
              <a:ext cx="4272954" cy="21507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 মাইনুদ্দিন শাহ্‌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রুবেল</a:t>
              </a:r>
              <a:endPara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 শিক্ষক </a:t>
              </a: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ICT</a:t>
              </a: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ফুলবন ফাযিল </a:t>
              </a: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সদর,দিনাজপুর।</a:t>
              </a:r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 নং- ০১৭২৪-৬৭৮৩৬৫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rubelfp05@gmail.com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তথ্য ও যোগাযোগ প্রযুক্তি পরিচিতি - ষষ্ঠ শ্রেণি — মাধ্যমি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676400"/>
            <a:ext cx="6477000" cy="457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SutonnyMJ" pitchFamily="2" charset="0"/>
              </a:rPr>
              <a:t>Z_¨ I  †</a:t>
            </a:r>
            <a:r>
              <a:rPr lang="en-US" sz="5400" dirty="0" err="1" smtClean="0">
                <a:latin typeface="SutonnyMJ" pitchFamily="2" charset="0"/>
              </a:rPr>
              <a:t>hvMv‡hvM</a:t>
            </a:r>
            <a:r>
              <a:rPr lang="en-US" sz="5400" dirty="0" smtClean="0">
                <a:latin typeface="SutonnyMJ" pitchFamily="2" charset="0"/>
              </a:rPr>
              <a:t>  </a:t>
            </a:r>
            <a:r>
              <a:rPr lang="en-US" sz="5400" dirty="0" err="1" smtClean="0">
                <a:latin typeface="SutonnyMJ" pitchFamily="2" charset="0"/>
              </a:rPr>
              <a:t>cÖhywËi</a:t>
            </a:r>
            <a:r>
              <a:rPr lang="en-US" sz="5400" dirty="0" smtClean="0">
                <a:latin typeface="SutonnyMJ" pitchFamily="2" charset="0"/>
              </a:rPr>
              <a:t> ¸</a:t>
            </a:r>
            <a:r>
              <a:rPr lang="en-US" sz="5400" dirty="0" err="1" smtClean="0">
                <a:latin typeface="SutonnyMJ" pitchFamily="2" charset="0"/>
              </a:rPr>
              <a:t>iæZ</a:t>
            </a:r>
            <a:r>
              <a:rPr lang="en-US" sz="5400" dirty="0" smtClean="0">
                <a:latin typeface="SutonnyMJ" pitchFamily="2" charset="0"/>
              </a:rPr>
              <a:t>¡</a:t>
            </a:r>
            <a:endParaRPr lang="en-US" sz="5400" dirty="0">
              <a:latin typeface="Sutonny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752600"/>
            <a:ext cx="3505200" cy="4572000"/>
          </a:xfrm>
        </p:spPr>
        <p:txBody>
          <a:bodyPr>
            <a:normAutofit/>
          </a:bodyPr>
          <a:lstStyle/>
          <a:p>
            <a:pPr algn="l"/>
            <a:r>
              <a:rPr lang="as-IN" sz="4000" dirty="0" smtClean="0"/>
              <a:t>তথ্য সংগ্রহ, সংরক্ষণ, প্রক্রিয়াকরণ এবং বিতরণের সাথে সংশ্লিষ্ট প্রযুক্তিই হলো </a:t>
            </a:r>
            <a:r>
              <a:rPr lang="en-US" sz="4000" dirty="0" smtClean="0"/>
              <a:t>ICT।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534400" cy="70788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4000" b="1" dirty="0" smtClean="0"/>
              <a:t>তথ্য ও যোগাযোগ প্রযুক্তি (</a:t>
            </a:r>
            <a:r>
              <a:rPr lang="en-US" sz="4000" b="1" dirty="0" smtClean="0"/>
              <a:t>ICT) </a:t>
            </a:r>
            <a:r>
              <a:rPr lang="as-IN" sz="4000" b="1" dirty="0" smtClean="0"/>
              <a:t>কী?</a:t>
            </a:r>
            <a:endParaRPr lang="en-US" sz="4000" dirty="0"/>
          </a:p>
        </p:txBody>
      </p:sp>
      <p:pic>
        <p:nvPicPr>
          <p:cNvPr id="1028" name="Picture 4" descr="Global network connectivity earth with connected people representing digital communication and social media concepts. Conceptual image of planet Earth surrounded by a network of digitally connected people, symbolizing global communication, social media, interconnectedness, and the digital age"/>
          <p:cNvPicPr>
            <a:picLocks noChangeAspect="1" noChangeArrowheads="1"/>
          </p:cNvPicPr>
          <p:nvPr/>
        </p:nvPicPr>
        <p:blipFill>
          <a:blip r:embed="rId2"/>
          <a:srcRect l="23000" t="5492" r="24000" b="8467"/>
          <a:stretch>
            <a:fillRect/>
          </a:stretch>
        </p:blipFill>
        <p:spPr bwMode="auto">
          <a:xfrm>
            <a:off x="4648200" y="2209800"/>
            <a:ext cx="4124528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s-IN" b="1" dirty="0" smtClean="0"/>
              <a:t>শিক্ষার ক্ষেত্রে </a:t>
            </a:r>
            <a:r>
              <a:rPr lang="en-US" b="1" dirty="0" smtClean="0"/>
              <a:t>ICT</a:t>
            </a:r>
            <a:endParaRPr lang="en-US" b="1" dirty="0"/>
          </a:p>
        </p:txBody>
      </p:sp>
      <p:pic>
        <p:nvPicPr>
          <p:cNvPr id="5" name="Content Placeholder 4" descr="Gemini_Generated_Image_81xm181xm181xm1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618745"/>
            <a:ext cx="8229600" cy="448887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as-IN" b="1" dirty="0" smtClean="0"/>
              <a:t>কর্মসংস্থান ও ফ্রিল্যান্সিং</a:t>
            </a:r>
            <a:endParaRPr lang="en-US" b="1" dirty="0"/>
          </a:p>
        </p:txBody>
      </p:sp>
      <p:pic>
        <p:nvPicPr>
          <p:cNvPr id="4" name="Content Placeholder 3" descr="Gemini_Generated_Image_6pbf6a6pbf6a6pbf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1618745"/>
            <a:ext cx="8229600" cy="448887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as-IN" b="1" dirty="0" smtClean="0"/>
              <a:t>যোগাযোগ ব্যবস্থায় বিপ্লব</a:t>
            </a:r>
            <a:endParaRPr lang="en-US" b="1" dirty="0"/>
          </a:p>
        </p:txBody>
      </p:sp>
      <p:pic>
        <p:nvPicPr>
          <p:cNvPr id="4" name="Content Placeholder 3" descr="Gemini_Generated_Image_1ct5zt1ct5zt1ct5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1618745"/>
            <a:ext cx="8229600" cy="448887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as-IN" b="1" dirty="0"/>
              <a:t>ব্যবসায় তথ্য ও যোগাযোগ প্রযুক্তি</a:t>
            </a:r>
            <a:endParaRPr lang="en-US" b="1" dirty="0"/>
          </a:p>
        </p:txBody>
      </p:sp>
      <p:pic>
        <p:nvPicPr>
          <p:cNvPr id="4" name="Content Placeholder 3" descr="Gemini_Generated_Image_zda27dzda27dzda2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1618745"/>
            <a:ext cx="8229600" cy="448887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সরকারি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কর্মকান্ডে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তথ্য</a:t>
            </a:r>
            <a:r>
              <a:rPr lang="en-US" sz="3200" b="1" dirty="0" smtClean="0"/>
              <a:t>  ও  </a:t>
            </a:r>
            <a:r>
              <a:rPr lang="en-US" sz="3200" b="1" dirty="0" err="1" smtClean="0"/>
              <a:t>যোগাযোগ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প্রযুক্তি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প্রযোগ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1904999"/>
          </a:xfrm>
        </p:spPr>
        <p:txBody>
          <a:bodyPr>
            <a:normAutofit/>
          </a:bodyPr>
          <a:lstStyle/>
          <a:p>
            <a:r>
              <a:rPr lang="as-IN" sz="2800" b="1" dirty="0" smtClean="0"/>
              <a:t>অনলাইনে জন্ম নিবন্ধন ও পাসপোর্ট আবেদন।</a:t>
            </a:r>
          </a:p>
          <a:p>
            <a:r>
              <a:rPr lang="as-IN" sz="2800" b="1" dirty="0" smtClean="0"/>
              <a:t>পরীক্ষার ফলাফল প্রকাশ।</a:t>
            </a:r>
          </a:p>
          <a:p>
            <a:r>
              <a:rPr lang="as-IN" sz="2800" b="1" dirty="0" smtClean="0"/>
              <a:t>পাবলিক পরীক্ষার ফর্ম পূরণ ও ভর্তি প্রক্রিয়া।</a:t>
            </a:r>
          </a:p>
          <a:p>
            <a:endParaRPr lang="en-US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7086600" cy="282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132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¯^vMZg</vt:lpstr>
      <vt:lpstr>Slide 2</vt:lpstr>
      <vt:lpstr>Z_¨ I  †hvMv‡hvM  cÖhywËi ¸iæZ¡</vt:lpstr>
      <vt:lpstr>তথ্য সংগ্রহ, সংরক্ষণ, প্রক্রিয়াকরণ এবং বিতরণের সাথে সংশ্লিষ্ট প্রযুক্তিই হলো ICT।</vt:lpstr>
      <vt:lpstr>শিক্ষার ক্ষেত্রে ICT</vt:lpstr>
      <vt:lpstr>কর্মসংস্থান ও ফ্রিল্যান্সিং</vt:lpstr>
      <vt:lpstr>যোগাযোগ ব্যবস্থায় বিপ্লব</vt:lpstr>
      <vt:lpstr>ব্যবসায় তথ্য ও যোগাযোগ প্রযুক্তি</vt:lpstr>
      <vt:lpstr>সরকারি কর্মকান্ডে তথ্য  ও  যোগাযোগ  প্রযুক্তি প্রযোগ</vt:lpstr>
      <vt:lpstr>চিকিৎসা  ক্ষেত্রে  তথ্য ও যাগাযোগ প্রযুক্তি</vt:lpstr>
      <vt:lpstr>গবেষণায় তথ্য ও যোগাযোগ প্রযুক্তি</vt:lpstr>
      <vt:lpstr>মূল্যায়ণ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FFMCL</dc:creator>
  <cp:lastModifiedBy>FFMCL</cp:lastModifiedBy>
  <cp:revision>19</cp:revision>
  <dcterms:created xsi:type="dcterms:W3CDTF">2026-04-06T04:48:41Z</dcterms:created>
  <dcterms:modified xsi:type="dcterms:W3CDTF">2026-04-06T07:24:42Z</dcterms:modified>
</cp:coreProperties>
</file>