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75" r:id="rId2"/>
    <p:sldId id="277" r:id="rId3"/>
    <p:sldId id="259" r:id="rId4"/>
    <p:sldId id="278" r:id="rId5"/>
    <p:sldId id="279" r:id="rId6"/>
    <p:sldId id="280" r:id="rId7"/>
    <p:sldId id="273" r:id="rId8"/>
    <p:sldId id="274" r:id="rId9"/>
    <p:sldId id="269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BEF"/>
    <a:srgbClr val="EB49D4"/>
    <a:srgbClr val="00CC99"/>
    <a:srgbClr val="008000"/>
    <a:srgbClr val="CA3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FB7CA8-D618-4E3F-B9ED-B1CC532333BA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DD5F6FA-8D48-4AE9-8B8D-C5A06AFD09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2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098FD-6694-4C2E-B304-848C7315F17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7C6E51-8362-48E2-A10E-B06325E5D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098FD-6694-4C2E-B304-848C7315F17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7C6E51-8362-48E2-A10E-B06325E5D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098FD-6694-4C2E-B304-848C7315F17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7C6E51-8362-48E2-A10E-B06325E5D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5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098FD-6694-4C2E-B304-848C7315F17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7C6E51-8362-48E2-A10E-B06325E5D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098FD-6694-4C2E-B304-848C7315F17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7C6E51-8362-48E2-A10E-B06325E5D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098FD-6694-4C2E-B304-848C7315F17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7C6E51-8362-48E2-A10E-B06325E5D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35631-D946-45C8-B531-7B7EE4ED4FAE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707ED0-D8BE-40EE-B63D-E4D38965F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09ACE-1AED-48EE-9E00-5C2431B33616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31BD71-32C0-405C-899D-993948960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53604-7B3D-48B6-BF34-9E7FEC5D3B8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C264606-B7C1-4874-A4BD-66D1ECDCF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4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C7E69-F332-422C-B39F-C5344FC2FB21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701360-4BDD-4C45-94D6-263B97590B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07293-0D5E-478E-91C7-47F1947C1324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32995B4-34AD-4A6E-8EC5-8660B66D5D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BB8DA-E86B-49C6-8100-75738A2E500B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B4F6EB4-4181-426C-B3DA-860CE4CAF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565A9-CF93-4791-BFAB-152C30ACF1D3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F4350BE-782A-49FB-B72A-9E692E0B3C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893C-DEA4-4C98-B0CF-71607BBA8E48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907CC4-4B81-4684-8ACA-448AB68AC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1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3D7A6-FD5C-4913-9217-E36975826E3A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7535AA-F6A1-4209-8523-D3719EB39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3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BCF28-8A35-4DA9-BF9D-B96D4599B97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76DAA0-5119-4B27-8F9E-C9737D95C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8C098FD-6694-4C2E-B304-848C7315F17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7C6E51-8362-48E2-A10E-B06325E5D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বাগতম.svg=5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609600"/>
            <a:ext cx="3886200" cy="914400"/>
          </a:xfrm>
          <a:prstGeom prst="ellipse">
            <a:avLst/>
          </a:prstGeom>
          <a:ln>
            <a:solidFill>
              <a:srgbClr val="EB49D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CDEE3-558E-4BF0-B83B-5D7F78503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235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800600" cy="402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1295400"/>
            <a:ext cx="56388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আগামি</a:t>
            </a:r>
            <a:r>
              <a:rPr lang="en-US" sz="2800" dirty="0"/>
              <a:t> </a:t>
            </a:r>
            <a:r>
              <a:rPr lang="en-US" sz="2800" dirty="0" err="1"/>
              <a:t>ক্লাশে</a:t>
            </a:r>
            <a:r>
              <a:rPr lang="en-US" sz="2800" dirty="0"/>
              <a:t> </a:t>
            </a:r>
            <a:r>
              <a:rPr lang="en-US" sz="2800" dirty="0" err="1"/>
              <a:t>আবার</a:t>
            </a:r>
            <a:r>
              <a:rPr lang="en-US" sz="2800" dirty="0"/>
              <a:t> </a:t>
            </a:r>
            <a:r>
              <a:rPr lang="en-US" sz="2800" dirty="0" err="1"/>
              <a:t>দেখা</a:t>
            </a:r>
            <a:r>
              <a:rPr lang="en-US" sz="2800" dirty="0"/>
              <a:t> </a:t>
            </a:r>
            <a:r>
              <a:rPr lang="en-US" sz="2800" dirty="0" err="1"/>
              <a:t>হবে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5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4800600" cy="8346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পরিচিতি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8" descr="20200102_093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708" y="1676400"/>
            <a:ext cx="3120292" cy="2212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Hexagon 9"/>
          <p:cNvSpPr/>
          <p:nvPr/>
        </p:nvSpPr>
        <p:spPr>
          <a:xfrm>
            <a:off x="609600" y="4221997"/>
            <a:ext cx="3657600" cy="1569203"/>
          </a:xfrm>
          <a:prstGeom prst="hexagon">
            <a:avLst>
              <a:gd name="adj" fmla="val 7648"/>
              <a:gd name="vf" fmla="val 11547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C84BE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আতিকুর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ফুলকোট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নবোদয়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4038600" y="2782685"/>
            <a:ext cx="3655596" cy="1439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kern="10" dirty="0" err="1">
                <a:ln/>
                <a:solidFill>
                  <a:schemeClr val="accent3"/>
                </a:solidFill>
              </a:rPr>
              <a:t>শ্রেণী</a:t>
            </a:r>
            <a:r>
              <a:rPr lang="en-US" sz="3600" b="1" kern="10" dirty="0">
                <a:ln/>
                <a:solidFill>
                  <a:schemeClr val="accent3"/>
                </a:solidFill>
              </a:rPr>
              <a:t>: ১০ম</a:t>
            </a:r>
            <a:endParaRPr lang="bn-BD" sz="3600" b="1" kern="10" dirty="0">
              <a:ln/>
              <a:solidFill>
                <a:schemeClr val="accent3"/>
              </a:solidFill>
            </a:endParaRPr>
          </a:p>
          <a:p>
            <a:pPr algn="ctr"/>
            <a:r>
              <a:rPr lang="bn-BD" sz="3600" b="1" kern="10" dirty="0">
                <a:ln/>
                <a:solidFill>
                  <a:schemeClr val="accent3"/>
                </a:solidFill>
              </a:rPr>
              <a:t>বিষয়: ট্রেড-১ (২য় </a:t>
            </a:r>
            <a:r>
              <a:rPr lang="bn-BD" sz="3600" b="1" kern="10">
                <a:ln/>
                <a:solidFill>
                  <a:schemeClr val="accent3"/>
                </a:solidFill>
              </a:rPr>
              <a:t>পত্র)</a:t>
            </a:r>
            <a:endParaRPr lang="en-US" sz="3600" b="1" kern="10">
              <a:ln/>
              <a:solidFill>
                <a:schemeClr val="accent3"/>
              </a:solidFill>
            </a:endParaRPr>
          </a:p>
          <a:p>
            <a:pPr algn="ctr"/>
            <a:r>
              <a:rPr lang="en-US" sz="3600" b="1" kern="10">
                <a:ln/>
                <a:solidFill>
                  <a:schemeClr val="accent3"/>
                </a:solidFill>
              </a:rPr>
              <a:t>অধ্যায়: ৪র্থ</a:t>
            </a:r>
            <a:endParaRPr lang="en-US" sz="3600" b="1" kern="10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3600" b="1" kern="10" dirty="0" err="1">
                <a:ln/>
                <a:solidFill>
                  <a:schemeClr val="accent3"/>
                </a:solidFill>
                <a:cs typeface="Narkisim"/>
              </a:rPr>
              <a:t>পাঠ</a:t>
            </a:r>
            <a:r>
              <a:rPr lang="en-US" sz="3600" b="1" kern="10" dirty="0">
                <a:ln/>
                <a:solidFill>
                  <a:schemeClr val="accent3"/>
                </a:solidFill>
                <a:cs typeface="Narkisim"/>
              </a:rPr>
              <a:t>: </a:t>
            </a:r>
            <a:r>
              <a:rPr lang="en-US" sz="3600" b="1" kern="10" dirty="0" err="1">
                <a:ln/>
                <a:solidFill>
                  <a:schemeClr val="accent3"/>
                </a:solidFill>
                <a:cs typeface="Narkisim"/>
              </a:rPr>
              <a:t>তিন</a:t>
            </a:r>
            <a:r>
              <a:rPr lang="en-US" sz="3600" b="1" kern="10" dirty="0">
                <a:ln/>
                <a:solidFill>
                  <a:schemeClr val="accent3"/>
                </a:solidFill>
                <a:cs typeface="Narkisim"/>
              </a:rPr>
              <a:t> </a:t>
            </a:r>
            <a:r>
              <a:rPr lang="en-US" sz="3600" b="1" kern="10" dirty="0" err="1">
                <a:ln/>
                <a:solidFill>
                  <a:schemeClr val="accent3"/>
                </a:solidFill>
                <a:cs typeface="Narkisim"/>
              </a:rPr>
              <a:t>ফেজ</a:t>
            </a:r>
            <a:r>
              <a:rPr lang="en-US" sz="3600" b="1" kern="10" dirty="0">
                <a:ln/>
                <a:solidFill>
                  <a:schemeClr val="accent3"/>
                </a:solidFill>
                <a:cs typeface="Narkisim"/>
              </a:rPr>
              <a:t> </a:t>
            </a:r>
            <a:r>
              <a:rPr lang="en-US" sz="3600" b="1" kern="10" err="1">
                <a:ln/>
                <a:solidFill>
                  <a:schemeClr val="accent3"/>
                </a:solidFill>
                <a:cs typeface="Narkisim"/>
              </a:rPr>
              <a:t>ইন্ডাকশন</a:t>
            </a:r>
            <a:r>
              <a:rPr lang="en-US" sz="3600" b="1" kern="10">
                <a:ln/>
                <a:solidFill>
                  <a:schemeClr val="accent3"/>
                </a:solidFill>
                <a:cs typeface="Narkisim"/>
              </a:rPr>
              <a:t> মোটর</a:t>
            </a:r>
            <a:endParaRPr lang="en-US" sz="3600" b="1" kern="10" dirty="0">
              <a:ln/>
              <a:solidFill>
                <a:schemeClr val="accent3"/>
              </a:solidFill>
              <a:cs typeface="Narkisim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05" y="4585677"/>
            <a:ext cx="914400" cy="1662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44" y="4585677"/>
            <a:ext cx="914400" cy="1662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95" y="4585676"/>
            <a:ext cx="914400" cy="1662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74074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48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8" y="61722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78" y="61722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85787" y="1066800"/>
            <a:ext cx="426110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38100">
                  <a:solidFill>
                    <a:srgbClr val="0070C0"/>
                  </a:solidFill>
                </a:ln>
                <a:solidFill>
                  <a:srgbClr val="008000"/>
                </a:solidFill>
              </a:rPr>
              <a:t>শিখন</a:t>
            </a:r>
            <a:r>
              <a:rPr lang="en-US" sz="3200" dirty="0">
                <a:ln w="38100">
                  <a:solidFill>
                    <a:srgbClr val="0070C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US" sz="3200" dirty="0" err="1">
                <a:ln w="38100">
                  <a:solidFill>
                    <a:srgbClr val="0070C0"/>
                  </a:solidFill>
                </a:ln>
                <a:solidFill>
                  <a:srgbClr val="008000"/>
                </a:solidFill>
              </a:rPr>
              <a:t>ফল</a:t>
            </a:r>
            <a:endParaRPr lang="en-US" sz="3200" dirty="0">
              <a:ln w="38100">
                <a:solidFill>
                  <a:srgbClr val="0070C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19200" y="1981200"/>
            <a:ext cx="7620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19200" y="2057400"/>
            <a:ext cx="762000" cy="609600"/>
          </a:xfrm>
          <a:prstGeom prst="ellipse">
            <a:avLst/>
          </a:prstGeom>
          <a:solidFill>
            <a:srgbClr val="C84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০১</a:t>
            </a: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209800" y="1981200"/>
            <a:ext cx="6172200" cy="762000"/>
          </a:xfrm>
          <a:prstGeom prst="round2Same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28900" y="2185373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মোটরের</a:t>
            </a:r>
            <a:r>
              <a:rPr lang="en-US" sz="2000" dirty="0"/>
              <a:t> </a:t>
            </a:r>
            <a:r>
              <a:rPr lang="en-US" sz="2000" dirty="0" err="1"/>
              <a:t>নেমপ্লেট</a:t>
            </a:r>
            <a:r>
              <a:rPr lang="en-US" sz="2000" dirty="0"/>
              <a:t> </a:t>
            </a:r>
            <a:r>
              <a:rPr lang="en-US" sz="2000" dirty="0" err="1"/>
              <a:t>রেটিং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</a:t>
            </a:r>
            <a:r>
              <a:rPr lang="en-US" sz="2000" dirty="0" err="1"/>
              <a:t>জানতে</a:t>
            </a:r>
            <a:r>
              <a:rPr lang="en-US" sz="2000" dirty="0"/>
              <a:t> </a:t>
            </a:r>
            <a:r>
              <a:rPr lang="en-US" sz="2000" dirty="0" err="1"/>
              <a:t>পারবে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1219200" y="3200400"/>
            <a:ext cx="7620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19200" y="3276600"/>
            <a:ext cx="762000" cy="609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০২</a:t>
            </a:r>
          </a:p>
        </p:txBody>
      </p:sp>
      <p:sp>
        <p:nvSpPr>
          <p:cNvPr id="21" name="Round Same Side Corner Rectangle 20"/>
          <p:cNvSpPr/>
          <p:nvPr/>
        </p:nvSpPr>
        <p:spPr>
          <a:xfrm>
            <a:off x="2209800" y="3200400"/>
            <a:ext cx="6172200" cy="762000"/>
          </a:xfrm>
          <a:prstGeom prst="round2SameRect">
            <a:avLst>
              <a:gd name="adj1" fmla="val 16667"/>
              <a:gd name="adj2" fmla="val 4105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49692" y="3393484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ইন্ডাকশন</a:t>
            </a:r>
            <a:r>
              <a:rPr lang="en-US" sz="2000" dirty="0"/>
              <a:t> </a:t>
            </a:r>
            <a:r>
              <a:rPr lang="en-US" sz="2000" dirty="0" err="1"/>
              <a:t>মোটর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</a:t>
            </a:r>
            <a:r>
              <a:rPr lang="en-US" sz="2000" dirty="0" err="1"/>
              <a:t>জানতে</a:t>
            </a:r>
            <a:r>
              <a:rPr lang="en-US" sz="2000" dirty="0"/>
              <a:t> </a:t>
            </a:r>
            <a:r>
              <a:rPr lang="en-US" sz="2000" dirty="0" err="1"/>
              <a:t>পারবে</a:t>
            </a:r>
            <a:endParaRPr lang="en-US" sz="2000" dirty="0"/>
          </a:p>
        </p:txBody>
      </p:sp>
      <p:sp>
        <p:nvSpPr>
          <p:cNvPr id="23" name="Oval 22"/>
          <p:cNvSpPr/>
          <p:nvPr/>
        </p:nvSpPr>
        <p:spPr>
          <a:xfrm>
            <a:off x="1219200" y="4572000"/>
            <a:ext cx="7620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19200" y="4648200"/>
            <a:ext cx="762000" cy="609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০২</a:t>
            </a:r>
          </a:p>
        </p:txBody>
      </p:sp>
      <p:sp>
        <p:nvSpPr>
          <p:cNvPr id="25" name="Round Same Side Corner Rectangle 24"/>
          <p:cNvSpPr/>
          <p:nvPr/>
        </p:nvSpPr>
        <p:spPr>
          <a:xfrm>
            <a:off x="2209800" y="4572000"/>
            <a:ext cx="6172200" cy="762000"/>
          </a:xfrm>
          <a:prstGeom prst="round2SameRect">
            <a:avLst>
              <a:gd name="adj1" fmla="val 16667"/>
              <a:gd name="adj2" fmla="val 48947"/>
            </a:avLst>
          </a:prstGeom>
          <a:ln w="38100">
            <a:solidFill>
              <a:srgbClr val="EB4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43200" y="4770037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ডিওএল</a:t>
            </a:r>
            <a:r>
              <a:rPr lang="en-US" sz="2000" dirty="0"/>
              <a:t> </a:t>
            </a:r>
            <a:r>
              <a:rPr lang="en-US" sz="2000" dirty="0" err="1"/>
              <a:t>স্টার্টার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</a:t>
            </a:r>
            <a:r>
              <a:rPr lang="en-US" sz="2000" dirty="0" err="1"/>
              <a:t>জানতে</a:t>
            </a:r>
            <a:r>
              <a:rPr lang="en-US" sz="2000" dirty="0"/>
              <a:t> </a:t>
            </a:r>
            <a:r>
              <a:rPr lang="en-US" sz="2000" dirty="0" err="1"/>
              <a:t>পারবে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48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8" y="61722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78" y="61722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85787" y="1066800"/>
            <a:ext cx="426110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38100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মোটরের</a:t>
            </a:r>
            <a:r>
              <a:rPr lang="en-US" sz="3200" b="1" dirty="0">
                <a:ln w="38100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38100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রেটিং</a:t>
            </a:r>
            <a:r>
              <a:rPr lang="en-US" sz="3200" b="1" dirty="0">
                <a:ln w="38100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38100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কি</a:t>
            </a:r>
            <a:endParaRPr lang="en-US" sz="3200" b="1" dirty="0">
              <a:ln w="38100">
                <a:solidFill>
                  <a:srgbClr val="0070C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52" y="2438400"/>
            <a:ext cx="797242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1193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48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8" y="61722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78" y="61722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85787" y="1066800"/>
            <a:ext cx="426110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n w="38100">
                <a:solidFill>
                  <a:srgbClr val="0070C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219200"/>
            <a:ext cx="2743200" cy="330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26" y="1981200"/>
            <a:ext cx="7662425" cy="3733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77931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48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8" y="61722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78" y="6172200"/>
            <a:ext cx="368808" cy="37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85787" y="1066800"/>
            <a:ext cx="426110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n w="38100">
                <a:solidFill>
                  <a:srgbClr val="0070C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219200"/>
            <a:ext cx="2743200" cy="330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04" y="2590800"/>
            <a:ext cx="79248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721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457200" y="186916"/>
            <a:ext cx="8229600" cy="6400800"/>
            <a:chOff x="457200" y="152400"/>
            <a:chExt cx="8229600" cy="6400800"/>
          </a:xfrm>
          <a:solidFill>
            <a:srgbClr val="00B0F0"/>
          </a:solidFill>
        </p:grpSpPr>
        <p:sp>
          <p:nvSpPr>
            <p:cNvPr id="15" name="Rectangle 14"/>
            <p:cNvSpPr/>
            <p:nvPr/>
          </p:nvSpPr>
          <p:spPr>
            <a:xfrm>
              <a:off x="3096322" y="1032395"/>
              <a:ext cx="219927" cy="31999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35810" y="1032395"/>
              <a:ext cx="219927" cy="31999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66066" y="1032395"/>
              <a:ext cx="219927" cy="31999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59"/>
            <p:cNvGrpSpPr/>
            <p:nvPr/>
          </p:nvGrpSpPr>
          <p:grpSpPr>
            <a:xfrm>
              <a:off x="1116980" y="392399"/>
              <a:ext cx="7569820" cy="479997"/>
              <a:chOff x="1116980" y="392399"/>
              <a:chExt cx="10160620" cy="479997"/>
            </a:xfrm>
            <a:grpFill/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116980" y="632397"/>
                <a:ext cx="10160620" cy="1667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116980" y="870729"/>
                <a:ext cx="10160620" cy="1667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116980" y="392399"/>
                <a:ext cx="10160620" cy="1667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rot="5400000">
              <a:off x="2606289" y="992083"/>
              <a:ext cx="1199994" cy="229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497178" y="1111249"/>
              <a:ext cx="959995" cy="229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386921" y="1231249"/>
              <a:ext cx="719996" cy="229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927850" y="2351660"/>
              <a:ext cx="559161" cy="229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697749" y="2350670"/>
              <a:ext cx="559997" cy="3437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466920" y="2351243"/>
              <a:ext cx="559997" cy="229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986359" y="4152379"/>
              <a:ext cx="1979341" cy="1359993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cxnSp>
          <p:nvCxnSpPr>
            <p:cNvPr id="47" name="Straight Connector 46"/>
            <p:cNvCxnSpPr>
              <a:endCxn id="25" idx="1"/>
            </p:cNvCxnSpPr>
            <p:nvPr/>
          </p:nvCxnSpPr>
          <p:spPr>
            <a:xfrm rot="16200000" flipH="1">
              <a:off x="2622822" y="3698140"/>
              <a:ext cx="1239161" cy="67649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25" idx="0"/>
            </p:cNvCxnSpPr>
            <p:nvPr/>
          </p:nvCxnSpPr>
          <p:spPr>
            <a:xfrm rot="5400000">
              <a:off x="3457751" y="3630663"/>
              <a:ext cx="1039995" cy="3437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5" idx="7"/>
            </p:cNvCxnSpPr>
            <p:nvPr/>
          </p:nvCxnSpPr>
          <p:spPr>
            <a:xfrm rot="5400000">
              <a:off x="4091226" y="3696994"/>
              <a:ext cx="1239159" cy="6994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5"/>
            <p:cNvGrpSpPr/>
            <p:nvPr/>
          </p:nvGrpSpPr>
          <p:grpSpPr>
            <a:xfrm>
              <a:off x="2766432" y="2632387"/>
              <a:ext cx="440999" cy="479997"/>
              <a:chOff x="5790406" y="2057400"/>
              <a:chExt cx="686594" cy="763588"/>
            </a:xfrm>
            <a:grpFill/>
          </p:grpSpPr>
          <p:cxnSp>
            <p:nvCxnSpPr>
              <p:cNvPr id="57" name="Straight Connector 56"/>
              <p:cNvCxnSpPr/>
              <p:nvPr/>
            </p:nvCxnSpPr>
            <p:spPr>
              <a:xfrm rot="5400000">
                <a:off x="5410200" y="2438400"/>
                <a:ext cx="7620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5791200" y="2057400"/>
                <a:ext cx="685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791200" y="2819400"/>
                <a:ext cx="685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66"/>
            <p:cNvGrpSpPr/>
            <p:nvPr/>
          </p:nvGrpSpPr>
          <p:grpSpPr>
            <a:xfrm>
              <a:off x="3536176" y="2632387"/>
              <a:ext cx="440999" cy="479997"/>
              <a:chOff x="5790406" y="2057400"/>
              <a:chExt cx="686594" cy="763588"/>
            </a:xfrm>
            <a:grpFill/>
          </p:grpSpPr>
          <p:cxnSp>
            <p:nvCxnSpPr>
              <p:cNvPr id="68" name="Straight Connector 67"/>
              <p:cNvCxnSpPr/>
              <p:nvPr/>
            </p:nvCxnSpPr>
            <p:spPr>
              <a:xfrm rot="5400000">
                <a:off x="5410200" y="2438400"/>
                <a:ext cx="7620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5791200" y="2057400"/>
                <a:ext cx="685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791200" y="2819400"/>
                <a:ext cx="685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0"/>
            <p:cNvGrpSpPr/>
            <p:nvPr/>
          </p:nvGrpSpPr>
          <p:grpSpPr>
            <a:xfrm>
              <a:off x="4305920" y="2632387"/>
              <a:ext cx="440999" cy="479997"/>
              <a:chOff x="5790406" y="2057400"/>
              <a:chExt cx="686594" cy="763588"/>
            </a:xfrm>
            <a:grpFill/>
          </p:grpSpPr>
          <p:cxnSp>
            <p:nvCxnSpPr>
              <p:cNvPr id="72" name="Straight Connector 71"/>
              <p:cNvCxnSpPr/>
              <p:nvPr/>
            </p:nvCxnSpPr>
            <p:spPr>
              <a:xfrm rot="5400000">
                <a:off x="5410200" y="2438400"/>
                <a:ext cx="7620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5791200" y="2057400"/>
                <a:ext cx="685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91200" y="2819400"/>
                <a:ext cx="685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3171232" y="1707446"/>
              <a:ext cx="399998" cy="32989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4710719" y="1707446"/>
              <a:ext cx="399998" cy="32989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3940975" y="1707446"/>
              <a:ext cx="399998" cy="32989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96"/>
            <p:cNvGrpSpPr/>
            <p:nvPr/>
          </p:nvGrpSpPr>
          <p:grpSpPr>
            <a:xfrm>
              <a:off x="5514371" y="1272394"/>
              <a:ext cx="881999" cy="4799975"/>
              <a:chOff x="4266406" y="1295400"/>
              <a:chExt cx="611188" cy="4572000"/>
            </a:xfrm>
            <a:grpFill/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4267200" y="1295400"/>
                <a:ext cx="6096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4114800" y="1447800"/>
                <a:ext cx="304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2362994" y="3961606"/>
                <a:ext cx="38100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4191000" y="1752600"/>
                <a:ext cx="381000" cy="22860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2591197" y="3581003"/>
                <a:ext cx="4572000" cy="794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>
              <a:off x="6175298" y="6072369"/>
              <a:ext cx="1209598" cy="1667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4664909" y="3352071"/>
              <a:ext cx="5439971" cy="229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0800000">
              <a:off x="4525846" y="6072369"/>
              <a:ext cx="1209598" cy="1667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2106651" y="6072369"/>
              <a:ext cx="1979341" cy="1667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25669" y="4592221"/>
              <a:ext cx="2960818" cy="114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1"/>
            <p:cNvGrpSpPr/>
            <p:nvPr/>
          </p:nvGrpSpPr>
          <p:grpSpPr>
            <a:xfrm>
              <a:off x="4038864" y="6019800"/>
              <a:ext cx="549817" cy="320832"/>
              <a:chOff x="3243942" y="5787570"/>
              <a:chExt cx="381000" cy="305594"/>
            </a:xfrm>
            <a:grpFill/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243942" y="5787570"/>
                <a:ext cx="3810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3275806" y="5939970"/>
                <a:ext cx="304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Connector 120"/>
            <p:cNvCxnSpPr/>
            <p:nvPr/>
          </p:nvCxnSpPr>
          <p:spPr>
            <a:xfrm rot="5400000">
              <a:off x="1187229" y="1791818"/>
              <a:ext cx="1839990" cy="114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V="1">
              <a:off x="1859334" y="2865067"/>
              <a:ext cx="445385" cy="4925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7164968" y="1512393"/>
              <a:ext cx="439854" cy="639997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>
              <a:endCxn id="125" idx="1"/>
            </p:cNvCxnSpPr>
            <p:nvPr/>
          </p:nvCxnSpPr>
          <p:spPr>
            <a:xfrm>
              <a:off x="3426212" y="1832391"/>
              <a:ext cx="3738756" cy="1667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996688" y="2872386"/>
              <a:ext cx="2309232" cy="1667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32"/>
            <p:cNvGrpSpPr/>
            <p:nvPr/>
          </p:nvGrpSpPr>
          <p:grpSpPr>
            <a:xfrm>
              <a:off x="5679172" y="6232368"/>
              <a:ext cx="549817" cy="320832"/>
              <a:chOff x="3243942" y="5787570"/>
              <a:chExt cx="381000" cy="305594"/>
            </a:xfrm>
            <a:grpFill/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3243942" y="5787570"/>
                <a:ext cx="3810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3275806" y="5939970"/>
                <a:ext cx="304800" cy="15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/>
            <p:cNvSpPr txBox="1"/>
            <p:nvPr/>
          </p:nvSpPr>
          <p:spPr>
            <a:xfrm>
              <a:off x="457200" y="152400"/>
              <a:ext cx="636613" cy="38774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57200" y="392399"/>
              <a:ext cx="636613" cy="38774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L2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57200" y="712397"/>
              <a:ext cx="636613" cy="38774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391400" y="6611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Mahmud.tsc@gmail.com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895600" y="1447800"/>
            <a:ext cx="5943600" cy="990600"/>
          </a:xfrm>
          <a:prstGeom prst="rect">
            <a:avLst/>
          </a:prstGeom>
          <a:noFill/>
          <a:ln>
            <a:solidFill>
              <a:srgbClr val="C84BE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ম্যগনেটিক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কন্ট্রাকটর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96200" y="160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কন্ট্রাকটর</a:t>
            </a:r>
            <a:r>
              <a:rPr lang="en-US" dirty="0"/>
              <a:t> </a:t>
            </a:r>
            <a:r>
              <a:rPr lang="en-US" dirty="0" err="1"/>
              <a:t>কয়েল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895600" y="990600"/>
            <a:ext cx="2895600" cy="381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rgbClr val="FF0000"/>
                </a:solidFill>
              </a:rPr>
              <a:t>ফিউজ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7200" y="2514600"/>
            <a:ext cx="4648200" cy="685800"/>
          </a:xfrm>
          <a:prstGeom prst="rect">
            <a:avLst/>
          </a:prstGeom>
          <a:noFill/>
          <a:ln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</a:rPr>
              <a:t>অভারলোড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রিলে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4800" y="870729"/>
            <a:ext cx="685800" cy="1567670"/>
          </a:xfrm>
          <a:prstGeom prst="rect">
            <a:avLst/>
          </a:prstGeom>
          <a:noFill/>
          <a:ln>
            <a:solidFill>
              <a:srgbClr val="00CC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 err="1">
                <a:solidFill>
                  <a:srgbClr val="FF0000"/>
                </a:solidFill>
              </a:rPr>
              <a:t>থ্রী-ফেজ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সাপ্লাই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410200" y="5943600"/>
            <a:ext cx="1828800" cy="68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en-US" dirty="0" err="1">
                <a:solidFill>
                  <a:srgbClr val="FF0000"/>
                </a:solidFill>
              </a:rPr>
              <a:t>ষ্টার্ট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সুইচ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95600" y="5943600"/>
            <a:ext cx="1828800" cy="68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dirty="0" err="1">
                <a:solidFill>
                  <a:srgbClr val="FF0000"/>
                </a:solidFill>
              </a:rPr>
              <a:t>ষ্টপ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সুইচ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95600" y="4114800"/>
            <a:ext cx="2209800" cy="16764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থ্রী-ফেজ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মোটর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5" grpId="0" animBg="1"/>
      <p:bldP spid="66" grpId="0" animBg="1"/>
      <p:bldP spid="67" grpId="0" animBg="1"/>
      <p:bldP spid="71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457200" y="457200"/>
            <a:ext cx="8153400" cy="6096000"/>
            <a:chOff x="457200" y="152400"/>
            <a:chExt cx="8229600" cy="6400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3096322" y="1032395"/>
              <a:ext cx="219927" cy="319998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35810" y="1032395"/>
              <a:ext cx="219927" cy="319998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66066" y="1032395"/>
              <a:ext cx="219927" cy="319998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59"/>
            <p:cNvGrpSpPr/>
            <p:nvPr/>
          </p:nvGrpSpPr>
          <p:grpSpPr>
            <a:xfrm>
              <a:off x="1116980" y="392399"/>
              <a:ext cx="7569820" cy="479997"/>
              <a:chOff x="1116980" y="392399"/>
              <a:chExt cx="10160620" cy="479997"/>
            </a:xfrm>
            <a:grpFill/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116980" y="632397"/>
                <a:ext cx="10160620" cy="1667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116980" y="870729"/>
                <a:ext cx="10160620" cy="1667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116980" y="392399"/>
                <a:ext cx="10160620" cy="1667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rot="5400000">
              <a:off x="2606289" y="992083"/>
              <a:ext cx="1199994" cy="2292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497178" y="1111249"/>
              <a:ext cx="959995" cy="2292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386921" y="1231249"/>
              <a:ext cx="719996" cy="2292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927850" y="2351660"/>
              <a:ext cx="559161" cy="2292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697749" y="2350670"/>
              <a:ext cx="559997" cy="3437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466920" y="2351243"/>
              <a:ext cx="559997" cy="2292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986359" y="4152379"/>
              <a:ext cx="1979341" cy="1359993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cxnSp>
          <p:nvCxnSpPr>
            <p:cNvPr id="47" name="Straight Connector 46"/>
            <p:cNvCxnSpPr>
              <a:endCxn id="25" idx="1"/>
            </p:cNvCxnSpPr>
            <p:nvPr/>
          </p:nvCxnSpPr>
          <p:spPr>
            <a:xfrm rot="16200000" flipH="1">
              <a:off x="2622822" y="3698140"/>
              <a:ext cx="1239161" cy="67649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25" idx="0"/>
            </p:cNvCxnSpPr>
            <p:nvPr/>
          </p:nvCxnSpPr>
          <p:spPr>
            <a:xfrm rot="5400000">
              <a:off x="3457751" y="3630663"/>
              <a:ext cx="1039995" cy="3437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5" idx="7"/>
            </p:cNvCxnSpPr>
            <p:nvPr/>
          </p:nvCxnSpPr>
          <p:spPr>
            <a:xfrm rot="5400000">
              <a:off x="4091226" y="3696994"/>
              <a:ext cx="1239159" cy="69944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5"/>
            <p:cNvGrpSpPr/>
            <p:nvPr/>
          </p:nvGrpSpPr>
          <p:grpSpPr>
            <a:xfrm>
              <a:off x="2766432" y="2632387"/>
              <a:ext cx="440999" cy="479997"/>
              <a:chOff x="5790406" y="2057400"/>
              <a:chExt cx="686594" cy="763588"/>
            </a:xfrm>
            <a:grpFill/>
          </p:grpSpPr>
          <p:cxnSp>
            <p:nvCxnSpPr>
              <p:cNvPr id="57" name="Straight Connector 56"/>
              <p:cNvCxnSpPr/>
              <p:nvPr/>
            </p:nvCxnSpPr>
            <p:spPr>
              <a:xfrm rot="5400000">
                <a:off x="5410200" y="2438400"/>
                <a:ext cx="7620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5791200" y="2057400"/>
                <a:ext cx="685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791200" y="2819400"/>
                <a:ext cx="685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66"/>
            <p:cNvGrpSpPr/>
            <p:nvPr/>
          </p:nvGrpSpPr>
          <p:grpSpPr>
            <a:xfrm>
              <a:off x="3536176" y="2632387"/>
              <a:ext cx="440999" cy="479997"/>
              <a:chOff x="5790406" y="2057400"/>
              <a:chExt cx="686594" cy="763588"/>
            </a:xfrm>
            <a:grpFill/>
          </p:grpSpPr>
          <p:cxnSp>
            <p:nvCxnSpPr>
              <p:cNvPr id="68" name="Straight Connector 67"/>
              <p:cNvCxnSpPr/>
              <p:nvPr/>
            </p:nvCxnSpPr>
            <p:spPr>
              <a:xfrm rot="5400000">
                <a:off x="5410200" y="2438400"/>
                <a:ext cx="7620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5791200" y="2057400"/>
                <a:ext cx="685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791200" y="2819400"/>
                <a:ext cx="685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0"/>
            <p:cNvGrpSpPr/>
            <p:nvPr/>
          </p:nvGrpSpPr>
          <p:grpSpPr>
            <a:xfrm>
              <a:off x="4305920" y="2632387"/>
              <a:ext cx="440999" cy="479997"/>
              <a:chOff x="5790406" y="2057400"/>
              <a:chExt cx="686594" cy="763588"/>
            </a:xfrm>
            <a:grpFill/>
          </p:grpSpPr>
          <p:cxnSp>
            <p:nvCxnSpPr>
              <p:cNvPr id="72" name="Straight Connector 71"/>
              <p:cNvCxnSpPr/>
              <p:nvPr/>
            </p:nvCxnSpPr>
            <p:spPr>
              <a:xfrm rot="5400000">
                <a:off x="5410200" y="2438400"/>
                <a:ext cx="7620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5791200" y="2057400"/>
                <a:ext cx="685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91200" y="2819400"/>
                <a:ext cx="685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3171232" y="1707446"/>
              <a:ext cx="399998" cy="329890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4710719" y="1707446"/>
              <a:ext cx="399998" cy="329890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3940975" y="1707446"/>
              <a:ext cx="399998" cy="329890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96"/>
            <p:cNvGrpSpPr/>
            <p:nvPr/>
          </p:nvGrpSpPr>
          <p:grpSpPr>
            <a:xfrm>
              <a:off x="5514371" y="1272394"/>
              <a:ext cx="881999" cy="4799975"/>
              <a:chOff x="4266406" y="1295400"/>
              <a:chExt cx="611188" cy="4572000"/>
            </a:xfrm>
            <a:grpFill/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4267200" y="1295400"/>
                <a:ext cx="6096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4114800" y="1447800"/>
                <a:ext cx="304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2362994" y="3961606"/>
                <a:ext cx="38100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4191000" y="1752600"/>
                <a:ext cx="381000" cy="22860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2591197" y="3581003"/>
                <a:ext cx="4572000" cy="794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>
              <a:off x="6175298" y="6072369"/>
              <a:ext cx="1209598" cy="1667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4664909" y="3352071"/>
              <a:ext cx="5439971" cy="2292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0800000">
              <a:off x="4525846" y="6072369"/>
              <a:ext cx="1209598" cy="1667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2106651" y="6072369"/>
              <a:ext cx="1979341" cy="1667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25669" y="4592221"/>
              <a:ext cx="2960818" cy="1146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1"/>
            <p:cNvGrpSpPr/>
            <p:nvPr/>
          </p:nvGrpSpPr>
          <p:grpSpPr>
            <a:xfrm>
              <a:off x="4038864" y="6019800"/>
              <a:ext cx="549817" cy="320832"/>
              <a:chOff x="3243942" y="5787570"/>
              <a:chExt cx="381000" cy="305594"/>
            </a:xfrm>
            <a:grpFill/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243942" y="5787570"/>
                <a:ext cx="381000" cy="1588"/>
              </a:xfrm>
              <a:prstGeom prst="line">
                <a:avLst/>
              </a:prstGeom>
              <a:grpFill/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3275806" y="5939970"/>
                <a:ext cx="304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Connector 120"/>
            <p:cNvCxnSpPr/>
            <p:nvPr/>
          </p:nvCxnSpPr>
          <p:spPr>
            <a:xfrm rot="5400000">
              <a:off x="1187229" y="1791818"/>
              <a:ext cx="1839990" cy="1146"/>
            </a:xfrm>
            <a:prstGeom prst="line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V="1">
              <a:off x="1859334" y="2865067"/>
              <a:ext cx="445385" cy="49252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7164968" y="1512393"/>
              <a:ext cx="439854" cy="639997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>
              <a:endCxn id="125" idx="1"/>
            </p:cNvCxnSpPr>
            <p:nvPr/>
          </p:nvCxnSpPr>
          <p:spPr>
            <a:xfrm>
              <a:off x="3426212" y="1832391"/>
              <a:ext cx="3738756" cy="1667"/>
            </a:xfrm>
            <a:prstGeom prst="line">
              <a:avLst/>
            </a:prstGeom>
            <a:grp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996688" y="2872386"/>
              <a:ext cx="2309232" cy="1667"/>
            </a:xfrm>
            <a:prstGeom prst="line">
              <a:avLst/>
            </a:prstGeom>
            <a:grp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32"/>
            <p:cNvGrpSpPr/>
            <p:nvPr/>
          </p:nvGrpSpPr>
          <p:grpSpPr>
            <a:xfrm>
              <a:off x="5679172" y="6232368"/>
              <a:ext cx="549817" cy="320832"/>
              <a:chOff x="3243942" y="5787570"/>
              <a:chExt cx="381000" cy="305594"/>
            </a:xfrm>
            <a:grpFill/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3243942" y="5787570"/>
                <a:ext cx="381000" cy="1588"/>
              </a:xfrm>
              <a:prstGeom prst="line">
                <a:avLst/>
              </a:prstGeom>
              <a:grpFill/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3275806" y="5939970"/>
                <a:ext cx="304800" cy="15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/>
            <p:cNvSpPr txBox="1"/>
            <p:nvPr/>
          </p:nvSpPr>
          <p:spPr>
            <a:xfrm>
              <a:off x="457200" y="152400"/>
              <a:ext cx="636613" cy="387748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57200" y="392399"/>
              <a:ext cx="636613" cy="387748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L2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57200" y="712397"/>
              <a:ext cx="636613" cy="387748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391400" y="6611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Mahmud.tsc@gmail.com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8600" y="152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@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সাধারণ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অবস্থা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96322" y="1032395"/>
            <a:ext cx="219927" cy="319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35810" y="1032395"/>
            <a:ext cx="219927" cy="319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66066" y="1032395"/>
            <a:ext cx="219927" cy="319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9"/>
          <p:cNvGrpSpPr/>
          <p:nvPr/>
        </p:nvGrpSpPr>
        <p:grpSpPr>
          <a:xfrm>
            <a:off x="1116980" y="392399"/>
            <a:ext cx="7569820" cy="479997"/>
            <a:chOff x="1116980" y="392399"/>
            <a:chExt cx="10160620" cy="47999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16980" y="632397"/>
              <a:ext cx="10160620" cy="166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16980" y="870729"/>
              <a:ext cx="10160620" cy="166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16980" y="392399"/>
              <a:ext cx="10160620" cy="16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rot="5400000">
            <a:off x="2606289" y="992083"/>
            <a:ext cx="1199994" cy="2292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497178" y="1111249"/>
            <a:ext cx="959995" cy="2292"/>
          </a:xfrm>
          <a:prstGeom prst="line">
            <a:avLst/>
          </a:prstGeom>
          <a:ln w="3810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386921" y="1231249"/>
            <a:ext cx="719996" cy="2292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927850" y="2351660"/>
            <a:ext cx="559161" cy="2292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697749" y="2350670"/>
            <a:ext cx="559997" cy="3437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66920" y="2351243"/>
            <a:ext cx="559997" cy="2292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986359" y="4152379"/>
            <a:ext cx="1979341" cy="13599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7" name="Straight Connector 46"/>
          <p:cNvCxnSpPr>
            <a:endCxn id="25" idx="1"/>
          </p:cNvCxnSpPr>
          <p:nvPr/>
        </p:nvCxnSpPr>
        <p:spPr>
          <a:xfrm rot="16200000" flipH="1">
            <a:off x="2622822" y="3698140"/>
            <a:ext cx="1239161" cy="6764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25" idx="0"/>
          </p:cNvCxnSpPr>
          <p:nvPr/>
        </p:nvCxnSpPr>
        <p:spPr>
          <a:xfrm rot="5400000">
            <a:off x="3457751" y="3630663"/>
            <a:ext cx="1039995" cy="3437"/>
          </a:xfrm>
          <a:prstGeom prst="line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25" idx="7"/>
          </p:cNvCxnSpPr>
          <p:nvPr/>
        </p:nvCxnSpPr>
        <p:spPr>
          <a:xfrm rot="5400000">
            <a:off x="4091226" y="3696994"/>
            <a:ext cx="1239159" cy="69944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5"/>
          <p:cNvGrpSpPr/>
          <p:nvPr/>
        </p:nvGrpSpPr>
        <p:grpSpPr>
          <a:xfrm>
            <a:off x="2766432" y="2632387"/>
            <a:ext cx="440999" cy="479997"/>
            <a:chOff x="5790406" y="2057400"/>
            <a:chExt cx="686594" cy="763588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5410200" y="2438400"/>
              <a:ext cx="762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5791200" y="2057400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791200" y="2819400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66"/>
          <p:cNvGrpSpPr/>
          <p:nvPr/>
        </p:nvGrpSpPr>
        <p:grpSpPr>
          <a:xfrm>
            <a:off x="3536176" y="2632387"/>
            <a:ext cx="440999" cy="479997"/>
            <a:chOff x="5790406" y="2057400"/>
            <a:chExt cx="686594" cy="763588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5410200" y="2438400"/>
              <a:ext cx="762000" cy="15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5791200" y="2057400"/>
              <a:ext cx="685800" cy="15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91200" y="2819400"/>
              <a:ext cx="685800" cy="15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0"/>
          <p:cNvGrpSpPr/>
          <p:nvPr/>
        </p:nvGrpSpPr>
        <p:grpSpPr>
          <a:xfrm>
            <a:off x="4305920" y="2632387"/>
            <a:ext cx="440999" cy="479997"/>
            <a:chOff x="5790406" y="2057400"/>
            <a:chExt cx="686594" cy="763588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5410200" y="2438400"/>
              <a:ext cx="76200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5791200" y="2057400"/>
              <a:ext cx="68580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791200" y="2819400"/>
              <a:ext cx="68580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/>
        </p:nvCxnSpPr>
        <p:spPr>
          <a:xfrm rot="5400000" flipH="1" flipV="1">
            <a:off x="3171232" y="1707446"/>
            <a:ext cx="399998" cy="329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4710719" y="1707446"/>
            <a:ext cx="399998" cy="3298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3940975" y="1707446"/>
            <a:ext cx="399998" cy="32989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96"/>
          <p:cNvGrpSpPr/>
          <p:nvPr/>
        </p:nvGrpSpPr>
        <p:grpSpPr>
          <a:xfrm>
            <a:off x="5514371" y="1272394"/>
            <a:ext cx="881999" cy="4799975"/>
            <a:chOff x="4266406" y="1295400"/>
            <a:chExt cx="611188" cy="45720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4267200" y="1295400"/>
              <a:ext cx="609600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114800" y="1447800"/>
              <a:ext cx="304800" cy="1588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2362994" y="3961606"/>
              <a:ext cx="3810000" cy="1588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191000" y="1752600"/>
              <a:ext cx="381000" cy="2286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591197" y="3581003"/>
              <a:ext cx="4572000" cy="79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>
            <a:off x="6175298" y="6072369"/>
            <a:ext cx="1209598" cy="1667"/>
          </a:xfrm>
          <a:prstGeom prst="line">
            <a:avLst/>
          </a:prstGeom>
          <a:ln w="28575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4664909" y="3352071"/>
            <a:ext cx="5439971" cy="229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>
            <a:off x="4525846" y="6072369"/>
            <a:ext cx="1209598" cy="1667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>
            <a:off x="2106651" y="6072369"/>
            <a:ext cx="1979341" cy="1667"/>
          </a:xfrm>
          <a:prstGeom prst="line">
            <a:avLst/>
          </a:prstGeom>
          <a:ln w="28575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625669" y="4592221"/>
            <a:ext cx="2960818" cy="1146"/>
          </a:xfrm>
          <a:prstGeom prst="line">
            <a:avLst/>
          </a:prstGeom>
          <a:ln w="28575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31"/>
          <p:cNvGrpSpPr/>
          <p:nvPr/>
        </p:nvGrpSpPr>
        <p:grpSpPr>
          <a:xfrm>
            <a:off x="4038864" y="6016694"/>
            <a:ext cx="549817" cy="320832"/>
            <a:chOff x="3243942" y="5787570"/>
            <a:chExt cx="381000" cy="305594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243942" y="5787570"/>
              <a:ext cx="381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3275806" y="5939970"/>
              <a:ext cx="304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/>
          <p:cNvCxnSpPr/>
          <p:nvPr/>
        </p:nvCxnSpPr>
        <p:spPr>
          <a:xfrm rot="5400000">
            <a:off x="1187229" y="1791818"/>
            <a:ext cx="1839990" cy="1146"/>
          </a:xfrm>
          <a:prstGeom prst="line">
            <a:avLst/>
          </a:prstGeom>
          <a:ln w="2857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V="1">
            <a:off x="1897434" y="2903167"/>
            <a:ext cx="369185" cy="492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164968" y="1512393"/>
            <a:ext cx="439854" cy="639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>
            <a:endCxn id="125" idx="1"/>
          </p:cNvCxnSpPr>
          <p:nvPr/>
        </p:nvCxnSpPr>
        <p:spPr>
          <a:xfrm>
            <a:off x="3426212" y="1832391"/>
            <a:ext cx="3738756" cy="16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996688" y="2872386"/>
            <a:ext cx="2309232" cy="16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2"/>
          <p:cNvGrpSpPr/>
          <p:nvPr/>
        </p:nvGrpSpPr>
        <p:grpSpPr>
          <a:xfrm>
            <a:off x="5679172" y="6232368"/>
            <a:ext cx="549817" cy="320832"/>
            <a:chOff x="3243942" y="5787570"/>
            <a:chExt cx="381000" cy="305594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3243942" y="5787570"/>
              <a:ext cx="381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3275806" y="5939970"/>
              <a:ext cx="304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457200" y="152400"/>
            <a:ext cx="636613" cy="387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57200" y="392399"/>
            <a:ext cx="636613" cy="387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L2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57200" y="712397"/>
            <a:ext cx="636613" cy="387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L3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143000" y="319314"/>
            <a:ext cx="7315200" cy="152398"/>
            <a:chOff x="1143000" y="304800"/>
            <a:chExt cx="7315200" cy="152398"/>
          </a:xfrm>
        </p:grpSpPr>
        <p:pic>
          <p:nvPicPr>
            <p:cNvPr id="60" name="Picture 59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304800"/>
              <a:ext cx="609600" cy="152398"/>
            </a:xfrm>
            <a:prstGeom prst="rect">
              <a:avLst/>
            </a:prstGeom>
          </p:spPr>
        </p:pic>
        <p:pic>
          <p:nvPicPr>
            <p:cNvPr id="61" name="Picture 60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304800"/>
              <a:ext cx="609600" cy="152398"/>
            </a:xfrm>
            <a:prstGeom prst="rect">
              <a:avLst/>
            </a:prstGeom>
          </p:spPr>
        </p:pic>
        <p:pic>
          <p:nvPicPr>
            <p:cNvPr id="62" name="Picture 61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04800"/>
              <a:ext cx="609600" cy="152398"/>
            </a:xfrm>
            <a:prstGeom prst="rect">
              <a:avLst/>
            </a:prstGeom>
          </p:spPr>
        </p:pic>
        <p:pic>
          <p:nvPicPr>
            <p:cNvPr id="63" name="Picture 62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04800"/>
              <a:ext cx="609600" cy="152398"/>
            </a:xfrm>
            <a:prstGeom prst="rect">
              <a:avLst/>
            </a:prstGeom>
          </p:spPr>
        </p:pic>
        <p:pic>
          <p:nvPicPr>
            <p:cNvPr id="64" name="Picture 63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304800"/>
              <a:ext cx="609600" cy="152398"/>
            </a:xfrm>
            <a:prstGeom prst="rect">
              <a:avLst/>
            </a:prstGeom>
          </p:spPr>
        </p:pic>
        <p:pic>
          <p:nvPicPr>
            <p:cNvPr id="65" name="Picture 64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304800"/>
              <a:ext cx="609600" cy="152398"/>
            </a:xfrm>
            <a:prstGeom prst="rect">
              <a:avLst/>
            </a:prstGeom>
          </p:spPr>
        </p:pic>
        <p:pic>
          <p:nvPicPr>
            <p:cNvPr id="66" name="Picture 65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304800"/>
              <a:ext cx="609600" cy="152398"/>
            </a:xfrm>
            <a:prstGeom prst="rect">
              <a:avLst/>
            </a:prstGeom>
          </p:spPr>
        </p:pic>
        <p:pic>
          <p:nvPicPr>
            <p:cNvPr id="67" name="Picture 66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4600" y="304800"/>
              <a:ext cx="609600" cy="152398"/>
            </a:xfrm>
            <a:prstGeom prst="rect">
              <a:avLst/>
            </a:prstGeom>
          </p:spPr>
        </p:pic>
        <p:pic>
          <p:nvPicPr>
            <p:cNvPr id="71" name="Picture 70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6600" y="304800"/>
              <a:ext cx="609600" cy="152398"/>
            </a:xfrm>
            <a:prstGeom prst="rect">
              <a:avLst/>
            </a:prstGeom>
          </p:spPr>
        </p:pic>
        <p:pic>
          <p:nvPicPr>
            <p:cNvPr id="75" name="Picture 74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304800"/>
              <a:ext cx="609600" cy="152398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1150260" y="573312"/>
            <a:ext cx="7315200" cy="152398"/>
            <a:chOff x="1143000" y="304800"/>
            <a:chExt cx="7315200" cy="152398"/>
          </a:xfrm>
        </p:grpSpPr>
        <p:pic>
          <p:nvPicPr>
            <p:cNvPr id="88" name="Picture 87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304800"/>
              <a:ext cx="609600" cy="152398"/>
            </a:xfrm>
            <a:prstGeom prst="rect">
              <a:avLst/>
            </a:prstGeom>
          </p:spPr>
        </p:pic>
        <p:pic>
          <p:nvPicPr>
            <p:cNvPr id="89" name="Picture 88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304800"/>
              <a:ext cx="609600" cy="152398"/>
            </a:xfrm>
            <a:prstGeom prst="rect">
              <a:avLst/>
            </a:prstGeom>
          </p:spPr>
        </p:pic>
        <p:pic>
          <p:nvPicPr>
            <p:cNvPr id="91" name="Picture 90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04800"/>
              <a:ext cx="609600" cy="152398"/>
            </a:xfrm>
            <a:prstGeom prst="rect">
              <a:avLst/>
            </a:prstGeom>
          </p:spPr>
        </p:pic>
        <p:pic>
          <p:nvPicPr>
            <p:cNvPr id="92" name="Picture 91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04800"/>
              <a:ext cx="609600" cy="152398"/>
            </a:xfrm>
            <a:prstGeom prst="rect">
              <a:avLst/>
            </a:prstGeom>
          </p:spPr>
        </p:pic>
        <p:pic>
          <p:nvPicPr>
            <p:cNvPr id="93" name="Picture 92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304800"/>
              <a:ext cx="609600" cy="152398"/>
            </a:xfrm>
            <a:prstGeom prst="rect">
              <a:avLst/>
            </a:prstGeom>
          </p:spPr>
        </p:pic>
        <p:pic>
          <p:nvPicPr>
            <p:cNvPr id="94" name="Picture 93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304800"/>
              <a:ext cx="609600" cy="152398"/>
            </a:xfrm>
            <a:prstGeom prst="rect">
              <a:avLst/>
            </a:prstGeom>
          </p:spPr>
        </p:pic>
        <p:pic>
          <p:nvPicPr>
            <p:cNvPr id="95" name="Picture 94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304800"/>
              <a:ext cx="609600" cy="152398"/>
            </a:xfrm>
            <a:prstGeom prst="rect">
              <a:avLst/>
            </a:prstGeom>
          </p:spPr>
        </p:pic>
        <p:pic>
          <p:nvPicPr>
            <p:cNvPr id="96" name="Picture 95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4600" y="304800"/>
              <a:ext cx="609600" cy="152398"/>
            </a:xfrm>
            <a:prstGeom prst="rect">
              <a:avLst/>
            </a:prstGeom>
          </p:spPr>
        </p:pic>
        <p:pic>
          <p:nvPicPr>
            <p:cNvPr id="97" name="Picture 96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6600" y="304800"/>
              <a:ext cx="609600" cy="152398"/>
            </a:xfrm>
            <a:prstGeom prst="rect">
              <a:avLst/>
            </a:prstGeom>
          </p:spPr>
        </p:pic>
        <p:pic>
          <p:nvPicPr>
            <p:cNvPr id="98" name="Picture 97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304800"/>
              <a:ext cx="609600" cy="152398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1135746" y="791022"/>
            <a:ext cx="7315200" cy="152398"/>
            <a:chOff x="1143000" y="304800"/>
            <a:chExt cx="7315200" cy="152398"/>
          </a:xfrm>
        </p:grpSpPr>
        <p:pic>
          <p:nvPicPr>
            <p:cNvPr id="101" name="Picture 100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304800"/>
              <a:ext cx="609600" cy="152398"/>
            </a:xfrm>
            <a:prstGeom prst="rect">
              <a:avLst/>
            </a:prstGeom>
          </p:spPr>
        </p:pic>
        <p:pic>
          <p:nvPicPr>
            <p:cNvPr id="103" name="Picture 102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304800"/>
              <a:ext cx="609600" cy="152398"/>
            </a:xfrm>
            <a:prstGeom prst="rect">
              <a:avLst/>
            </a:prstGeom>
          </p:spPr>
        </p:pic>
        <p:pic>
          <p:nvPicPr>
            <p:cNvPr id="105" name="Picture 104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04800"/>
              <a:ext cx="609600" cy="152398"/>
            </a:xfrm>
            <a:prstGeom prst="rect">
              <a:avLst/>
            </a:prstGeom>
          </p:spPr>
        </p:pic>
        <p:pic>
          <p:nvPicPr>
            <p:cNvPr id="107" name="Picture 106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04800"/>
              <a:ext cx="609600" cy="152398"/>
            </a:xfrm>
            <a:prstGeom prst="rect">
              <a:avLst/>
            </a:prstGeom>
          </p:spPr>
        </p:pic>
        <p:pic>
          <p:nvPicPr>
            <p:cNvPr id="108" name="Picture 107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304800"/>
              <a:ext cx="609600" cy="152398"/>
            </a:xfrm>
            <a:prstGeom prst="rect">
              <a:avLst/>
            </a:prstGeom>
          </p:spPr>
        </p:pic>
        <p:pic>
          <p:nvPicPr>
            <p:cNvPr id="110" name="Picture 109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304800"/>
              <a:ext cx="609600" cy="152398"/>
            </a:xfrm>
            <a:prstGeom prst="rect">
              <a:avLst/>
            </a:prstGeom>
          </p:spPr>
        </p:pic>
        <p:pic>
          <p:nvPicPr>
            <p:cNvPr id="111" name="Picture 110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304800"/>
              <a:ext cx="609600" cy="152398"/>
            </a:xfrm>
            <a:prstGeom prst="rect">
              <a:avLst/>
            </a:prstGeom>
          </p:spPr>
        </p:pic>
        <p:pic>
          <p:nvPicPr>
            <p:cNvPr id="112" name="Picture 111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4600" y="304800"/>
              <a:ext cx="609600" cy="152398"/>
            </a:xfrm>
            <a:prstGeom prst="rect">
              <a:avLst/>
            </a:prstGeom>
          </p:spPr>
        </p:pic>
        <p:pic>
          <p:nvPicPr>
            <p:cNvPr id="114" name="Picture 113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6600" y="304800"/>
              <a:ext cx="609600" cy="152398"/>
            </a:xfrm>
            <a:prstGeom prst="rect">
              <a:avLst/>
            </a:prstGeom>
          </p:spPr>
        </p:pic>
        <p:pic>
          <p:nvPicPr>
            <p:cNvPr id="116" name="Picture 115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304800"/>
              <a:ext cx="609600" cy="152398"/>
            </a:xfrm>
            <a:prstGeom prst="rect">
              <a:avLst/>
            </a:prstGeom>
          </p:spPr>
        </p:pic>
      </p:grpSp>
      <p:pic>
        <p:nvPicPr>
          <p:cNvPr id="117" name="Picture 116" descr="arr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210627" y="5617027"/>
            <a:ext cx="609600" cy="152398"/>
          </a:xfrm>
          <a:prstGeom prst="rect">
            <a:avLst/>
          </a:prstGeom>
        </p:spPr>
      </p:pic>
      <p:pic>
        <p:nvPicPr>
          <p:cNvPr id="118" name="Picture 117" descr="arr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210627" y="4778827"/>
            <a:ext cx="609600" cy="152398"/>
          </a:xfrm>
          <a:prstGeom prst="rect">
            <a:avLst/>
          </a:prstGeom>
        </p:spPr>
      </p:pic>
      <p:pic>
        <p:nvPicPr>
          <p:cNvPr id="119" name="Picture 118" descr="arr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210627" y="3962402"/>
            <a:ext cx="609600" cy="152398"/>
          </a:xfrm>
          <a:prstGeom prst="rect">
            <a:avLst/>
          </a:prstGeom>
        </p:spPr>
      </p:pic>
      <p:pic>
        <p:nvPicPr>
          <p:cNvPr id="120" name="Picture 119" descr="arr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210627" y="3124201"/>
            <a:ext cx="609600" cy="152398"/>
          </a:xfrm>
          <a:prstGeom prst="rect">
            <a:avLst/>
          </a:prstGeom>
        </p:spPr>
      </p:pic>
      <p:pic>
        <p:nvPicPr>
          <p:cNvPr id="122" name="Picture 121" descr="arr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210627" y="2253343"/>
            <a:ext cx="609600" cy="152398"/>
          </a:xfrm>
          <a:prstGeom prst="rect">
            <a:avLst/>
          </a:prstGeom>
        </p:spPr>
      </p:pic>
      <p:pic>
        <p:nvPicPr>
          <p:cNvPr id="123" name="Picture 122" descr="arr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10113" y="1153885"/>
            <a:ext cx="609600" cy="152398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2133600" y="6001656"/>
            <a:ext cx="3581400" cy="152398"/>
            <a:chOff x="2133600" y="5943600"/>
            <a:chExt cx="3581400" cy="152398"/>
          </a:xfrm>
        </p:grpSpPr>
        <p:pic>
          <p:nvPicPr>
            <p:cNvPr id="126" name="Picture 125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943600"/>
              <a:ext cx="609600" cy="152398"/>
            </a:xfrm>
            <a:prstGeom prst="rect">
              <a:avLst/>
            </a:prstGeom>
          </p:spPr>
        </p:pic>
        <p:pic>
          <p:nvPicPr>
            <p:cNvPr id="129" name="Picture 128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5943600"/>
              <a:ext cx="609600" cy="152398"/>
            </a:xfrm>
            <a:prstGeom prst="rect">
              <a:avLst/>
            </a:prstGeom>
          </p:spPr>
        </p:pic>
        <p:pic>
          <p:nvPicPr>
            <p:cNvPr id="130" name="Picture 129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00" y="5943600"/>
              <a:ext cx="609600" cy="152398"/>
            </a:xfrm>
            <a:prstGeom prst="rect">
              <a:avLst/>
            </a:prstGeom>
          </p:spPr>
        </p:pic>
        <p:pic>
          <p:nvPicPr>
            <p:cNvPr id="131" name="Picture 130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5943600"/>
              <a:ext cx="609600" cy="152398"/>
            </a:xfrm>
            <a:prstGeom prst="rect">
              <a:avLst/>
            </a:prstGeom>
          </p:spPr>
        </p:pic>
        <p:pic>
          <p:nvPicPr>
            <p:cNvPr id="132" name="Picture 131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400" y="5943600"/>
              <a:ext cx="609600" cy="152398"/>
            </a:xfrm>
            <a:prstGeom prst="rect">
              <a:avLst/>
            </a:prstGeom>
          </p:spPr>
        </p:pic>
      </p:grpSp>
      <p:grpSp>
        <p:nvGrpSpPr>
          <p:cNvPr id="151" name="Group 150"/>
          <p:cNvGrpSpPr/>
          <p:nvPr/>
        </p:nvGrpSpPr>
        <p:grpSpPr>
          <a:xfrm>
            <a:off x="2013860" y="870858"/>
            <a:ext cx="152398" cy="5105400"/>
            <a:chOff x="2024742" y="914400"/>
            <a:chExt cx="152398" cy="5105400"/>
          </a:xfrm>
        </p:grpSpPr>
        <p:pic>
          <p:nvPicPr>
            <p:cNvPr id="141" name="Picture 140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V="1">
              <a:off x="1796141" y="1143001"/>
              <a:ext cx="609600" cy="152398"/>
            </a:xfrm>
            <a:prstGeom prst="rect">
              <a:avLst/>
            </a:prstGeom>
          </p:spPr>
        </p:pic>
        <p:pic>
          <p:nvPicPr>
            <p:cNvPr id="142" name="Picture 141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V="1">
              <a:off x="1796141" y="1919515"/>
              <a:ext cx="609600" cy="152398"/>
            </a:xfrm>
            <a:prstGeom prst="rect">
              <a:avLst/>
            </a:prstGeom>
          </p:spPr>
        </p:pic>
        <p:pic>
          <p:nvPicPr>
            <p:cNvPr id="143" name="Picture 142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V="1">
              <a:off x="1796141" y="2757715"/>
              <a:ext cx="609600" cy="152398"/>
            </a:xfrm>
            <a:prstGeom prst="rect">
              <a:avLst/>
            </a:prstGeom>
          </p:spPr>
        </p:pic>
        <p:pic>
          <p:nvPicPr>
            <p:cNvPr id="144" name="Picture 143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V="1">
              <a:off x="1796141" y="3519715"/>
              <a:ext cx="609600" cy="152398"/>
            </a:xfrm>
            <a:prstGeom prst="rect">
              <a:avLst/>
            </a:prstGeom>
          </p:spPr>
        </p:pic>
        <p:pic>
          <p:nvPicPr>
            <p:cNvPr id="145" name="Picture 144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V="1">
              <a:off x="1796141" y="4281715"/>
              <a:ext cx="609600" cy="152398"/>
            </a:xfrm>
            <a:prstGeom prst="rect">
              <a:avLst/>
            </a:prstGeom>
          </p:spPr>
        </p:pic>
        <p:pic>
          <p:nvPicPr>
            <p:cNvPr id="146" name="Picture 145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V="1">
              <a:off x="1796141" y="5043715"/>
              <a:ext cx="609600" cy="152398"/>
            </a:xfrm>
            <a:prstGeom prst="rect">
              <a:avLst/>
            </a:prstGeom>
          </p:spPr>
        </p:pic>
        <p:pic>
          <p:nvPicPr>
            <p:cNvPr id="147" name="Picture 146" descr="arro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V="1">
              <a:off x="1796141" y="5638801"/>
              <a:ext cx="609600" cy="152398"/>
            </a:xfrm>
            <a:prstGeom prst="rect">
              <a:avLst/>
            </a:prstGeom>
          </p:spPr>
        </p:pic>
      </p:grpSp>
      <p:pic>
        <p:nvPicPr>
          <p:cNvPr id="154" name="Picture 153" descr="arr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90257" y="1219201"/>
            <a:ext cx="609600" cy="152398"/>
          </a:xfrm>
          <a:prstGeom prst="rect">
            <a:avLst/>
          </a:prstGeom>
        </p:spPr>
      </p:pic>
      <p:pic>
        <p:nvPicPr>
          <p:cNvPr id="155" name="Picture 154" descr="arr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48627" y="1172029"/>
            <a:ext cx="609600" cy="152398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7391400" y="6611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Mahmud.tsc@gmail.com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8600" y="1676400"/>
            <a:ext cx="16764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সাপ্লাই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দেওয়া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হল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718</TotalTime>
  <Words>114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Century Gothic</vt:lpstr>
      <vt:lpstr>Narkisim</vt:lpstr>
      <vt:lpstr>NikoshBAN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Panna</dc:creator>
  <cp:lastModifiedBy>r</cp:lastModifiedBy>
  <cp:revision>101</cp:revision>
  <dcterms:created xsi:type="dcterms:W3CDTF">2014-10-23T14:53:10Z</dcterms:created>
  <dcterms:modified xsi:type="dcterms:W3CDTF">2026-04-06T13:29:57Z</dcterms:modified>
</cp:coreProperties>
</file>