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2"/>
  </p:notesMasterIdLst>
  <p:sldIdLst>
    <p:sldId id="354" r:id="rId2"/>
    <p:sldId id="276" r:id="rId3"/>
    <p:sldId id="356" r:id="rId4"/>
    <p:sldId id="355" r:id="rId5"/>
    <p:sldId id="260" r:id="rId6"/>
    <p:sldId id="342" r:id="rId7"/>
    <p:sldId id="334" r:id="rId8"/>
    <p:sldId id="337" r:id="rId9"/>
    <p:sldId id="325" r:id="rId10"/>
    <p:sldId id="328" r:id="rId11"/>
    <p:sldId id="327" r:id="rId12"/>
    <p:sldId id="326" r:id="rId13"/>
    <p:sldId id="329" r:id="rId14"/>
    <p:sldId id="347" r:id="rId15"/>
    <p:sldId id="348" r:id="rId16"/>
    <p:sldId id="346" r:id="rId17"/>
    <p:sldId id="358" r:id="rId18"/>
    <p:sldId id="350" r:id="rId19"/>
    <p:sldId id="351" r:id="rId20"/>
    <p:sldId id="357" r:id="rId21"/>
    <p:sldId id="349" r:id="rId22"/>
    <p:sldId id="352" r:id="rId23"/>
    <p:sldId id="330" r:id="rId24"/>
    <p:sldId id="345" r:id="rId25"/>
    <p:sldId id="290" r:id="rId26"/>
    <p:sldId id="291" r:id="rId27"/>
    <p:sldId id="297" r:id="rId28"/>
    <p:sldId id="338" r:id="rId29"/>
    <p:sldId id="353" r:id="rId30"/>
    <p:sldId id="34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 autoAdjust="0"/>
    <p:restoredTop sz="94640" autoAdjust="0"/>
  </p:normalViewPr>
  <p:slideViewPr>
    <p:cSldViewPr>
      <p:cViewPr>
        <p:scale>
          <a:sx n="60" d="100"/>
          <a:sy n="60" d="100"/>
        </p:scale>
        <p:origin x="-1324" y="-5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D7C0C-ADE8-4AB3-B891-7BB5258C99B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6F34EB8B-83EF-4D3B-A193-80ACB0A91B7D}">
      <dgm:prSet phldrT="[Text]" custT="1"/>
      <dgm:spPr/>
      <dgm:t>
        <a:bodyPr/>
        <a:lstStyle/>
        <a:p>
          <a:r>
            <a:rPr lang="en-US" sz="4800" dirty="0" err="1" smtClean="0">
              <a:latin typeface="SutonnyMJ" pitchFamily="2" charset="0"/>
            </a:rPr>
            <a:t>nvW©Iq¨vi</a:t>
          </a:r>
          <a:endParaRPr lang="en-US" sz="4800" dirty="0">
            <a:latin typeface="SutonnyMJ" pitchFamily="2" charset="0"/>
          </a:endParaRPr>
        </a:p>
      </dgm:t>
    </dgm:pt>
    <dgm:pt modelId="{83D3CBCE-BEF9-41BE-9BBB-0A1ACFE0FD54}" type="parTrans" cxnId="{A5C9C04C-6B1E-43EF-8D35-A73A612324E0}">
      <dgm:prSet/>
      <dgm:spPr/>
      <dgm:t>
        <a:bodyPr/>
        <a:lstStyle/>
        <a:p>
          <a:endParaRPr lang="en-US" sz="2000"/>
        </a:p>
      </dgm:t>
    </dgm:pt>
    <dgm:pt modelId="{55B464CE-67CA-4F8E-8C1F-F1521CE0EE41}" type="sibTrans" cxnId="{A5C9C04C-6B1E-43EF-8D35-A73A612324E0}">
      <dgm:prSet/>
      <dgm:spPr/>
      <dgm:t>
        <a:bodyPr/>
        <a:lstStyle/>
        <a:p>
          <a:endParaRPr lang="en-US" sz="2000"/>
        </a:p>
      </dgm:t>
    </dgm:pt>
    <dgm:pt modelId="{6AB11158-1A14-4467-8B13-0C5F427AA042}">
      <dgm:prSet phldrT="[Text]" custT="1"/>
      <dgm:spPr/>
      <dgm:t>
        <a:bodyPr/>
        <a:lstStyle/>
        <a:p>
          <a:r>
            <a:rPr lang="en-US" sz="4400" dirty="0" err="1" smtClean="0">
              <a:latin typeface="SutonnyMJ" pitchFamily="2" charset="0"/>
            </a:rPr>
            <a:t>mdUIq¨vi</a:t>
          </a:r>
          <a:endParaRPr lang="en-US" sz="4400" dirty="0">
            <a:latin typeface="SutonnyMJ" pitchFamily="2" charset="0"/>
          </a:endParaRPr>
        </a:p>
      </dgm:t>
    </dgm:pt>
    <dgm:pt modelId="{CEFB8939-C4A2-4A1C-9059-F39805E49F9D}" type="parTrans" cxnId="{F7DFF9A9-416B-4EAD-80B3-200DF851D9DB}">
      <dgm:prSet/>
      <dgm:spPr/>
      <dgm:t>
        <a:bodyPr/>
        <a:lstStyle/>
        <a:p>
          <a:endParaRPr lang="en-US" sz="2000"/>
        </a:p>
      </dgm:t>
    </dgm:pt>
    <dgm:pt modelId="{809DF462-5470-4A63-8203-E98035985A98}" type="sibTrans" cxnId="{F7DFF9A9-416B-4EAD-80B3-200DF851D9DB}">
      <dgm:prSet/>
      <dgm:spPr/>
      <dgm:t>
        <a:bodyPr/>
        <a:lstStyle/>
        <a:p>
          <a:endParaRPr lang="en-US" sz="2000"/>
        </a:p>
      </dgm:t>
    </dgm:pt>
    <dgm:pt modelId="{3A72B82D-54FD-4DFC-8B57-4EE230540B27}" type="pres">
      <dgm:prSet presAssocID="{BC1D7C0C-ADE8-4AB3-B891-7BB5258C99BD}" presName="Name0" presStyleCnt="0">
        <dgm:presLayoutVars>
          <dgm:dir/>
          <dgm:resizeHandles val="exact"/>
        </dgm:presLayoutVars>
      </dgm:prSet>
      <dgm:spPr/>
    </dgm:pt>
    <dgm:pt modelId="{BFED73CF-EA0F-48CA-B361-50D27A6C59B4}" type="pres">
      <dgm:prSet presAssocID="{6F34EB8B-83EF-4D3B-A193-80ACB0A91B7D}" presName="Name5" presStyleLbl="vennNode1" presStyleIdx="0" presStyleCnt="2" custLinFactNeighborX="10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AA1D-D100-4956-B6B4-9CE72B5EAA72}" type="pres">
      <dgm:prSet presAssocID="{55B464CE-67CA-4F8E-8C1F-F1521CE0EE41}" presName="space" presStyleCnt="0"/>
      <dgm:spPr/>
    </dgm:pt>
    <dgm:pt modelId="{8EA813F5-D75D-4A15-868A-0CFBC6F30050}" type="pres">
      <dgm:prSet presAssocID="{6AB11158-1A14-4467-8B13-0C5F427AA042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FF9A9-416B-4EAD-80B3-200DF851D9DB}" srcId="{BC1D7C0C-ADE8-4AB3-B891-7BB5258C99BD}" destId="{6AB11158-1A14-4467-8B13-0C5F427AA042}" srcOrd="1" destOrd="0" parTransId="{CEFB8939-C4A2-4A1C-9059-F39805E49F9D}" sibTransId="{809DF462-5470-4A63-8203-E98035985A98}"/>
    <dgm:cxn modelId="{F6428A69-824B-45BE-B486-352FA751B0D1}" type="presOf" srcId="{6F34EB8B-83EF-4D3B-A193-80ACB0A91B7D}" destId="{BFED73CF-EA0F-48CA-B361-50D27A6C59B4}" srcOrd="0" destOrd="0" presId="urn:microsoft.com/office/officeart/2005/8/layout/venn3"/>
    <dgm:cxn modelId="{92FFC08F-15D4-45FA-B3E7-6969B29DE4A7}" type="presOf" srcId="{6AB11158-1A14-4467-8B13-0C5F427AA042}" destId="{8EA813F5-D75D-4A15-868A-0CFBC6F30050}" srcOrd="0" destOrd="0" presId="urn:microsoft.com/office/officeart/2005/8/layout/venn3"/>
    <dgm:cxn modelId="{BEBA2FE0-0BF0-4EA7-AC41-1395A0DF8401}" type="presOf" srcId="{BC1D7C0C-ADE8-4AB3-B891-7BB5258C99BD}" destId="{3A72B82D-54FD-4DFC-8B57-4EE230540B27}" srcOrd="0" destOrd="0" presId="urn:microsoft.com/office/officeart/2005/8/layout/venn3"/>
    <dgm:cxn modelId="{A5C9C04C-6B1E-43EF-8D35-A73A612324E0}" srcId="{BC1D7C0C-ADE8-4AB3-B891-7BB5258C99BD}" destId="{6F34EB8B-83EF-4D3B-A193-80ACB0A91B7D}" srcOrd="0" destOrd="0" parTransId="{83D3CBCE-BEF9-41BE-9BBB-0A1ACFE0FD54}" sibTransId="{55B464CE-67CA-4F8E-8C1F-F1521CE0EE41}"/>
    <dgm:cxn modelId="{A50CCEB2-CD6C-41E9-B22B-49A855E866AF}" type="presParOf" srcId="{3A72B82D-54FD-4DFC-8B57-4EE230540B27}" destId="{BFED73CF-EA0F-48CA-B361-50D27A6C59B4}" srcOrd="0" destOrd="0" presId="urn:microsoft.com/office/officeart/2005/8/layout/venn3"/>
    <dgm:cxn modelId="{840C6FB7-2222-4DD9-906E-87299E944929}" type="presParOf" srcId="{3A72B82D-54FD-4DFC-8B57-4EE230540B27}" destId="{533EAA1D-D100-4956-B6B4-9CE72B5EAA72}" srcOrd="1" destOrd="0" presId="urn:microsoft.com/office/officeart/2005/8/layout/venn3"/>
    <dgm:cxn modelId="{DDFEF22D-0F64-4FC3-822A-3E2332BBDD21}" type="presParOf" srcId="{3A72B82D-54FD-4DFC-8B57-4EE230540B27}" destId="{8EA813F5-D75D-4A15-868A-0CFBC6F3005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D7C0C-ADE8-4AB3-B891-7BB5258C99B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6F34EB8B-83EF-4D3B-A193-80ACB0A91B7D}">
      <dgm:prSet phldrT="[Text]" custT="1"/>
      <dgm:spPr/>
      <dgm:t>
        <a:bodyPr/>
        <a:lstStyle/>
        <a:p>
          <a:r>
            <a:rPr lang="en-US" sz="2800" dirty="0" err="1" smtClean="0">
              <a:latin typeface="Arial Black" pitchFamily="34" charset="0"/>
            </a:rPr>
            <a:t>Inpute</a:t>
          </a:r>
          <a:endParaRPr lang="en-US" sz="2800" dirty="0">
            <a:latin typeface="Arial Black" pitchFamily="34" charset="0"/>
          </a:endParaRPr>
        </a:p>
      </dgm:t>
    </dgm:pt>
    <dgm:pt modelId="{83D3CBCE-BEF9-41BE-9BBB-0A1ACFE0FD54}" type="parTrans" cxnId="{A5C9C04C-6B1E-43EF-8D35-A73A612324E0}">
      <dgm:prSet/>
      <dgm:spPr/>
      <dgm:t>
        <a:bodyPr/>
        <a:lstStyle/>
        <a:p>
          <a:endParaRPr lang="en-US" sz="2000"/>
        </a:p>
      </dgm:t>
    </dgm:pt>
    <dgm:pt modelId="{55B464CE-67CA-4F8E-8C1F-F1521CE0EE41}" type="sibTrans" cxnId="{A5C9C04C-6B1E-43EF-8D35-A73A612324E0}">
      <dgm:prSet/>
      <dgm:spPr/>
      <dgm:t>
        <a:bodyPr/>
        <a:lstStyle/>
        <a:p>
          <a:endParaRPr lang="en-US" sz="2000"/>
        </a:p>
      </dgm:t>
    </dgm:pt>
    <dgm:pt modelId="{6AB11158-1A14-4467-8B13-0C5F427AA042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Arial Black" pitchFamily="34" charset="0"/>
            </a:rPr>
            <a:t>Processing</a:t>
          </a:r>
          <a:endParaRPr lang="en-US" sz="24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CEFB8939-C4A2-4A1C-9059-F39805E49F9D}" type="parTrans" cxnId="{F7DFF9A9-416B-4EAD-80B3-200DF851D9DB}">
      <dgm:prSet/>
      <dgm:spPr/>
      <dgm:t>
        <a:bodyPr/>
        <a:lstStyle/>
        <a:p>
          <a:endParaRPr lang="en-US" sz="2000"/>
        </a:p>
      </dgm:t>
    </dgm:pt>
    <dgm:pt modelId="{809DF462-5470-4A63-8203-E98035985A98}" type="sibTrans" cxnId="{F7DFF9A9-416B-4EAD-80B3-200DF851D9DB}">
      <dgm:prSet/>
      <dgm:spPr/>
      <dgm:t>
        <a:bodyPr/>
        <a:lstStyle/>
        <a:p>
          <a:endParaRPr lang="en-US" sz="2000"/>
        </a:p>
      </dgm:t>
    </dgm:pt>
    <dgm:pt modelId="{09F10013-2056-4103-A9A0-AE7BBCDE9ED3}">
      <dgm:prSet phldrT="[Text]" custT="1"/>
      <dgm:spPr/>
      <dgm:t>
        <a:bodyPr/>
        <a:lstStyle/>
        <a:p>
          <a:r>
            <a:rPr lang="en-US" sz="2800" dirty="0" err="1" smtClean="0">
              <a:latin typeface="Arial Black" pitchFamily="34" charset="0"/>
            </a:rPr>
            <a:t>Outpute</a:t>
          </a:r>
          <a:endParaRPr lang="en-US" sz="2800" dirty="0">
            <a:latin typeface="Arial Black" pitchFamily="34" charset="0"/>
          </a:endParaRPr>
        </a:p>
      </dgm:t>
    </dgm:pt>
    <dgm:pt modelId="{AD15341E-FDC9-4726-B432-8F154D28DE32}" type="parTrans" cxnId="{20F759AD-46BC-4E93-B601-F84A023991F7}">
      <dgm:prSet/>
      <dgm:spPr/>
      <dgm:t>
        <a:bodyPr/>
        <a:lstStyle/>
        <a:p>
          <a:endParaRPr lang="en-US" sz="2000"/>
        </a:p>
      </dgm:t>
    </dgm:pt>
    <dgm:pt modelId="{886ABCCE-404E-4B87-AD47-F509063F19C7}" type="sibTrans" cxnId="{20F759AD-46BC-4E93-B601-F84A023991F7}">
      <dgm:prSet/>
      <dgm:spPr/>
      <dgm:t>
        <a:bodyPr/>
        <a:lstStyle/>
        <a:p>
          <a:endParaRPr lang="en-US" sz="2000"/>
        </a:p>
      </dgm:t>
    </dgm:pt>
    <dgm:pt modelId="{3A72B82D-54FD-4DFC-8B57-4EE230540B27}" type="pres">
      <dgm:prSet presAssocID="{BC1D7C0C-ADE8-4AB3-B891-7BB5258C99BD}" presName="Name0" presStyleCnt="0">
        <dgm:presLayoutVars>
          <dgm:dir/>
          <dgm:resizeHandles val="exact"/>
        </dgm:presLayoutVars>
      </dgm:prSet>
      <dgm:spPr/>
    </dgm:pt>
    <dgm:pt modelId="{BFED73CF-EA0F-48CA-B361-50D27A6C59B4}" type="pres">
      <dgm:prSet presAssocID="{6F34EB8B-83EF-4D3B-A193-80ACB0A91B7D}" presName="Name5" presStyleLbl="vennNode1" presStyleIdx="0" presStyleCnt="3" custLinFactNeighborX="10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AA1D-D100-4956-B6B4-9CE72B5EAA72}" type="pres">
      <dgm:prSet presAssocID="{55B464CE-67CA-4F8E-8C1F-F1521CE0EE41}" presName="space" presStyleCnt="0"/>
      <dgm:spPr/>
    </dgm:pt>
    <dgm:pt modelId="{8EA813F5-D75D-4A15-868A-0CFBC6F30050}" type="pres">
      <dgm:prSet presAssocID="{6AB11158-1A14-4467-8B13-0C5F427AA04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07BC3-5C31-41D9-98EF-567343F25D80}" type="pres">
      <dgm:prSet presAssocID="{809DF462-5470-4A63-8203-E98035985A98}" presName="space" presStyleCnt="0"/>
      <dgm:spPr/>
    </dgm:pt>
    <dgm:pt modelId="{0940DCBC-CA8A-4DFB-9DAA-BE61B14CE8A0}" type="pres">
      <dgm:prSet presAssocID="{09F10013-2056-4103-A9A0-AE7BBCDE9E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FF9A9-416B-4EAD-80B3-200DF851D9DB}" srcId="{BC1D7C0C-ADE8-4AB3-B891-7BB5258C99BD}" destId="{6AB11158-1A14-4467-8B13-0C5F427AA042}" srcOrd="1" destOrd="0" parTransId="{CEFB8939-C4A2-4A1C-9059-F39805E49F9D}" sibTransId="{809DF462-5470-4A63-8203-E98035985A98}"/>
    <dgm:cxn modelId="{20F759AD-46BC-4E93-B601-F84A023991F7}" srcId="{BC1D7C0C-ADE8-4AB3-B891-7BB5258C99BD}" destId="{09F10013-2056-4103-A9A0-AE7BBCDE9ED3}" srcOrd="2" destOrd="0" parTransId="{AD15341E-FDC9-4726-B432-8F154D28DE32}" sibTransId="{886ABCCE-404E-4B87-AD47-F509063F19C7}"/>
    <dgm:cxn modelId="{E61337B3-A319-48F0-8117-63D68FD34B78}" type="presOf" srcId="{6F34EB8B-83EF-4D3B-A193-80ACB0A91B7D}" destId="{BFED73CF-EA0F-48CA-B361-50D27A6C59B4}" srcOrd="0" destOrd="0" presId="urn:microsoft.com/office/officeart/2005/8/layout/venn3"/>
    <dgm:cxn modelId="{7C33BF1A-0299-43BF-AE66-9A94967D13EF}" type="presOf" srcId="{09F10013-2056-4103-A9A0-AE7BBCDE9ED3}" destId="{0940DCBC-CA8A-4DFB-9DAA-BE61B14CE8A0}" srcOrd="0" destOrd="0" presId="urn:microsoft.com/office/officeart/2005/8/layout/venn3"/>
    <dgm:cxn modelId="{A5C9C04C-6B1E-43EF-8D35-A73A612324E0}" srcId="{BC1D7C0C-ADE8-4AB3-B891-7BB5258C99BD}" destId="{6F34EB8B-83EF-4D3B-A193-80ACB0A91B7D}" srcOrd="0" destOrd="0" parTransId="{83D3CBCE-BEF9-41BE-9BBB-0A1ACFE0FD54}" sibTransId="{55B464CE-67CA-4F8E-8C1F-F1521CE0EE41}"/>
    <dgm:cxn modelId="{9EE20141-1DF4-44B3-9310-83D5319838F9}" type="presOf" srcId="{6AB11158-1A14-4467-8B13-0C5F427AA042}" destId="{8EA813F5-D75D-4A15-868A-0CFBC6F30050}" srcOrd="0" destOrd="0" presId="urn:microsoft.com/office/officeart/2005/8/layout/venn3"/>
    <dgm:cxn modelId="{BB7CE9F2-C56D-4627-9626-A01343E58B20}" type="presOf" srcId="{BC1D7C0C-ADE8-4AB3-B891-7BB5258C99BD}" destId="{3A72B82D-54FD-4DFC-8B57-4EE230540B27}" srcOrd="0" destOrd="0" presId="urn:microsoft.com/office/officeart/2005/8/layout/venn3"/>
    <dgm:cxn modelId="{027DE2D7-64D3-4C65-86B7-1B9D0B4384B0}" type="presParOf" srcId="{3A72B82D-54FD-4DFC-8B57-4EE230540B27}" destId="{BFED73CF-EA0F-48CA-B361-50D27A6C59B4}" srcOrd="0" destOrd="0" presId="urn:microsoft.com/office/officeart/2005/8/layout/venn3"/>
    <dgm:cxn modelId="{4614CD78-2592-4D1E-8AEF-5330AB60AD82}" type="presParOf" srcId="{3A72B82D-54FD-4DFC-8B57-4EE230540B27}" destId="{533EAA1D-D100-4956-B6B4-9CE72B5EAA72}" srcOrd="1" destOrd="0" presId="urn:microsoft.com/office/officeart/2005/8/layout/venn3"/>
    <dgm:cxn modelId="{6BCCAB8A-B95C-48E8-871D-4A62068E9876}" type="presParOf" srcId="{3A72B82D-54FD-4DFC-8B57-4EE230540B27}" destId="{8EA813F5-D75D-4A15-868A-0CFBC6F30050}" srcOrd="2" destOrd="0" presId="urn:microsoft.com/office/officeart/2005/8/layout/venn3"/>
    <dgm:cxn modelId="{0B357F0C-0975-434C-995C-11171E562114}" type="presParOf" srcId="{3A72B82D-54FD-4DFC-8B57-4EE230540B27}" destId="{29407BC3-5C31-41D9-98EF-567343F25D80}" srcOrd="3" destOrd="0" presId="urn:microsoft.com/office/officeart/2005/8/layout/venn3"/>
    <dgm:cxn modelId="{D00AFCCA-5A08-40ED-9AAB-73DBA18F2A6E}" type="presParOf" srcId="{3A72B82D-54FD-4DFC-8B57-4EE230540B27}" destId="{0940DCBC-CA8A-4DFB-9DAA-BE61B14CE8A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D73CF-EA0F-48CA-B361-50D27A6C59B4}">
      <dsp:nvSpPr>
        <dsp:cNvPr id="0" name=""/>
        <dsp:cNvSpPr/>
      </dsp:nvSpPr>
      <dsp:spPr>
        <a:xfrm>
          <a:off x="1415852" y="818"/>
          <a:ext cx="3503562" cy="35035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2813" tIns="60960" rIns="192813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SutonnyMJ" pitchFamily="2" charset="0"/>
            </a:rPr>
            <a:t>nvW©Iq¨vi</a:t>
          </a:r>
          <a:endParaRPr lang="en-US" sz="4800" kern="1200" dirty="0">
            <a:latin typeface="SutonnyMJ" pitchFamily="2" charset="0"/>
          </a:endParaRPr>
        </a:p>
      </dsp:txBody>
      <dsp:txXfrm>
        <a:off x="1415852" y="818"/>
        <a:ext cx="3503562" cy="3503562"/>
      </dsp:txXfrm>
    </dsp:sp>
    <dsp:sp modelId="{8EA813F5-D75D-4A15-868A-0CFBC6F30050}">
      <dsp:nvSpPr>
        <dsp:cNvPr id="0" name=""/>
        <dsp:cNvSpPr/>
      </dsp:nvSpPr>
      <dsp:spPr>
        <a:xfrm>
          <a:off x="4145443" y="818"/>
          <a:ext cx="3503562" cy="35035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2813" tIns="55880" rIns="192813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SutonnyMJ" pitchFamily="2" charset="0"/>
            </a:rPr>
            <a:t>mdUIq¨vi</a:t>
          </a:r>
          <a:endParaRPr lang="en-US" sz="4400" kern="1200" dirty="0">
            <a:latin typeface="SutonnyMJ" pitchFamily="2" charset="0"/>
          </a:endParaRPr>
        </a:p>
      </dsp:txBody>
      <dsp:txXfrm>
        <a:off x="4145443" y="818"/>
        <a:ext cx="3503562" cy="3503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D73CF-EA0F-48CA-B361-50D27A6C59B4}">
      <dsp:nvSpPr>
        <dsp:cNvPr id="0" name=""/>
        <dsp:cNvSpPr/>
      </dsp:nvSpPr>
      <dsp:spPr>
        <a:xfrm>
          <a:off x="76201" y="24965"/>
          <a:ext cx="3455268" cy="34552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155" tIns="35560" rIns="19015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 Black" pitchFamily="34" charset="0"/>
            </a:rPr>
            <a:t>Inpute</a:t>
          </a:r>
          <a:endParaRPr lang="en-US" sz="2800" kern="1200" dirty="0">
            <a:latin typeface="Arial Black" pitchFamily="34" charset="0"/>
          </a:endParaRPr>
        </a:p>
      </dsp:txBody>
      <dsp:txXfrm>
        <a:off x="76201" y="24965"/>
        <a:ext cx="3455268" cy="3455268"/>
      </dsp:txXfrm>
    </dsp:sp>
    <dsp:sp modelId="{8EA813F5-D75D-4A15-868A-0CFBC6F30050}">
      <dsp:nvSpPr>
        <dsp:cNvPr id="0" name=""/>
        <dsp:cNvSpPr/>
      </dsp:nvSpPr>
      <dsp:spPr>
        <a:xfrm>
          <a:off x="2768165" y="24965"/>
          <a:ext cx="3455268" cy="34552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155" tIns="30480" rIns="19015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latin typeface="Arial Black" pitchFamily="34" charset="0"/>
            </a:rPr>
            <a:t>Processing</a:t>
          </a:r>
          <a:endParaRPr lang="en-US" sz="24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2768165" y="24965"/>
        <a:ext cx="3455268" cy="3455268"/>
      </dsp:txXfrm>
    </dsp:sp>
    <dsp:sp modelId="{0940DCBC-CA8A-4DFB-9DAA-BE61B14CE8A0}">
      <dsp:nvSpPr>
        <dsp:cNvPr id="0" name=""/>
        <dsp:cNvSpPr/>
      </dsp:nvSpPr>
      <dsp:spPr>
        <a:xfrm>
          <a:off x="5532380" y="24965"/>
          <a:ext cx="3455268" cy="34552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155" tIns="35560" rIns="19015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 Black" pitchFamily="34" charset="0"/>
            </a:rPr>
            <a:t>Outpute</a:t>
          </a:r>
          <a:endParaRPr lang="en-US" sz="2800" kern="1200" dirty="0">
            <a:latin typeface="Arial Black" pitchFamily="34" charset="0"/>
          </a:endParaRPr>
        </a:p>
      </dsp:txBody>
      <dsp:txXfrm>
        <a:off x="5532380" y="24965"/>
        <a:ext cx="3455268" cy="34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5F07-AD05-44BC-A491-45F4FE3CE1BE}" type="datetimeFigureOut">
              <a:rPr lang="en-US" smtClean="0"/>
              <a:pPr/>
              <a:t>4/23/2026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BDAE6-41CA-4C86-B255-F903D847DE1B}" type="slidenum">
              <a:rPr lang="bn-BD" smtClean="0"/>
              <a:pPr/>
              <a:t>‹#›</a:t>
            </a:fld>
            <a:endParaRPr lang="bn-BD"/>
          </a:p>
        </p:txBody>
      </p:sp>
    </p:spTree>
    <p:extLst>
      <p:ext uri="{BB962C8B-B14F-4D97-AF65-F5344CB8AC3E}">
        <p14:creationId xmlns="" xmlns:p14="http://schemas.microsoft.com/office/powerpoint/2010/main" val="353441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শীতের ফুল ডালিয়া | Barcik News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57350"/>
            <a:ext cx="4114800" cy="307027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8575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¯^vMZg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71950"/>
            <a:ext cx="3276600" cy="685800"/>
          </a:xfr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gvDm</a:t>
            </a:r>
            <a:r>
              <a:rPr lang="bn-BD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b="1" dirty="0" smtClean="0">
                <a:latin typeface="Microsoft New Tai Lue" pitchFamily="34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3350"/>
            <a:ext cx="4191001" cy="4007379"/>
          </a:xfrm>
          <a:ln w="38100"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0" y="1504950"/>
            <a:ext cx="2743200" cy="3124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BbcyU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438150"/>
            <a:ext cx="2667000" cy="762000"/>
            <a:chOff x="0" y="438150"/>
            <a:chExt cx="2667000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0" y="438150"/>
              <a:ext cx="1624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SutonnyMJ" pitchFamily="2" charset="0"/>
                </a:rPr>
                <a:t>‡</a:t>
              </a:r>
              <a:r>
                <a:rPr lang="en-US" sz="3600" b="1" dirty="0" err="1" smtClean="0">
                  <a:latin typeface="SutonnyMJ" pitchFamily="2" charset="0"/>
                </a:rPr>
                <a:t>jf</a:t>
              </a:r>
              <a:r>
                <a:rPr lang="en-US" sz="3600" b="1" dirty="0" smtClean="0">
                  <a:latin typeface="SutonnyMJ" pitchFamily="2" charset="0"/>
                </a:rPr>
                <a:t> </a:t>
              </a:r>
              <a:r>
                <a:rPr lang="en-US" sz="3600" b="1" dirty="0" err="1" smtClean="0">
                  <a:latin typeface="SutonnyMJ" pitchFamily="2" charset="0"/>
                </a:rPr>
                <a:t>evUb</a:t>
              </a:r>
              <a:endParaRPr lang="en-US" sz="3600" b="1" dirty="0">
                <a:latin typeface="SutonnyMJ" pitchFamily="2" charset="0"/>
              </a:endParaRPr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1624163" y="761316"/>
              <a:ext cx="1042837" cy="4388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581400" y="742950"/>
            <a:ext cx="2550528" cy="646331"/>
            <a:chOff x="3581400" y="742950"/>
            <a:chExt cx="255052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4419600" y="742950"/>
              <a:ext cx="1712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SutonnyMJ" pitchFamily="2" charset="0"/>
                </a:rPr>
                <a:t>ivBU</a:t>
              </a:r>
              <a:r>
                <a:rPr lang="en-US" sz="3600" b="1" dirty="0" smtClean="0">
                  <a:latin typeface="SutonnyMJ" pitchFamily="2" charset="0"/>
                </a:rPr>
                <a:t> </a:t>
              </a:r>
              <a:r>
                <a:rPr lang="en-US" sz="3600" b="1" dirty="0" err="1" smtClean="0">
                  <a:latin typeface="SutonnyMJ" pitchFamily="2" charset="0"/>
                </a:rPr>
                <a:t>evUb</a:t>
              </a:r>
              <a:endParaRPr lang="en-US" sz="3600" b="1" dirty="0">
                <a:latin typeface="SutonnyMJ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581400" y="1047750"/>
              <a:ext cx="914400" cy="152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33424" y="1428750"/>
            <a:ext cx="2714576" cy="1408331"/>
            <a:chOff x="333424" y="1428750"/>
            <a:chExt cx="2714576" cy="1408331"/>
          </a:xfrm>
        </p:grpSpPr>
        <p:sp>
          <p:nvSpPr>
            <p:cNvPr id="20" name="TextBox 19"/>
            <p:cNvSpPr txBox="1"/>
            <p:nvPr/>
          </p:nvSpPr>
          <p:spPr>
            <a:xfrm rot="20047262">
              <a:off x="333424" y="2190750"/>
              <a:ext cx="957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SutonnyMJ" pitchFamily="2" charset="0"/>
                </a:rPr>
                <a:t>ûBj</a:t>
              </a:r>
              <a:r>
                <a:rPr lang="en-US" sz="3600" b="1" dirty="0" smtClean="0">
                  <a:latin typeface="SutonnyMJ" pitchFamily="2" charset="0"/>
                </a:rPr>
                <a:t> </a:t>
              </a:r>
              <a:endParaRPr lang="en-US" sz="3600" b="1" dirty="0">
                <a:latin typeface="SutonnyMJ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066800" y="1428750"/>
              <a:ext cx="1981200" cy="91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171950"/>
            <a:ext cx="3276600" cy="685800"/>
          </a:xfr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bn-BD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b="1" dirty="0" smtClean="0">
                <a:latin typeface="Microsoft New Tai Lue" pitchFamily="34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28600" y="666750"/>
            <a:ext cx="8686800" cy="3299435"/>
          </a:xfrm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10200" y="4095750"/>
            <a:ext cx="3200400" cy="838200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BbcyU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200150"/>
            <a:ext cx="49530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dvskb</a:t>
            </a:r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729085"/>
            <a:ext cx="36576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¤^vi </a:t>
            </a:r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114550"/>
            <a:ext cx="41148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Gjdv‡eU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UvBwcs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930664"/>
            <a:ext cx="11430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gywfs</a:t>
            </a:r>
            <a:endParaRPr lang="en-US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G‡iv</a:t>
            </a:r>
            <a:endParaRPr lang="en-US" sz="2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200150"/>
            <a:ext cx="4572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114550"/>
            <a:ext cx="4572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495550"/>
            <a:ext cx="4572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876550"/>
            <a:ext cx="7620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2575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2575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0" y="33337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" y="3257550"/>
            <a:ext cx="22860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úm</a:t>
            </a:r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2168664"/>
            <a:ext cx="8382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18097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1733550"/>
            <a:ext cx="15240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wbD‡gwiK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cBW</a:t>
            </a:r>
            <a:endParaRPr lang="en-US" sz="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2876550"/>
            <a:ext cx="9144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32575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32575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3333750"/>
            <a:ext cx="381000" cy="338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1123950"/>
            <a:ext cx="1143000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÷ªv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58200" y="2876550"/>
            <a:ext cx="3810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019550"/>
            <a:ext cx="3352800" cy="971550"/>
          </a:xfr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32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32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32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wmwcBD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smtClean="0">
                <a:latin typeface="+mj-lt"/>
                <a:cs typeface="SutonnyMJ" pitchFamily="2" charset="0"/>
              </a:rPr>
              <a:t>CPU)</a:t>
            </a:r>
            <a:r>
              <a:rPr lang="bn-BD" sz="4800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sz="4800" b="1" dirty="0" smtClean="0">
                <a:latin typeface="Microsoft New Tai Lue" pitchFamily="34" charset="0"/>
                <a:cs typeface="NikoshBAN" pitchFamily="2" charset="0"/>
              </a:rPr>
            </a:br>
            <a:endParaRPr lang="en-US" sz="48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71642" b="12"/>
          <a:stretch>
            <a:fillRect/>
          </a:stretch>
        </p:blipFill>
        <p:spPr>
          <a:xfrm>
            <a:off x="2514600" y="285750"/>
            <a:ext cx="2133600" cy="3505200"/>
          </a:xfrm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57800" y="361950"/>
            <a:ext cx="3276600" cy="44196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‡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</a:t>
            </a:r>
            <a:r>
              <a:rPr lang="en-US" sz="5500" b="1" dirty="0" err="1" smtClean="0">
                <a:latin typeface="SutonnyMJ" pitchFamily="2" charset="0"/>
                <a:cs typeface="SutonnyMJ" pitchFamily="2" charset="0"/>
              </a:rPr>
              <a:t>v‡mwms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0190" y="2507667"/>
            <a:ext cx="3815090" cy="856563"/>
            <a:chOff x="330190" y="2507667"/>
            <a:chExt cx="3815090" cy="856563"/>
          </a:xfrm>
        </p:grpSpPr>
        <p:grpSp>
          <p:nvGrpSpPr>
            <p:cNvPr id="18" name="Group 17"/>
            <p:cNvGrpSpPr/>
            <p:nvPr/>
          </p:nvGrpSpPr>
          <p:grpSpPr>
            <a:xfrm>
              <a:off x="3505200" y="2724150"/>
              <a:ext cx="640080" cy="640080"/>
              <a:chOff x="3429000" y="2571750"/>
              <a:chExt cx="762000" cy="762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429000" y="257175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istockphoto-909908784-170667a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24250" y="2667000"/>
                <a:ext cx="571500" cy="571500"/>
              </a:xfrm>
              <a:prstGeom prst="ellipse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0190" y="2507667"/>
              <a:ext cx="3403610" cy="673683"/>
              <a:chOff x="330190" y="2507667"/>
              <a:chExt cx="3403610" cy="673683"/>
            </a:xfrm>
          </p:grpSpPr>
          <p:sp>
            <p:nvSpPr>
              <p:cNvPr id="9" name="TextBox 8"/>
              <p:cNvSpPr txBox="1"/>
              <p:nvPr/>
            </p:nvSpPr>
            <p:spPr>
              <a:xfrm rot="1660240">
                <a:off x="330190" y="2507667"/>
                <a:ext cx="21804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SutonnyMJ" pitchFamily="2" charset="0"/>
                  </a:rPr>
                  <a:t>cvIqvi</a:t>
                </a:r>
                <a:r>
                  <a:rPr lang="en-US" sz="3600" b="1" dirty="0" smtClean="0">
                    <a:latin typeface="SutonnyMJ" pitchFamily="2" charset="0"/>
                  </a:rPr>
                  <a:t> </a:t>
                </a:r>
                <a:r>
                  <a:rPr lang="en-US" sz="3600" b="1" dirty="0" err="1" smtClean="0">
                    <a:latin typeface="SutonnyMJ" pitchFamily="2" charset="0"/>
                  </a:rPr>
                  <a:t>evUb</a:t>
                </a:r>
                <a:r>
                  <a:rPr lang="en-US" sz="3600" b="1" dirty="0" smtClean="0">
                    <a:latin typeface="SutonnyMJ" pitchFamily="2" charset="0"/>
                  </a:rPr>
                  <a:t> </a:t>
                </a:r>
                <a:endParaRPr lang="en-US" sz="3600" b="1" dirty="0">
                  <a:latin typeface="SutonnyMJ" pitchFamily="2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2209800" y="2952750"/>
                <a:ext cx="15240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19550"/>
            <a:ext cx="3276600" cy="685800"/>
          </a:xfr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>¯‹¨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vbvi</a:t>
            </a:r>
            <a:r>
              <a:rPr lang="bn-BD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b="1" dirty="0" smtClean="0">
                <a:latin typeface="Microsoft New Tai Lue" pitchFamily="34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1" y="628550"/>
            <a:ext cx="4064270" cy="3048202"/>
          </a:xfrm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361950"/>
            <a:ext cx="3276600" cy="4419600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BbcyU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047750"/>
            <a:ext cx="803000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500063"/>
            <a:ext cx="5286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047750"/>
            <a:ext cx="3962400" cy="27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52550"/>
            <a:ext cx="4419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5350"/>
            <a:ext cx="40671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819150"/>
            <a:ext cx="3581400" cy="33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5750"/>
            <a:ext cx="4759325" cy="450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9175" y="635000"/>
            <a:ext cx="456565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38150"/>
            <a:ext cx="5562600" cy="9233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cwiwPwZ</a:t>
            </a:r>
            <a:endParaRPr lang="bn-BD" sz="54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rcRect l="316"/>
          <a:stretch>
            <a:fillRect/>
          </a:stretch>
        </p:blipFill>
        <p:spPr>
          <a:xfrm>
            <a:off x="228600" y="209550"/>
            <a:ext cx="1738733" cy="1809750"/>
          </a:xfrm>
          <a:prstGeom prst="rect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648200" y="272415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419350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 smtClean="0">
                <a:latin typeface="NikoshBAN"/>
                <a:cs typeface="NikoshBAN" pitchFamily="2" charset="0"/>
              </a:rPr>
              <a:t>মোঃ মাইনুদ্দিন শাহ্‌ রুবেল</a:t>
            </a:r>
          </a:p>
          <a:p>
            <a:pPr lvl="0" algn="ctr"/>
            <a:r>
              <a:rPr lang="bn-BD" b="1" dirty="0" smtClean="0">
                <a:latin typeface="NikoshBAN"/>
                <a:cs typeface="NikoshBAN" pitchFamily="2" charset="0"/>
              </a:rPr>
              <a:t>   </a:t>
            </a:r>
            <a:r>
              <a:rPr lang="en-US" b="1" dirty="0" smtClean="0">
                <a:latin typeface="NikoshBAN"/>
                <a:cs typeface="NikoshBAN" pitchFamily="2" charset="0"/>
              </a:rPr>
              <a:t>  </a:t>
            </a:r>
            <a:r>
              <a:rPr lang="bn-BD" b="1" dirty="0" smtClean="0">
                <a:latin typeface="NikoshBAN"/>
                <a:cs typeface="NikoshBAN" pitchFamily="2" charset="0"/>
              </a:rPr>
              <a:t>সহকারী শিক্ষক (</a:t>
            </a:r>
            <a:r>
              <a:rPr lang="en-US" b="1" dirty="0" smtClean="0">
                <a:latin typeface="NikoshBAN"/>
                <a:cs typeface="NikoshBAN" pitchFamily="2" charset="0"/>
              </a:rPr>
              <a:t>ICT</a:t>
            </a:r>
            <a:r>
              <a:rPr lang="bn-BD" b="1" dirty="0" smtClean="0">
                <a:latin typeface="NikoshBAN"/>
                <a:cs typeface="NikoshBAN" pitchFamily="2" charset="0"/>
              </a:rPr>
              <a:t>)</a:t>
            </a: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bn-BD" b="1" dirty="0" smtClean="0">
                <a:latin typeface="NikoshBAN"/>
                <a:cs typeface="NikoshBAN" pitchFamily="2" charset="0"/>
              </a:rPr>
              <a:t>ফুলবন ফাযিল মাদ্রাসা</a:t>
            </a:r>
            <a:r>
              <a:rPr lang="en-US" b="1" dirty="0" smtClean="0">
                <a:latin typeface="NikoshBAN"/>
                <a:cs typeface="NikoshBAN" pitchFamily="2" charset="0"/>
              </a:rPr>
              <a:t>,</a:t>
            </a:r>
            <a:r>
              <a:rPr lang="bn-BD" b="1" dirty="0" smtClean="0">
                <a:latin typeface="NikoshBAN"/>
                <a:cs typeface="NikoshBAN" pitchFamily="2" charset="0"/>
              </a:rPr>
              <a:t> সদর,দিনাজপুর।</a:t>
            </a:r>
            <a:endParaRPr lang="en-US" b="1" dirty="0" smtClean="0">
              <a:latin typeface="NikoshBAN"/>
              <a:cs typeface="NikoshBAN" pitchFamily="2" charset="0"/>
            </a:endParaRP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      </a:t>
            </a: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 </a:t>
            </a:r>
            <a:r>
              <a:rPr lang="bn-BD" b="1" dirty="0" smtClean="0">
                <a:latin typeface="NikoshBAN"/>
                <a:cs typeface="NikoshBAN" pitchFamily="2" charset="0"/>
              </a:rPr>
              <a:t>মোবাইল নং- ০১৭২৪-৬৭৮৩৬৫</a:t>
            </a:r>
          </a:p>
          <a:p>
            <a:pPr lvl="0" algn="ctr"/>
            <a:r>
              <a:rPr lang="en-US" b="1" dirty="0" smtClean="0">
                <a:latin typeface="NikoshBAN"/>
                <a:cs typeface="NikoshBAN" pitchFamily="2" charset="0"/>
              </a:rPr>
              <a:t>E-mail: </a:t>
            </a:r>
            <a:r>
              <a:rPr lang="en-US" b="1" dirty="0" smtClean="0">
                <a:latin typeface="NikoshBAN"/>
                <a:cs typeface="Times New Roman" pitchFamily="18" charset="0"/>
              </a:rPr>
              <a:t>rubelfp05@gmail.com</a:t>
            </a:r>
            <a:endParaRPr lang="en-US" b="1" dirty="0">
              <a:latin typeface="NikoshBAN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38500" y="3599656"/>
            <a:ext cx="2362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982119" y="3475831"/>
            <a:ext cx="318055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44094" y="3599656"/>
            <a:ext cx="2362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051" y="514350"/>
            <a:ext cx="42023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3550" y="301625"/>
            <a:ext cx="56769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33400"/>
            <a:ext cx="6191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95750"/>
            <a:ext cx="3276600" cy="685800"/>
          </a:xfr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wcÖ›Uvi</a:t>
            </a:r>
            <a:r>
              <a:rPr lang="bn-BD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b="1" dirty="0" smtClean="0">
                <a:latin typeface="Microsoft New Tai Lue" pitchFamily="34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361950"/>
            <a:ext cx="3644765" cy="3358901"/>
          </a:xfrm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361950"/>
            <a:ext cx="3276600" cy="44196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AvDUcyU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533400"/>
            <a:ext cx="8963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5"/>
          <p:cNvSpPr/>
          <p:nvPr/>
        </p:nvSpPr>
        <p:spPr>
          <a:xfrm>
            <a:off x="1714500" y="107156"/>
            <a:ext cx="5524500" cy="91082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</a:rPr>
              <a:t> Computer- ৩ </a:t>
            </a:r>
            <a:r>
              <a:rPr lang="en-US" sz="3400" b="1" dirty="0" err="1" smtClean="0">
                <a:solidFill>
                  <a:srgbClr val="FFFF00"/>
                </a:solidFill>
              </a:rPr>
              <a:t>প্রকার</a:t>
            </a:r>
            <a:endParaRPr lang="en-US" sz="1900" b="1" dirty="0">
              <a:solidFill>
                <a:srgbClr val="FFFF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1011427">
            <a:off x="-602287" y="1174633"/>
            <a:ext cx="5153773" cy="34609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3100" b="1" dirty="0" smtClean="0"/>
              <a:t>Analog Computer </a:t>
            </a:r>
            <a:endParaRPr lang="en-US" sz="3100" b="1" dirty="0"/>
          </a:p>
        </p:txBody>
      </p:sp>
      <p:sp>
        <p:nvSpPr>
          <p:cNvPr id="19" name="5-Point Star 18"/>
          <p:cNvSpPr/>
          <p:nvPr/>
        </p:nvSpPr>
        <p:spPr>
          <a:xfrm>
            <a:off x="2731451" y="979961"/>
            <a:ext cx="4583749" cy="38173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800" b="1" dirty="0" smtClean="0"/>
              <a:t>Digital Computer </a:t>
            </a:r>
            <a:endParaRPr lang="en-US" sz="2800" b="1" dirty="0"/>
          </a:p>
        </p:txBody>
      </p:sp>
      <p:sp>
        <p:nvSpPr>
          <p:cNvPr id="20" name="5-Point Star 19"/>
          <p:cNvSpPr/>
          <p:nvPr/>
        </p:nvSpPr>
        <p:spPr>
          <a:xfrm rot="20602492">
            <a:off x="5277315" y="948077"/>
            <a:ext cx="4084007" cy="3357207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Hybrid Computer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-1" y="1276350"/>
            <a:ext cx="2743201" cy="2590800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Super</a:t>
            </a:r>
          </a:p>
          <a:p>
            <a:pPr algn="ctr"/>
            <a:r>
              <a:rPr lang="en-US" sz="2500" b="1" dirty="0" smtClean="0"/>
              <a:t>Computer </a:t>
            </a:r>
            <a:endParaRPr lang="en-US" sz="2500" b="1" dirty="0"/>
          </a:p>
        </p:txBody>
      </p:sp>
      <p:sp>
        <p:nvSpPr>
          <p:cNvPr id="5" name="7-Point Star 4"/>
          <p:cNvSpPr/>
          <p:nvPr/>
        </p:nvSpPr>
        <p:spPr>
          <a:xfrm>
            <a:off x="2362200" y="2343150"/>
            <a:ext cx="2513943" cy="24384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3100" b="1" dirty="0" smtClean="0"/>
              <a:t>Main</a:t>
            </a:r>
          </a:p>
          <a:p>
            <a:pPr algn="ctr"/>
            <a:r>
              <a:rPr lang="en-US" sz="3100" b="1" dirty="0" smtClean="0"/>
              <a:t>frame </a:t>
            </a:r>
            <a:endParaRPr lang="en-US" sz="3100" b="1" dirty="0"/>
          </a:p>
        </p:txBody>
      </p:sp>
      <p:sp>
        <p:nvSpPr>
          <p:cNvPr id="6" name="7-Point Star 5"/>
          <p:cNvSpPr/>
          <p:nvPr/>
        </p:nvSpPr>
        <p:spPr>
          <a:xfrm>
            <a:off x="6477001" y="2266950"/>
            <a:ext cx="2666999" cy="25146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400" b="1" dirty="0" smtClean="0"/>
              <a:t>Micro Computer </a:t>
            </a:r>
            <a:endParaRPr lang="en-US" sz="2400" b="1" dirty="0"/>
          </a:p>
        </p:txBody>
      </p:sp>
      <p:sp>
        <p:nvSpPr>
          <p:cNvPr id="7" name="7-Point Star 6"/>
          <p:cNvSpPr/>
          <p:nvPr/>
        </p:nvSpPr>
        <p:spPr>
          <a:xfrm>
            <a:off x="4267200" y="1200150"/>
            <a:ext cx="2819400" cy="2590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400" b="1" dirty="0" smtClean="0"/>
              <a:t>Mini Computer</a:t>
            </a:r>
            <a:endParaRPr lang="en-US" sz="24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175846" y="118697"/>
            <a:ext cx="8767933" cy="989134"/>
          </a:xfrm>
          <a:prstGeom prst="flowChartTerminator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4200" dirty="0" smtClean="0"/>
              <a:t> </a:t>
            </a:r>
            <a:r>
              <a:rPr lang="en-US" sz="4200" dirty="0"/>
              <a:t>Digital </a:t>
            </a:r>
            <a:r>
              <a:rPr lang="en-US" sz="4200" dirty="0" smtClean="0"/>
              <a:t>Computer- ৪ </a:t>
            </a:r>
            <a:r>
              <a:rPr lang="en-US" sz="4200" dirty="0" err="1" smtClean="0"/>
              <a:t>প্রকার</a:t>
            </a:r>
            <a:endParaRPr lang="en-US" sz="3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241745">
            <a:off x="4733186" y="2353663"/>
            <a:ext cx="308423" cy="260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854062">
            <a:off x="5989731" y="1952525"/>
            <a:ext cx="526372" cy="540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3331507">
            <a:off x="3346019" y="1792495"/>
            <a:ext cx="526372" cy="73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8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600" b="1" spc="3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Computer Memory </a:t>
            </a:r>
            <a:endParaRPr lang="en-US" sz="5600" b="1" spc="3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1178719"/>
            <a:ext cx="2667000" cy="1178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>
            <a:scene3d>
              <a:camera prst="isometricOffAxis1Right"/>
              <a:lightRig rig="threePt" dir="t"/>
            </a:scene3d>
            <a:sp3d>
              <a:bevelT w="107950"/>
              <a:bevelB w="101600" h="50800"/>
            </a:sp3d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Memory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 rot="3469099">
            <a:off x="1483339" y="1611439"/>
            <a:ext cx="1785024" cy="1913072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200" b="1" dirty="0" smtClean="0"/>
              <a:t>Main Memory </a:t>
            </a:r>
            <a:endParaRPr lang="en-US" sz="2200" b="1" dirty="0"/>
          </a:p>
        </p:txBody>
      </p:sp>
      <p:sp>
        <p:nvSpPr>
          <p:cNvPr id="13" name="6-Point Star 12"/>
          <p:cNvSpPr/>
          <p:nvPr/>
        </p:nvSpPr>
        <p:spPr>
          <a:xfrm>
            <a:off x="3810000" y="2571750"/>
            <a:ext cx="2153138" cy="1345223"/>
          </a:xfrm>
          <a:prstGeom prst="star6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Cash</a:t>
            </a:r>
          </a:p>
          <a:p>
            <a:pPr algn="ctr"/>
            <a:r>
              <a:rPr lang="en-US" sz="2500" b="1" dirty="0" smtClean="0"/>
              <a:t>Memory </a:t>
            </a:r>
            <a:endParaRPr lang="en-US" sz="2500" b="1" dirty="0"/>
          </a:p>
        </p:txBody>
      </p:sp>
      <p:sp>
        <p:nvSpPr>
          <p:cNvPr id="14" name="6-Point Star 13"/>
          <p:cNvSpPr/>
          <p:nvPr/>
        </p:nvSpPr>
        <p:spPr>
          <a:xfrm rot="19390881">
            <a:off x="5941423" y="2021253"/>
            <a:ext cx="1844018" cy="1367454"/>
          </a:xfrm>
          <a:prstGeom prst="star6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200" b="1" dirty="0" err="1" smtClean="0"/>
              <a:t>Auxi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Memory </a:t>
            </a:r>
            <a:endParaRPr lang="en-US" sz="2200" b="1" dirty="0"/>
          </a:p>
        </p:txBody>
      </p:sp>
      <p:sp>
        <p:nvSpPr>
          <p:cNvPr id="15" name="5-Point Star 14"/>
          <p:cNvSpPr/>
          <p:nvPr/>
        </p:nvSpPr>
        <p:spPr>
          <a:xfrm>
            <a:off x="-443552" y="2365524"/>
            <a:ext cx="2470759" cy="201028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RAM</a:t>
            </a:r>
            <a:endParaRPr lang="en-US" sz="2500" b="1" dirty="0"/>
          </a:p>
        </p:txBody>
      </p:sp>
      <p:sp>
        <p:nvSpPr>
          <p:cNvPr id="16" name="5-Point Star 15"/>
          <p:cNvSpPr/>
          <p:nvPr/>
        </p:nvSpPr>
        <p:spPr>
          <a:xfrm rot="426629">
            <a:off x="1452746" y="3402723"/>
            <a:ext cx="2266375" cy="119029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200" b="1" dirty="0" smtClean="0"/>
              <a:t>ROM</a:t>
            </a:r>
            <a:endParaRPr lang="en-US" sz="2200" b="1" dirty="0"/>
          </a:p>
        </p:txBody>
      </p:sp>
      <p:sp>
        <p:nvSpPr>
          <p:cNvPr id="17" name="5-Point Star 16"/>
          <p:cNvSpPr/>
          <p:nvPr/>
        </p:nvSpPr>
        <p:spPr>
          <a:xfrm rot="20701119">
            <a:off x="6196796" y="3245385"/>
            <a:ext cx="2702276" cy="1898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200" b="1" dirty="0" smtClean="0"/>
              <a:t>Floppy Disk</a:t>
            </a:r>
            <a:endParaRPr lang="en-US" sz="2200" b="1" dirty="0"/>
          </a:p>
        </p:txBody>
      </p:sp>
      <p:sp>
        <p:nvSpPr>
          <p:cNvPr id="18" name="5-Point Star 17"/>
          <p:cNvSpPr/>
          <p:nvPr/>
        </p:nvSpPr>
        <p:spPr>
          <a:xfrm rot="1544916">
            <a:off x="3993894" y="3198506"/>
            <a:ext cx="2692976" cy="19622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Hard Disk</a:t>
            </a:r>
            <a:endParaRPr lang="en-US" sz="2500" b="1" dirty="0"/>
          </a:p>
        </p:txBody>
      </p:sp>
      <p:sp>
        <p:nvSpPr>
          <p:cNvPr id="20" name="5-Point Star 19"/>
          <p:cNvSpPr/>
          <p:nvPr/>
        </p:nvSpPr>
        <p:spPr>
          <a:xfrm rot="19000264">
            <a:off x="7359243" y="2340021"/>
            <a:ext cx="1902196" cy="10894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3100" b="1" dirty="0" smtClean="0"/>
              <a:t>CD</a:t>
            </a:r>
            <a:endParaRPr lang="en-US" sz="31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2" grpId="0" animBg="1"/>
      <p:bldP spid="4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 rot="2741608">
            <a:off x="383502" y="538818"/>
            <a:ext cx="2513524" cy="1905000"/>
          </a:xfrm>
          <a:prstGeom prst="star5">
            <a:avLst>
              <a:gd name="adj" fmla="val 29857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 Software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 rot="19500203">
            <a:off x="5660928" y="800691"/>
            <a:ext cx="3406377" cy="1948249"/>
          </a:xfrm>
          <a:prstGeom prst="star5">
            <a:avLst>
              <a:gd name="adj" fmla="val 30249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Application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Software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04091" y="2717872"/>
            <a:ext cx="2286000" cy="594230"/>
          </a:xfrm>
          <a:prstGeom prst="flowChartTerminator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Windows 7</a:t>
            </a:r>
            <a:endParaRPr lang="en-US" sz="2500" b="1" dirty="0"/>
          </a:p>
        </p:txBody>
      </p:sp>
      <p:sp>
        <p:nvSpPr>
          <p:cNvPr id="9" name="Flowchart: Terminator 8"/>
          <p:cNvSpPr/>
          <p:nvPr/>
        </p:nvSpPr>
        <p:spPr>
          <a:xfrm>
            <a:off x="427181" y="3438742"/>
            <a:ext cx="2355273" cy="623454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500" b="1" dirty="0" smtClean="0"/>
              <a:t>Windows </a:t>
            </a:r>
            <a:r>
              <a:rPr lang="en-US" sz="2500" b="1" dirty="0" err="1" smtClean="0"/>
              <a:t>Xp</a:t>
            </a:r>
            <a:endParaRPr lang="en-US" sz="25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6205681" y="3151367"/>
            <a:ext cx="1871519" cy="41098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000" b="1" dirty="0" smtClean="0"/>
              <a:t>MS-Word</a:t>
            </a:r>
            <a:endParaRPr lang="en-US" sz="2000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1714500" y="0"/>
            <a:ext cx="5588000" cy="1017984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4200" dirty="0" smtClean="0">
                <a:solidFill>
                  <a:srgbClr val="FFFF00"/>
                </a:solidFill>
              </a:rPr>
              <a:t>Software </a:t>
            </a:r>
            <a:r>
              <a:rPr lang="en-US" sz="4200" dirty="0" smtClean="0">
                <a:solidFill>
                  <a:srgbClr val="FFFF00"/>
                </a:solidFill>
                <a:latin typeface="SutonnyMJ" pitchFamily="2" charset="0"/>
              </a:rPr>
              <a:t>2</a:t>
            </a:r>
            <a:r>
              <a:rPr lang="en-US" sz="4200" dirty="0" smtClean="0">
                <a:solidFill>
                  <a:srgbClr val="FFFF00"/>
                </a:solidFill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SutonnyMJ" pitchFamily="2" charset="0"/>
              </a:rPr>
              <a:t>cÖKvi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248400" y="3638550"/>
            <a:ext cx="1871519" cy="41098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000" b="1" dirty="0" smtClean="0"/>
              <a:t>MS-Excel</a:t>
            </a:r>
            <a:endParaRPr lang="en-US" sz="2000" b="1" dirty="0"/>
          </a:p>
        </p:txBody>
      </p:sp>
      <p:sp>
        <p:nvSpPr>
          <p:cNvPr id="14" name="Flowchart: Terminator 13"/>
          <p:cNvSpPr/>
          <p:nvPr/>
        </p:nvSpPr>
        <p:spPr>
          <a:xfrm>
            <a:off x="6248400" y="4141967"/>
            <a:ext cx="1871519" cy="41098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000" b="1" dirty="0" smtClean="0"/>
              <a:t>Ms- Access</a:t>
            </a:r>
            <a:endParaRPr lang="en-US" sz="2000" b="1" dirty="0"/>
          </a:p>
        </p:txBody>
      </p:sp>
      <p:sp>
        <p:nvSpPr>
          <p:cNvPr id="15" name="Flowchart: Terminator 14"/>
          <p:cNvSpPr/>
          <p:nvPr/>
        </p:nvSpPr>
        <p:spPr>
          <a:xfrm>
            <a:off x="6248400" y="4629150"/>
            <a:ext cx="1871519" cy="41098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3" tIns="35716" rIns="71433" bIns="35716" rtlCol="0" anchor="ctr"/>
          <a:lstStyle/>
          <a:p>
            <a:pPr algn="ctr"/>
            <a:r>
              <a:rPr lang="en-US" sz="2000" b="1" dirty="0" smtClean="0"/>
              <a:t>Photoshop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3350"/>
            <a:ext cx="7239000" cy="74295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মূল্যায়ন</a:t>
            </a:r>
            <a:endParaRPr lang="en-US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895350"/>
            <a:ext cx="6324600" cy="40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62150"/>
            <a:ext cx="8669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atin typeface="NikoshBAN"/>
              </a:rPr>
              <a:t>চলো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কিছু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ছবি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দেখি</a:t>
            </a:r>
            <a:endParaRPr lang="en-US" sz="7200" b="1" dirty="0">
              <a:latin typeface="NikoshB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vv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8400" y="1733550"/>
            <a:ext cx="4019811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81200" y="285750"/>
            <a:ext cx="5029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AtraiMJ" pitchFamily="2" charset="0"/>
              <a:cs typeface="Atr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218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b="8745"/>
          <a:stretch>
            <a:fillRect/>
          </a:stretch>
        </p:blipFill>
        <p:spPr bwMode="auto">
          <a:xfrm>
            <a:off x="304800" y="285750"/>
            <a:ext cx="46216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b="18256"/>
          <a:stretch>
            <a:fillRect/>
          </a:stretch>
        </p:blipFill>
        <p:spPr bwMode="auto">
          <a:xfrm>
            <a:off x="990600" y="226695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285750"/>
            <a:ext cx="3124200" cy="181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2419350"/>
            <a:ext cx="2819400" cy="23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rsonal\Desktop\digital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5750"/>
            <a:ext cx="5265627" cy="190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2800350"/>
            <a:ext cx="8458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সংশ্লিষ্ট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যন্ত্রপাতি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/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হার্ডওয়্যার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,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সফটওয়্যার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ও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প্রসেসিং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ডিভাইস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এর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প্রকার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ভেদ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ও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পরিচিতি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ও </a:t>
            </a:r>
            <a:r>
              <a:rPr lang="en-US" sz="32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কাজ</a:t>
            </a:r>
            <a:r>
              <a:rPr lang="en-US" sz="32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।</a:t>
            </a:r>
            <a:endParaRPr lang="bn-BD" sz="32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pic>
        <p:nvPicPr>
          <p:cNvPr id="7" name="Picture 6" descr="animated-bird-image-059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800" y="1123950"/>
            <a:ext cx="838200" cy="3952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briel-beaudry-5X5dCf4Pp44-unsplash.jpg"/>
          <p:cNvPicPr>
            <a:picLocks noChangeAspect="1"/>
          </p:cNvPicPr>
          <p:nvPr/>
        </p:nvPicPr>
        <p:blipFill>
          <a:blip r:embed="rId3" cstate="email"/>
          <a:srcRect b="26296"/>
          <a:stretch>
            <a:fillRect/>
          </a:stretch>
        </p:blipFill>
        <p:spPr>
          <a:xfrm>
            <a:off x="6477000" y="2190750"/>
            <a:ext cx="1905001" cy="1753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6273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কম্পিউটারের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বেসিক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ধারনা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/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পরিচিতি</a:t>
            </a:r>
            <a:endParaRPr lang="bn-BD" sz="28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pic>
        <p:nvPicPr>
          <p:cNvPr id="7" name="Picture 6" descr="animated-bird-image-059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68312">
            <a:off x="7104654" y="2766256"/>
            <a:ext cx="807961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97233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হার্ডওয়্যার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পরিচিতি</a:t>
            </a:r>
            <a:endParaRPr lang="bn-BD" sz="28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0573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সফটওয়্যার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পরিচিতি</a:t>
            </a:r>
            <a:endParaRPr lang="bn-BD" sz="28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11533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প্রকার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ভেদ</a:t>
            </a:r>
            <a:endParaRPr lang="bn-BD" sz="28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2493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কম্পিউটার</a:t>
            </a:r>
            <a:r>
              <a:rPr lang="en-US" sz="2800" b="1" dirty="0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latin typeface="Microsoft New Tai Lue" pitchFamily="34" charset="0"/>
                <a:cs typeface="Microsoft New Tai Lue" pitchFamily="34" charset="0"/>
              </a:rPr>
              <a:t>মেমরি</a:t>
            </a:r>
            <a:endParaRPr lang="bn-BD" sz="2800" b="1" dirty="0">
              <a:ln w="28575">
                <a:noFill/>
              </a:ln>
              <a:latin typeface="Microsoft New Tai Lue" pitchFamily="34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600730"/>
            <a:ext cx="7543800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আজকের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ক্লাসে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আমরা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যা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যানব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বা</a:t>
            </a:r>
            <a:r>
              <a:rPr lang="en-US" sz="2800" b="1" dirty="0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  <a:r>
              <a:rPr lang="en-US" sz="2800" b="1" dirty="0" err="1" smtClean="0">
                <a:ln w="28575">
                  <a:noFill/>
                </a:ln>
                <a:solidFill>
                  <a:srgbClr val="FF0000"/>
                </a:solidFill>
                <a:latin typeface="Microsoft New Tai Lue" pitchFamily="34" charset="0"/>
                <a:cs typeface="Microsoft New Tai Lue" pitchFamily="34" charset="0"/>
              </a:rPr>
              <a:t>শিখব</a:t>
            </a:r>
            <a:endParaRPr lang="bn-BD" sz="2800" b="1" dirty="0">
              <a:ln w="28575">
                <a:noFill/>
              </a:ln>
              <a:solidFill>
                <a:srgbClr val="FF0000"/>
              </a:solidFill>
              <a:latin typeface="Microsoft New Tai Lue" pitchFamily="34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1950"/>
            <a:ext cx="75438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cs typeface="Narkisim" pitchFamily="2" charset="-79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Kw¤úDUvi</a:t>
            </a:r>
            <a:r>
              <a:rPr lang="en-US" sz="4000" b="1" dirty="0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g~jZ</a:t>
            </a:r>
            <a:r>
              <a:rPr lang="en-US" sz="4000" b="1" dirty="0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 2wU </a:t>
            </a:r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welq</a:t>
            </a:r>
            <a:r>
              <a:rPr lang="en-US" sz="4000" b="1" dirty="0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wb‡q</a:t>
            </a:r>
            <a:r>
              <a:rPr lang="en-US" sz="4000" b="1" dirty="0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  <a:cs typeface="Narkisim" pitchFamily="2" charset="-79"/>
              </a:rPr>
              <a:t>MwVZ</a:t>
            </a:r>
            <a:endParaRPr lang="en-US" sz="4000" b="1" dirty="0">
              <a:solidFill>
                <a:srgbClr val="0000FF"/>
              </a:solidFill>
              <a:cs typeface="Narkisim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00150"/>
          <a:ext cx="8991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50"/>
            <a:ext cx="77724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Kw¤úDUvi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nvW©Iqvi‡K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g~jZ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3wU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fv‡M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fvM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Kiv</a:t>
            </a:r>
            <a:r>
              <a:rPr lang="en-US" sz="3600" b="1" dirty="0" smtClean="0">
                <a:latin typeface="SutonnyMJ" pitchFamily="2" charset="0"/>
                <a:cs typeface="Narkisim" pitchFamily="2" charset="-79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arkisim" pitchFamily="2" charset="-79"/>
              </a:rPr>
              <a:t>nq</a:t>
            </a:r>
            <a:endParaRPr lang="en-US" sz="3600" b="1" dirty="0">
              <a:cs typeface="Narkisim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00150"/>
          <a:ext cx="8991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ED73CF-EA0F-48CA-B361-50D27A6C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813F5-D75D-4A15-868A-0CFBC6F30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0DCBC-CA8A-4DFB-9DAA-BE61B14CE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48150"/>
            <a:ext cx="3276600" cy="685800"/>
          </a:xfr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  <a:t/>
            </a:r>
            <a:br>
              <a:rPr lang="en-US" sz="2700" b="1" dirty="0" smtClean="0">
                <a:latin typeface="Microsoft New Tai Lue" pitchFamily="34" charset="0"/>
                <a:cs typeface="Microsoft New Tai Lue" pitchFamily="34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gwbUi</a:t>
            </a:r>
            <a:r>
              <a:rPr lang="bn-BD" b="1" dirty="0" smtClean="0">
                <a:latin typeface="Microsoft New Tai Lue" pitchFamily="34" charset="0"/>
                <a:cs typeface="NikoshBAN" pitchFamily="2" charset="0"/>
              </a:rPr>
              <a:t/>
            </a:r>
            <a:br>
              <a:rPr lang="bn-BD" b="1" dirty="0" smtClean="0">
                <a:latin typeface="Microsoft New Tai Lue" pitchFamily="34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96185"/>
            <a:ext cx="5105400" cy="3699565"/>
          </a:xfrm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361950"/>
            <a:ext cx="3276600" cy="441960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</a:br>
            <a:r>
              <a:rPr kumimoji="0" lang="en-US" sz="5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AvDUcyU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  <a:r>
              <a:rPr kumimoji="0" lang="en-US" sz="55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wWfvBm</a:t>
            </a:r>
            <a:r>
              <a:rPr lang="en-US" sz="55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190</Words>
  <Application>Microsoft Office PowerPoint</Application>
  <PresentationFormat>On-screen Show (16:9)</PresentationFormat>
  <Paragraphs>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Kw¤úDUvi g~jZ 2wU welq wb‡q MwVZ</vt:lpstr>
      <vt:lpstr> Kw¤úDUvi nvW©Iqvi‡K g~jZ 3wU fv‡M fvM Kiv nq</vt:lpstr>
      <vt:lpstr>  gwbUi </vt:lpstr>
      <vt:lpstr>  gvDm </vt:lpstr>
      <vt:lpstr>  Kx-‡evW© </vt:lpstr>
      <vt:lpstr>  wmwcBD(CPU) </vt:lpstr>
      <vt:lpstr>  ¯‹¨vbvi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 wcÖ›Uvi </vt:lpstr>
      <vt:lpstr>Slide 24</vt:lpstr>
      <vt:lpstr>Slide 25</vt:lpstr>
      <vt:lpstr>Slide 26</vt:lpstr>
      <vt:lpstr>Computer Memory </vt:lpstr>
      <vt:lpstr>Slide 28</vt:lpstr>
      <vt:lpstr>মূল্যায়ন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FFMCL</cp:lastModifiedBy>
  <cp:revision>330</cp:revision>
  <dcterms:created xsi:type="dcterms:W3CDTF">2006-08-16T00:00:00Z</dcterms:created>
  <dcterms:modified xsi:type="dcterms:W3CDTF">2026-04-23T06:53:17Z</dcterms:modified>
</cp:coreProperties>
</file>