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9" r:id="rId3"/>
    <p:sldId id="260" r:id="rId4"/>
    <p:sldId id="261" r:id="rId5"/>
    <p:sldId id="263" r:id="rId6"/>
    <p:sldId id="264" r:id="rId7"/>
    <p:sldId id="265" r:id="rId8"/>
    <p:sldId id="266" r:id="rId9"/>
    <p:sldId id="267" r:id="rId10"/>
    <p:sldId id="268" r:id="rId11"/>
    <p:sldId id="270" r:id="rId12"/>
    <p:sldId id="269" r:id="rId13"/>
    <p:sldId id="271" r:id="rId14"/>
    <p:sldId id="272" r:id="rId15"/>
    <p:sldId id="274" r:id="rId16"/>
    <p:sldId id="275"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45" autoAdjust="0"/>
  </p:normalViewPr>
  <p:slideViewPr>
    <p:cSldViewPr snapToGrid="0">
      <p:cViewPr varScale="1">
        <p:scale>
          <a:sx n="43" d="100"/>
          <a:sy n="43" d="100"/>
        </p:scale>
        <p:origin x="85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7A76FD-A968-4FC1-9ADF-8DA0C3CD2264}"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04100-51D0-4738-85C3-86B0C5794176}" type="slidenum">
              <a:rPr lang="en-US" smtClean="0"/>
              <a:t>‹#›</a:t>
            </a:fld>
            <a:endParaRPr lang="en-US"/>
          </a:p>
        </p:txBody>
      </p:sp>
    </p:spTree>
    <p:extLst>
      <p:ext uri="{BB962C8B-B14F-4D97-AF65-F5344CB8AC3E}">
        <p14:creationId xmlns:p14="http://schemas.microsoft.com/office/powerpoint/2010/main" val="3914574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04100-51D0-4738-85C3-86B0C5794176}" type="slidenum">
              <a:rPr lang="en-US" smtClean="0"/>
              <a:t>4</a:t>
            </a:fld>
            <a:endParaRPr lang="en-US"/>
          </a:p>
        </p:txBody>
      </p:sp>
    </p:spTree>
    <p:extLst>
      <p:ext uri="{BB962C8B-B14F-4D97-AF65-F5344CB8AC3E}">
        <p14:creationId xmlns:p14="http://schemas.microsoft.com/office/powerpoint/2010/main" val="2822390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04100-51D0-4738-85C3-86B0C5794176}" type="slidenum">
              <a:rPr lang="en-US" smtClean="0"/>
              <a:t>7</a:t>
            </a:fld>
            <a:endParaRPr lang="en-US"/>
          </a:p>
        </p:txBody>
      </p:sp>
    </p:spTree>
    <p:extLst>
      <p:ext uri="{BB962C8B-B14F-4D97-AF65-F5344CB8AC3E}">
        <p14:creationId xmlns:p14="http://schemas.microsoft.com/office/powerpoint/2010/main" val="3924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04100-51D0-4738-85C3-86B0C5794176}" type="slidenum">
              <a:rPr lang="en-US" smtClean="0"/>
              <a:t>12</a:t>
            </a:fld>
            <a:endParaRPr lang="en-US"/>
          </a:p>
        </p:txBody>
      </p:sp>
    </p:spTree>
    <p:extLst>
      <p:ext uri="{BB962C8B-B14F-4D97-AF65-F5344CB8AC3E}">
        <p14:creationId xmlns:p14="http://schemas.microsoft.com/office/powerpoint/2010/main" val="1277375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269734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333056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6B3218-8A7E-4DEE-8B0F-2C8310DBABC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7973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728901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6B3218-8A7E-4DEE-8B0F-2C8310DBABC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7668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323365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2113917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714839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216908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70337C-3094-4BAB-AB0A-7FB3E1F23B7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35837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683604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A70337C-3094-4BAB-AB0A-7FB3E1F23B7E}"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2036141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A70337C-3094-4BAB-AB0A-7FB3E1F23B7E}"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2235893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0337C-3094-4BAB-AB0A-7FB3E1F23B7E}"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27406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417542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70337C-3094-4BAB-AB0A-7FB3E1F23B7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C6B3218-8A7E-4DEE-8B0F-2C8310DBABC6}" type="slidenum">
              <a:rPr lang="en-US" smtClean="0"/>
              <a:t>‹#›</a:t>
            </a:fld>
            <a:endParaRPr lang="en-US"/>
          </a:p>
        </p:txBody>
      </p:sp>
    </p:spTree>
    <p:extLst>
      <p:ext uri="{BB962C8B-B14F-4D97-AF65-F5344CB8AC3E}">
        <p14:creationId xmlns:p14="http://schemas.microsoft.com/office/powerpoint/2010/main" val="1226985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A70337C-3094-4BAB-AB0A-7FB3E1F23B7E}" type="datetimeFigureOut">
              <a:rPr lang="en-US" smtClean="0"/>
              <a:t>7/31/2026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C6B3218-8A7E-4DEE-8B0F-2C8310DBABC6}" type="slidenum">
              <a:rPr lang="en-US" smtClean="0"/>
              <a:t>‹#›</a:t>
            </a:fld>
            <a:endParaRPr lang="en-US"/>
          </a:p>
        </p:txBody>
      </p:sp>
    </p:spTree>
    <p:extLst>
      <p:ext uri="{BB962C8B-B14F-4D97-AF65-F5344CB8AC3E}">
        <p14:creationId xmlns:p14="http://schemas.microsoft.com/office/powerpoint/2010/main" val="2732141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g"/><Relationship Id="rId4" Type="http://schemas.openxmlformats.org/officeDocument/2006/relationships/image" Target="../media/image29.png"/><Relationship Id="rId9"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8.jpg"/><Relationship Id="rId2" Type="http://schemas.openxmlformats.org/officeDocument/2006/relationships/image" Target="../media/image35.jpeg"/><Relationship Id="rId1" Type="http://schemas.openxmlformats.org/officeDocument/2006/relationships/slideLayout" Target="../slideLayouts/slideLayout6.xml"/><Relationship Id="rId6" Type="http://schemas.openxmlformats.org/officeDocument/2006/relationships/image" Target="../media/image37.jpg"/><Relationship Id="rId5" Type="http://schemas.openxmlformats.org/officeDocument/2006/relationships/image" Target="../media/image18.jpeg"/><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jpeg"/><Relationship Id="rId11" Type="http://schemas.openxmlformats.org/officeDocument/2006/relationships/image" Target="../media/image22.jpeg"/><Relationship Id="rId5" Type="http://schemas.openxmlformats.org/officeDocument/2006/relationships/image" Target="../media/image17.jpeg"/><Relationship Id="rId10" Type="http://schemas.openxmlformats.org/officeDocument/2006/relationships/image" Target="../media/image21.jpeg"/><Relationship Id="rId4" Type="http://schemas.openxmlformats.org/officeDocument/2006/relationships/image" Target="../media/image16.png"/><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25.jpg"/><Relationship Id="rId4" Type="http://schemas.openxmlformats.org/officeDocument/2006/relationships/image" Target="../media/image24.gif"/></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6234083" cy="802354"/>
          </a:xfrm>
        </p:spPr>
        <p:txBody>
          <a:bodyPr>
            <a:normAutofit fontScale="90000"/>
          </a:bodyPr>
          <a:lstStyle/>
          <a:p>
            <a:pPr algn="ctr"/>
            <a:r>
              <a:rPr lang="en-US" dirty="0" err="1" smtClean="0"/>
              <a:t>আজকের</a:t>
            </a:r>
            <a:r>
              <a:rPr lang="en-US" dirty="0" smtClean="0"/>
              <a:t> </a:t>
            </a:r>
            <a:r>
              <a:rPr lang="en-US" dirty="0" err="1" smtClean="0"/>
              <a:t>ক্লাসে</a:t>
            </a:r>
            <a:r>
              <a:rPr lang="en-US" dirty="0" smtClean="0"/>
              <a:t> </a:t>
            </a:r>
            <a:r>
              <a:rPr lang="en-US" dirty="0" err="1" smtClean="0"/>
              <a:t>সবাইকে</a:t>
            </a:r>
            <a:r>
              <a:rPr lang="en-US" dirty="0" smtClean="0"/>
              <a:t> </a:t>
            </a:r>
            <a:r>
              <a:rPr lang="en-US" dirty="0" err="1" smtClean="0"/>
              <a:t>স্বাগতম</a:t>
            </a:r>
            <a:endParaRPr lang="en-US" dirty="0"/>
          </a:p>
        </p:txBody>
      </p:sp>
      <p:pic>
        <p:nvPicPr>
          <p:cNvPr id="4" name="Picture 2" descr="C:\Users\DOEL\Desktop\r16.jpg"/>
          <p:cNvPicPr>
            <a:picLocks noGrp="1" noChangeAspect="1" noChangeArrowheads="1"/>
          </p:cNvPicPr>
          <p:nvPr>
            <p:ph idx="1"/>
          </p:nvPr>
        </p:nvPicPr>
        <p:blipFill>
          <a:blip r:embed="rId2"/>
          <a:srcRect/>
          <a:stretch>
            <a:fillRect/>
          </a:stretch>
        </p:blipFill>
        <p:spPr bwMode="auto">
          <a:xfrm>
            <a:off x="2804160" y="1727513"/>
            <a:ext cx="6022848" cy="3098514"/>
          </a:xfrm>
          <a:prstGeom prst="rect">
            <a:avLst/>
          </a:prstGeom>
          <a:noFill/>
        </p:spPr>
      </p:pic>
    </p:spTree>
    <p:extLst>
      <p:ext uri="{BB962C8B-B14F-4D97-AF65-F5344CB8AC3E}">
        <p14:creationId xmlns:p14="http://schemas.microsoft.com/office/powerpoint/2010/main" val="459551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noGrp="1"/>
          </p:cNvSpPr>
          <p:nvPr>
            <p:ph type="title"/>
          </p:nvPr>
        </p:nvSpPr>
        <p:spPr>
          <a:xfrm>
            <a:off x="1714500" y="914400"/>
            <a:ext cx="9906000" cy="123825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bn-BD" sz="2000" dirty="0" smtClean="0"/>
              <a:t>মেঘমুক্ত অন্ধকার রাতে আকাশের দিকে তাকালে মনে হয় কয়েকটি নক্ষত্র বিশেষ আকৃতিতে মিলে জোট বেঁধেছে। এভাবে আমাদের পরিচিত আকৃতিতে নক্ষত্রদলকে নক্ষত্রমণ্ডলী বলে।</a:t>
            </a:r>
            <a:endParaRPr lang="en-US" sz="2000" dirty="0"/>
          </a:p>
        </p:txBody>
      </p:sp>
      <p:pic>
        <p:nvPicPr>
          <p:cNvPr id="4" name="Picture 2" descr="C:\Users\DOEL\Desktop\conste.......jpg"/>
          <p:cNvPicPr>
            <a:picLocks noChangeAspect="1" noChangeArrowheads="1"/>
          </p:cNvPicPr>
          <p:nvPr/>
        </p:nvPicPr>
        <p:blipFill>
          <a:blip r:embed="rId2"/>
          <a:srcRect/>
          <a:stretch>
            <a:fillRect/>
          </a:stretch>
        </p:blipFill>
        <p:spPr bwMode="auto">
          <a:xfrm>
            <a:off x="3781839" y="2152650"/>
            <a:ext cx="5105400" cy="2619375"/>
          </a:xfrm>
          <a:prstGeom prst="rect">
            <a:avLst/>
          </a:prstGeom>
          <a:noFill/>
        </p:spPr>
      </p:pic>
      <p:sp>
        <p:nvSpPr>
          <p:cNvPr id="5" name="Rectangle 4"/>
          <p:cNvSpPr/>
          <p:nvPr/>
        </p:nvSpPr>
        <p:spPr>
          <a:xfrm>
            <a:off x="3781839" y="5067300"/>
            <a:ext cx="5105400" cy="6096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smtClean="0"/>
              <a:t>নক্ষত্রমণ্ডলী</a:t>
            </a:r>
            <a:endParaRPr lang="en-US" sz="2400" dirty="0"/>
          </a:p>
        </p:txBody>
      </p:sp>
    </p:spTree>
    <p:extLst>
      <p:ext uri="{BB962C8B-B14F-4D97-AF65-F5344CB8AC3E}">
        <p14:creationId xmlns:p14="http://schemas.microsoft.com/office/powerpoint/2010/main" val="1550847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09600"/>
            <a:ext cx="6329704" cy="1133856"/>
          </a:xfrm>
        </p:spPr>
        <p:txBody>
          <a:bodyPr>
            <a:normAutofit/>
          </a:bodyPr>
          <a:lstStyle/>
          <a:p>
            <a:pPr algn="ctr"/>
            <a:r>
              <a:rPr lang="en-US" sz="4000" dirty="0" err="1" smtClean="0"/>
              <a:t>দলীয়</a:t>
            </a:r>
            <a:r>
              <a:rPr lang="en-US" sz="4000" dirty="0" smtClean="0"/>
              <a:t> </a:t>
            </a:r>
            <a:r>
              <a:rPr lang="en-US" sz="4000" dirty="0" err="1" smtClean="0"/>
              <a:t>কাজ</a:t>
            </a:r>
            <a:r>
              <a:rPr lang="en-US" sz="4000" dirty="0" smtClean="0"/>
              <a:t> </a:t>
            </a:r>
            <a:endParaRPr lang="en-US" sz="4000" dirty="0"/>
          </a:p>
        </p:txBody>
      </p:sp>
      <p:sp>
        <p:nvSpPr>
          <p:cNvPr id="4" name="Text Placeholder 3"/>
          <p:cNvSpPr>
            <a:spLocks noGrp="1"/>
          </p:cNvSpPr>
          <p:nvPr>
            <p:ph type="body" idx="1"/>
          </p:nvPr>
        </p:nvSpPr>
        <p:spPr>
          <a:xfrm>
            <a:off x="2589212" y="1865376"/>
            <a:ext cx="8915399" cy="2011680"/>
          </a:xfrm>
        </p:spPr>
        <p:txBody>
          <a:bodyPr/>
          <a:lstStyle/>
          <a:p>
            <a:r>
              <a:rPr lang="en-US" dirty="0" smtClean="0"/>
              <a:t>দলের </a:t>
            </a:r>
            <a:r>
              <a:rPr lang="en-US" dirty="0" err="1" smtClean="0"/>
              <a:t>নাম</a:t>
            </a:r>
            <a:r>
              <a:rPr lang="en-US" dirty="0" smtClean="0"/>
              <a:t> </a:t>
            </a:r>
            <a:r>
              <a:rPr lang="en-US" dirty="0" err="1" smtClean="0"/>
              <a:t>শাপলাঃ</a:t>
            </a:r>
            <a:r>
              <a:rPr lang="en-US" dirty="0" smtClean="0"/>
              <a:t> </a:t>
            </a:r>
          </a:p>
          <a:p>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প্রশ্নঃ</a:t>
            </a:r>
            <a:r>
              <a:rPr lang="en-US" dirty="0" smtClean="0">
                <a:latin typeface="Nirmala UI" panose="020B0502040204020203" pitchFamily="34" charset="0"/>
                <a:ea typeface="Calibri" panose="020F0502020204030204" pitchFamily="34" charset="0"/>
                <a:cs typeface="Times New Roman" panose="02020603050405020304" pitchFamily="18" charset="0"/>
              </a:rPr>
              <a:t> মহাবিশ্ব</a:t>
            </a:r>
            <a:r>
              <a:rPr lang="en-US" dirty="0" smtClean="0"/>
              <a:t> </a:t>
            </a:r>
            <a:r>
              <a:rPr lang="en-US" dirty="0" err="1" smtClean="0"/>
              <a:t>কিভাবে</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গঠিত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হয়েছে</a:t>
            </a:r>
            <a:r>
              <a:rPr lang="en-US" dirty="0" smtClean="0">
                <a:latin typeface="Nirmala UI" panose="020B0502040204020203" pitchFamily="34" charset="0"/>
                <a:ea typeface="Calibri" panose="020F0502020204030204" pitchFamily="34" charset="0"/>
                <a:cs typeface="Times New Roman" panose="02020603050405020304" pitchFamily="18" charset="0"/>
              </a:rPr>
              <a:t>?</a:t>
            </a:r>
          </a:p>
          <a:p>
            <a:r>
              <a:rPr lang="en-US" dirty="0"/>
              <a:t>দলের </a:t>
            </a:r>
            <a:r>
              <a:rPr lang="en-US" dirty="0" err="1"/>
              <a:t>নাম</a:t>
            </a:r>
            <a:r>
              <a:rPr lang="en-US" dirty="0"/>
              <a:t> </a:t>
            </a:r>
            <a:r>
              <a:rPr lang="en-US" dirty="0" err="1" smtClean="0"/>
              <a:t>গোলাপঃ</a:t>
            </a:r>
            <a:endParaRPr lang="en-US" dirty="0" smtClean="0"/>
          </a:p>
          <a:p>
            <a:r>
              <a:rPr lang="en-US" dirty="0" smtClean="0"/>
              <a:t> </a:t>
            </a:r>
            <a:r>
              <a:rPr lang="en-US" dirty="0" err="1" smtClean="0"/>
              <a:t>প্রশ্নঃ</a:t>
            </a:r>
            <a:r>
              <a:rPr lang="en-US" dirty="0" smtClean="0"/>
              <a:t> </a:t>
            </a:r>
            <a:r>
              <a:rPr lang="bn-BD" dirty="0"/>
              <a:t>নক্ষত্রমণ্ডলী </a:t>
            </a:r>
            <a:r>
              <a:rPr lang="en-US" dirty="0" err="1" smtClean="0"/>
              <a:t>কাকে</a:t>
            </a:r>
            <a:r>
              <a:rPr lang="en-US" dirty="0" smtClean="0"/>
              <a:t> </a:t>
            </a:r>
            <a:r>
              <a:rPr lang="bn-BD" dirty="0" smtClean="0"/>
              <a:t>বলে</a:t>
            </a:r>
            <a:r>
              <a:rPr lang="en-US" dirty="0" smtClean="0"/>
              <a:t>? </a:t>
            </a:r>
            <a:endParaRPr lang="en-US" dirty="0"/>
          </a:p>
          <a:p>
            <a:endParaRPr lang="en-US" dirty="0"/>
          </a:p>
        </p:txBody>
      </p:sp>
    </p:spTree>
    <p:extLst>
      <p:ext uri="{BB962C8B-B14F-4D97-AF65-F5344CB8AC3E}">
        <p14:creationId xmlns:p14="http://schemas.microsoft.com/office/powerpoint/2010/main" val="742982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down)">
                                      <p:cBhvr>
                                        <p:cTn id="25" dur="580">
                                          <p:stCondLst>
                                            <p:cond delay="0"/>
                                          </p:stCondLst>
                                        </p:cTn>
                                        <p:tgtEl>
                                          <p:spTgt spid="4">
                                            <p:txEl>
                                              <p:pRg st="0" end="0"/>
                                            </p:txEl>
                                          </p:spTgt>
                                        </p:tgtEl>
                                      </p:cBhvr>
                                    </p:animEffect>
                                    <p:anim calcmode="lin" valueType="num">
                                      <p:cBhvr>
                                        <p:cTn id="26"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0" end="0"/>
                                            </p:txEl>
                                          </p:spTgt>
                                        </p:tgtEl>
                                      </p:cBhvr>
                                      <p:to x="100000" y="60000"/>
                                    </p:animScale>
                                    <p:animScale>
                                      <p:cBhvr>
                                        <p:cTn id="32" dur="166" decel="50000">
                                          <p:stCondLst>
                                            <p:cond delay="676"/>
                                          </p:stCondLst>
                                        </p:cTn>
                                        <p:tgtEl>
                                          <p:spTgt spid="4">
                                            <p:txEl>
                                              <p:pRg st="0" end="0"/>
                                            </p:txEl>
                                          </p:spTgt>
                                        </p:tgtEl>
                                      </p:cBhvr>
                                      <p:to x="100000" y="100000"/>
                                    </p:animScale>
                                    <p:animScale>
                                      <p:cBhvr>
                                        <p:cTn id="33" dur="26">
                                          <p:stCondLst>
                                            <p:cond delay="1312"/>
                                          </p:stCondLst>
                                        </p:cTn>
                                        <p:tgtEl>
                                          <p:spTgt spid="4">
                                            <p:txEl>
                                              <p:pRg st="0" end="0"/>
                                            </p:txEl>
                                          </p:spTgt>
                                        </p:tgtEl>
                                      </p:cBhvr>
                                      <p:to x="100000" y="80000"/>
                                    </p:animScale>
                                    <p:animScale>
                                      <p:cBhvr>
                                        <p:cTn id="34" dur="166" decel="50000">
                                          <p:stCondLst>
                                            <p:cond delay="1338"/>
                                          </p:stCondLst>
                                        </p:cTn>
                                        <p:tgtEl>
                                          <p:spTgt spid="4">
                                            <p:txEl>
                                              <p:pRg st="0" end="0"/>
                                            </p:txEl>
                                          </p:spTgt>
                                        </p:tgtEl>
                                      </p:cBhvr>
                                      <p:to x="100000" y="100000"/>
                                    </p:animScale>
                                    <p:animScale>
                                      <p:cBhvr>
                                        <p:cTn id="35" dur="26">
                                          <p:stCondLst>
                                            <p:cond delay="1642"/>
                                          </p:stCondLst>
                                        </p:cTn>
                                        <p:tgtEl>
                                          <p:spTgt spid="4">
                                            <p:txEl>
                                              <p:pRg st="0" end="0"/>
                                            </p:txEl>
                                          </p:spTgt>
                                        </p:tgtEl>
                                      </p:cBhvr>
                                      <p:to x="100000" y="90000"/>
                                    </p:animScale>
                                    <p:animScale>
                                      <p:cBhvr>
                                        <p:cTn id="36" dur="166" decel="50000">
                                          <p:stCondLst>
                                            <p:cond delay="1668"/>
                                          </p:stCondLst>
                                        </p:cTn>
                                        <p:tgtEl>
                                          <p:spTgt spid="4">
                                            <p:txEl>
                                              <p:pRg st="0" end="0"/>
                                            </p:txEl>
                                          </p:spTgt>
                                        </p:tgtEl>
                                      </p:cBhvr>
                                      <p:to x="100000" y="100000"/>
                                    </p:animScale>
                                    <p:animScale>
                                      <p:cBhvr>
                                        <p:cTn id="37" dur="26">
                                          <p:stCondLst>
                                            <p:cond delay="1808"/>
                                          </p:stCondLst>
                                        </p:cTn>
                                        <p:tgtEl>
                                          <p:spTgt spid="4">
                                            <p:txEl>
                                              <p:pRg st="0" end="0"/>
                                            </p:txEl>
                                          </p:spTgt>
                                        </p:tgtEl>
                                      </p:cBhvr>
                                      <p:to x="100000" y="95000"/>
                                    </p:animScale>
                                    <p:animScale>
                                      <p:cBhvr>
                                        <p:cTn id="38" dur="166" decel="50000">
                                          <p:stCondLst>
                                            <p:cond delay="1834"/>
                                          </p:stCondLst>
                                        </p:cTn>
                                        <p:tgtEl>
                                          <p:spTgt spid="4">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down)">
                                      <p:cBhvr>
                                        <p:cTn id="43" dur="580">
                                          <p:stCondLst>
                                            <p:cond delay="0"/>
                                          </p:stCondLst>
                                        </p:cTn>
                                        <p:tgtEl>
                                          <p:spTgt spid="4">
                                            <p:txEl>
                                              <p:pRg st="1" end="1"/>
                                            </p:txEl>
                                          </p:spTgt>
                                        </p:tgtEl>
                                      </p:cBhvr>
                                    </p:animEffect>
                                    <p:anim calcmode="lin" valueType="num">
                                      <p:cBhvr>
                                        <p:cTn id="44"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xEl>
                                              <p:pRg st="1" end="1"/>
                                            </p:txEl>
                                          </p:spTgt>
                                        </p:tgtEl>
                                      </p:cBhvr>
                                      <p:to x="100000" y="60000"/>
                                    </p:animScale>
                                    <p:animScale>
                                      <p:cBhvr>
                                        <p:cTn id="50" dur="166" decel="50000">
                                          <p:stCondLst>
                                            <p:cond delay="676"/>
                                          </p:stCondLst>
                                        </p:cTn>
                                        <p:tgtEl>
                                          <p:spTgt spid="4">
                                            <p:txEl>
                                              <p:pRg st="1" end="1"/>
                                            </p:txEl>
                                          </p:spTgt>
                                        </p:tgtEl>
                                      </p:cBhvr>
                                      <p:to x="100000" y="100000"/>
                                    </p:animScale>
                                    <p:animScale>
                                      <p:cBhvr>
                                        <p:cTn id="51" dur="26">
                                          <p:stCondLst>
                                            <p:cond delay="1312"/>
                                          </p:stCondLst>
                                        </p:cTn>
                                        <p:tgtEl>
                                          <p:spTgt spid="4">
                                            <p:txEl>
                                              <p:pRg st="1" end="1"/>
                                            </p:txEl>
                                          </p:spTgt>
                                        </p:tgtEl>
                                      </p:cBhvr>
                                      <p:to x="100000" y="80000"/>
                                    </p:animScale>
                                    <p:animScale>
                                      <p:cBhvr>
                                        <p:cTn id="52" dur="166" decel="50000">
                                          <p:stCondLst>
                                            <p:cond delay="1338"/>
                                          </p:stCondLst>
                                        </p:cTn>
                                        <p:tgtEl>
                                          <p:spTgt spid="4">
                                            <p:txEl>
                                              <p:pRg st="1" end="1"/>
                                            </p:txEl>
                                          </p:spTgt>
                                        </p:tgtEl>
                                      </p:cBhvr>
                                      <p:to x="100000" y="100000"/>
                                    </p:animScale>
                                    <p:animScale>
                                      <p:cBhvr>
                                        <p:cTn id="53" dur="26">
                                          <p:stCondLst>
                                            <p:cond delay="1642"/>
                                          </p:stCondLst>
                                        </p:cTn>
                                        <p:tgtEl>
                                          <p:spTgt spid="4">
                                            <p:txEl>
                                              <p:pRg st="1" end="1"/>
                                            </p:txEl>
                                          </p:spTgt>
                                        </p:tgtEl>
                                      </p:cBhvr>
                                      <p:to x="100000" y="90000"/>
                                    </p:animScale>
                                    <p:animScale>
                                      <p:cBhvr>
                                        <p:cTn id="54" dur="166" decel="50000">
                                          <p:stCondLst>
                                            <p:cond delay="1668"/>
                                          </p:stCondLst>
                                        </p:cTn>
                                        <p:tgtEl>
                                          <p:spTgt spid="4">
                                            <p:txEl>
                                              <p:pRg st="1" end="1"/>
                                            </p:txEl>
                                          </p:spTgt>
                                        </p:tgtEl>
                                      </p:cBhvr>
                                      <p:to x="100000" y="100000"/>
                                    </p:animScale>
                                    <p:animScale>
                                      <p:cBhvr>
                                        <p:cTn id="55" dur="26">
                                          <p:stCondLst>
                                            <p:cond delay="1808"/>
                                          </p:stCondLst>
                                        </p:cTn>
                                        <p:tgtEl>
                                          <p:spTgt spid="4">
                                            <p:txEl>
                                              <p:pRg st="1" end="1"/>
                                            </p:txEl>
                                          </p:spTgt>
                                        </p:tgtEl>
                                      </p:cBhvr>
                                      <p:to x="100000" y="95000"/>
                                    </p:animScale>
                                    <p:animScale>
                                      <p:cBhvr>
                                        <p:cTn id="56" dur="166" decel="50000">
                                          <p:stCondLst>
                                            <p:cond delay="1834"/>
                                          </p:stCondLst>
                                        </p:cTn>
                                        <p:tgtEl>
                                          <p:spTgt spid="4">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Effect transition="in" filter="wipe(down)">
                                      <p:cBhvr>
                                        <p:cTn id="61" dur="580">
                                          <p:stCondLst>
                                            <p:cond delay="0"/>
                                          </p:stCondLst>
                                        </p:cTn>
                                        <p:tgtEl>
                                          <p:spTgt spid="4">
                                            <p:txEl>
                                              <p:pRg st="2" end="2"/>
                                            </p:txEl>
                                          </p:spTgt>
                                        </p:tgtEl>
                                      </p:cBhvr>
                                    </p:animEffect>
                                    <p:anim calcmode="lin" valueType="num">
                                      <p:cBhvr>
                                        <p:cTn id="62"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
                                            <p:txEl>
                                              <p:pRg st="2" end="2"/>
                                            </p:txEl>
                                          </p:spTgt>
                                        </p:tgtEl>
                                      </p:cBhvr>
                                      <p:to x="100000" y="60000"/>
                                    </p:animScale>
                                    <p:animScale>
                                      <p:cBhvr>
                                        <p:cTn id="68" dur="166" decel="50000">
                                          <p:stCondLst>
                                            <p:cond delay="676"/>
                                          </p:stCondLst>
                                        </p:cTn>
                                        <p:tgtEl>
                                          <p:spTgt spid="4">
                                            <p:txEl>
                                              <p:pRg st="2" end="2"/>
                                            </p:txEl>
                                          </p:spTgt>
                                        </p:tgtEl>
                                      </p:cBhvr>
                                      <p:to x="100000" y="100000"/>
                                    </p:animScale>
                                    <p:animScale>
                                      <p:cBhvr>
                                        <p:cTn id="69" dur="26">
                                          <p:stCondLst>
                                            <p:cond delay="1312"/>
                                          </p:stCondLst>
                                        </p:cTn>
                                        <p:tgtEl>
                                          <p:spTgt spid="4">
                                            <p:txEl>
                                              <p:pRg st="2" end="2"/>
                                            </p:txEl>
                                          </p:spTgt>
                                        </p:tgtEl>
                                      </p:cBhvr>
                                      <p:to x="100000" y="80000"/>
                                    </p:animScale>
                                    <p:animScale>
                                      <p:cBhvr>
                                        <p:cTn id="70" dur="166" decel="50000">
                                          <p:stCondLst>
                                            <p:cond delay="1338"/>
                                          </p:stCondLst>
                                        </p:cTn>
                                        <p:tgtEl>
                                          <p:spTgt spid="4">
                                            <p:txEl>
                                              <p:pRg st="2" end="2"/>
                                            </p:txEl>
                                          </p:spTgt>
                                        </p:tgtEl>
                                      </p:cBhvr>
                                      <p:to x="100000" y="100000"/>
                                    </p:animScale>
                                    <p:animScale>
                                      <p:cBhvr>
                                        <p:cTn id="71" dur="26">
                                          <p:stCondLst>
                                            <p:cond delay="1642"/>
                                          </p:stCondLst>
                                        </p:cTn>
                                        <p:tgtEl>
                                          <p:spTgt spid="4">
                                            <p:txEl>
                                              <p:pRg st="2" end="2"/>
                                            </p:txEl>
                                          </p:spTgt>
                                        </p:tgtEl>
                                      </p:cBhvr>
                                      <p:to x="100000" y="90000"/>
                                    </p:animScale>
                                    <p:animScale>
                                      <p:cBhvr>
                                        <p:cTn id="72" dur="166" decel="50000">
                                          <p:stCondLst>
                                            <p:cond delay="1668"/>
                                          </p:stCondLst>
                                        </p:cTn>
                                        <p:tgtEl>
                                          <p:spTgt spid="4">
                                            <p:txEl>
                                              <p:pRg st="2" end="2"/>
                                            </p:txEl>
                                          </p:spTgt>
                                        </p:tgtEl>
                                      </p:cBhvr>
                                      <p:to x="100000" y="100000"/>
                                    </p:animScale>
                                    <p:animScale>
                                      <p:cBhvr>
                                        <p:cTn id="73" dur="26">
                                          <p:stCondLst>
                                            <p:cond delay="1808"/>
                                          </p:stCondLst>
                                        </p:cTn>
                                        <p:tgtEl>
                                          <p:spTgt spid="4">
                                            <p:txEl>
                                              <p:pRg st="2" end="2"/>
                                            </p:txEl>
                                          </p:spTgt>
                                        </p:tgtEl>
                                      </p:cBhvr>
                                      <p:to x="100000" y="95000"/>
                                    </p:animScale>
                                    <p:animScale>
                                      <p:cBhvr>
                                        <p:cTn id="74" dur="166" decel="50000">
                                          <p:stCondLst>
                                            <p:cond delay="1834"/>
                                          </p:stCondLst>
                                        </p:cTn>
                                        <p:tgtEl>
                                          <p:spTgt spid="4">
                                            <p:txEl>
                                              <p:pRg st="2" end="2"/>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Effect transition="in" filter="wipe(down)">
                                      <p:cBhvr>
                                        <p:cTn id="79" dur="580">
                                          <p:stCondLst>
                                            <p:cond delay="0"/>
                                          </p:stCondLst>
                                        </p:cTn>
                                        <p:tgtEl>
                                          <p:spTgt spid="4">
                                            <p:txEl>
                                              <p:pRg st="3" end="3"/>
                                            </p:txEl>
                                          </p:spTgt>
                                        </p:tgtEl>
                                      </p:cBhvr>
                                    </p:animEffect>
                                    <p:anim calcmode="lin" valueType="num">
                                      <p:cBhvr>
                                        <p:cTn id="80"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
                                            <p:txEl>
                                              <p:pRg st="3" end="3"/>
                                            </p:txEl>
                                          </p:spTgt>
                                        </p:tgtEl>
                                      </p:cBhvr>
                                      <p:to x="100000" y="60000"/>
                                    </p:animScale>
                                    <p:animScale>
                                      <p:cBhvr>
                                        <p:cTn id="86" dur="166" decel="50000">
                                          <p:stCondLst>
                                            <p:cond delay="676"/>
                                          </p:stCondLst>
                                        </p:cTn>
                                        <p:tgtEl>
                                          <p:spTgt spid="4">
                                            <p:txEl>
                                              <p:pRg st="3" end="3"/>
                                            </p:txEl>
                                          </p:spTgt>
                                        </p:tgtEl>
                                      </p:cBhvr>
                                      <p:to x="100000" y="100000"/>
                                    </p:animScale>
                                    <p:animScale>
                                      <p:cBhvr>
                                        <p:cTn id="87" dur="26">
                                          <p:stCondLst>
                                            <p:cond delay="1312"/>
                                          </p:stCondLst>
                                        </p:cTn>
                                        <p:tgtEl>
                                          <p:spTgt spid="4">
                                            <p:txEl>
                                              <p:pRg st="3" end="3"/>
                                            </p:txEl>
                                          </p:spTgt>
                                        </p:tgtEl>
                                      </p:cBhvr>
                                      <p:to x="100000" y="80000"/>
                                    </p:animScale>
                                    <p:animScale>
                                      <p:cBhvr>
                                        <p:cTn id="88" dur="166" decel="50000">
                                          <p:stCondLst>
                                            <p:cond delay="1338"/>
                                          </p:stCondLst>
                                        </p:cTn>
                                        <p:tgtEl>
                                          <p:spTgt spid="4">
                                            <p:txEl>
                                              <p:pRg st="3" end="3"/>
                                            </p:txEl>
                                          </p:spTgt>
                                        </p:tgtEl>
                                      </p:cBhvr>
                                      <p:to x="100000" y="100000"/>
                                    </p:animScale>
                                    <p:animScale>
                                      <p:cBhvr>
                                        <p:cTn id="89" dur="26">
                                          <p:stCondLst>
                                            <p:cond delay="1642"/>
                                          </p:stCondLst>
                                        </p:cTn>
                                        <p:tgtEl>
                                          <p:spTgt spid="4">
                                            <p:txEl>
                                              <p:pRg st="3" end="3"/>
                                            </p:txEl>
                                          </p:spTgt>
                                        </p:tgtEl>
                                      </p:cBhvr>
                                      <p:to x="100000" y="90000"/>
                                    </p:animScale>
                                    <p:animScale>
                                      <p:cBhvr>
                                        <p:cTn id="90" dur="166" decel="50000">
                                          <p:stCondLst>
                                            <p:cond delay="1668"/>
                                          </p:stCondLst>
                                        </p:cTn>
                                        <p:tgtEl>
                                          <p:spTgt spid="4">
                                            <p:txEl>
                                              <p:pRg st="3" end="3"/>
                                            </p:txEl>
                                          </p:spTgt>
                                        </p:tgtEl>
                                      </p:cBhvr>
                                      <p:to x="100000" y="100000"/>
                                    </p:animScale>
                                    <p:animScale>
                                      <p:cBhvr>
                                        <p:cTn id="91" dur="26">
                                          <p:stCondLst>
                                            <p:cond delay="1808"/>
                                          </p:stCondLst>
                                        </p:cTn>
                                        <p:tgtEl>
                                          <p:spTgt spid="4">
                                            <p:txEl>
                                              <p:pRg st="3" end="3"/>
                                            </p:txEl>
                                          </p:spTgt>
                                        </p:tgtEl>
                                      </p:cBhvr>
                                      <p:to x="100000" y="95000"/>
                                    </p:animScale>
                                    <p:animScale>
                                      <p:cBhvr>
                                        <p:cTn id="92" dur="166" decel="50000">
                                          <p:stCondLst>
                                            <p:cond delay="1834"/>
                                          </p:stCondLst>
                                        </p:cTn>
                                        <p:tgtEl>
                                          <p:spTgt spid="4">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496" y="624110"/>
            <a:ext cx="9822115" cy="1280890"/>
          </a:xfrm>
        </p:spPr>
        <p:txBody>
          <a:bodyPr>
            <a:normAutofit/>
          </a:bodyPr>
          <a:lstStyle/>
          <a:p>
            <a:r>
              <a:rPr lang="as-IN" sz="1600" dirty="0"/>
              <a:t>প্রাচীনকালে জ্যোতির্বিজ্ঞানীরা এক একটি নক্ষত্রদলকে কাল্পনিক রেখা দ্বারা যুক্ত করে বিভিন্ন আকৃতি কল্পনা করে বিভিন্ন নাম দিয়েছেন।এদের কোনোটা দেখতে ভল্লুকের মতো, কোনোটা শিকারির মতো। এদের মধ্যে সপ্তর্ষিমন্ডল (</a:t>
            </a:r>
            <a:r>
              <a:rPr lang="en-US" sz="1600" dirty="0"/>
              <a:t>Great Bear), </a:t>
            </a:r>
            <a:r>
              <a:rPr lang="as-IN" sz="1600" dirty="0"/>
              <a:t>কালপুরুষ (</a:t>
            </a:r>
            <a:r>
              <a:rPr lang="en-US" sz="1600" dirty="0"/>
              <a:t>Orion), </a:t>
            </a:r>
            <a:r>
              <a:rPr lang="as-IN" sz="1600" dirty="0"/>
              <a:t>ক্যাসিওপিয়া (</a:t>
            </a:r>
            <a:r>
              <a:rPr lang="en-US" sz="1600" dirty="0"/>
              <a:t>Cassiopeia), </a:t>
            </a:r>
            <a:r>
              <a:rPr lang="as-IN" sz="1600" dirty="0"/>
              <a:t>লঘুসপ্তর্ষি (</a:t>
            </a:r>
            <a:r>
              <a:rPr lang="en-US" sz="1600" dirty="0"/>
              <a:t>Little Bear), </a:t>
            </a:r>
            <a:r>
              <a:rPr lang="as-IN" sz="1600" dirty="0"/>
              <a:t>বৃহৎ কুকুরমন্ডল (</a:t>
            </a:r>
            <a:r>
              <a:rPr lang="en-US" sz="1600" dirty="0" err="1"/>
              <a:t>Canis</a:t>
            </a:r>
            <a:r>
              <a:rPr lang="en-US" sz="1600" dirty="0"/>
              <a:t> Major) </a:t>
            </a:r>
            <a:r>
              <a:rPr lang="as-IN" sz="1600" dirty="0"/>
              <a:t>ইত্যাদি উল্লেখযোগ্য।</a:t>
            </a:r>
            <a:endParaRPr lang="en-US" sz="1600" dirty="0"/>
          </a:p>
        </p:txBody>
      </p:sp>
      <p:pic>
        <p:nvPicPr>
          <p:cNvPr id="17" name="Picture 3"/>
          <p:cNvPicPr>
            <a:picLocks noChangeAspect="1" noChangeArrowheads="1"/>
          </p:cNvPicPr>
          <p:nvPr/>
        </p:nvPicPr>
        <p:blipFill>
          <a:blip r:embed="rId3"/>
          <a:srcRect/>
          <a:stretch>
            <a:fillRect/>
          </a:stretch>
        </p:blipFill>
        <p:spPr bwMode="auto">
          <a:xfrm>
            <a:off x="-438150" y="1905000"/>
            <a:ext cx="3828255" cy="1924050"/>
          </a:xfrm>
          <a:prstGeom prst="rect">
            <a:avLst/>
          </a:prstGeom>
          <a:noFill/>
          <a:ln w="9525">
            <a:noFill/>
            <a:miter lim="800000"/>
            <a:headEnd/>
            <a:tailEnd/>
          </a:ln>
          <a:effectLst/>
        </p:spPr>
      </p:pic>
      <p:sp>
        <p:nvSpPr>
          <p:cNvPr id="18" name="Rectangle 17"/>
          <p:cNvSpPr/>
          <p:nvPr/>
        </p:nvSpPr>
        <p:spPr>
          <a:xfrm>
            <a:off x="1170432" y="3938016"/>
            <a:ext cx="1743456" cy="280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ভল্লুকের মতো</a:t>
            </a:r>
            <a:endParaRPr lang="en-US" dirty="0"/>
          </a:p>
        </p:txBody>
      </p:sp>
      <p:pic>
        <p:nvPicPr>
          <p:cNvPr id="19" name="Picture 2" descr="C:\Users\DOEL\Desktop\images.png"/>
          <p:cNvPicPr>
            <a:picLocks noChangeAspect="1" noChangeArrowheads="1"/>
          </p:cNvPicPr>
          <p:nvPr/>
        </p:nvPicPr>
        <p:blipFill>
          <a:blip r:embed="rId4"/>
          <a:srcRect/>
          <a:stretch>
            <a:fillRect/>
          </a:stretch>
        </p:blipFill>
        <p:spPr bwMode="auto">
          <a:xfrm>
            <a:off x="3390105" y="1905000"/>
            <a:ext cx="2648745" cy="1924050"/>
          </a:xfrm>
          <a:prstGeom prst="rect">
            <a:avLst/>
          </a:prstGeom>
          <a:noFill/>
        </p:spPr>
      </p:pic>
      <p:sp>
        <p:nvSpPr>
          <p:cNvPr id="20" name="Rectangle 19"/>
          <p:cNvSpPr/>
          <p:nvPr/>
        </p:nvSpPr>
        <p:spPr>
          <a:xfrm>
            <a:off x="3774185" y="3938016"/>
            <a:ext cx="1834135" cy="2987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শিকারির মতো</a:t>
            </a:r>
            <a:endParaRPr lang="en-US" dirty="0"/>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5446" y="1904999"/>
            <a:ext cx="2813304" cy="1924051"/>
          </a:xfrm>
          <a:prstGeom prst="rect">
            <a:avLst/>
          </a:prstGeom>
        </p:spPr>
      </p:pic>
      <p:sp>
        <p:nvSpPr>
          <p:cNvPr id="22" name="Rectangle 21"/>
          <p:cNvSpPr/>
          <p:nvPr/>
        </p:nvSpPr>
        <p:spPr>
          <a:xfrm>
            <a:off x="6754368" y="3938016"/>
            <a:ext cx="1804416" cy="280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a:t>সপ্তর্ষিমন্ডল</a:t>
            </a:r>
            <a:endParaRPr lang="en-US"/>
          </a:p>
        </p:txBody>
      </p:sp>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89923" y="1904998"/>
            <a:ext cx="2603754" cy="1924051"/>
          </a:xfrm>
          <a:prstGeom prst="rect">
            <a:avLst/>
          </a:prstGeom>
        </p:spPr>
      </p:pic>
      <p:sp>
        <p:nvSpPr>
          <p:cNvPr id="24" name="Rectangle 23"/>
          <p:cNvSpPr/>
          <p:nvPr/>
        </p:nvSpPr>
        <p:spPr>
          <a:xfrm>
            <a:off x="9802368" y="3938016"/>
            <a:ext cx="1702243"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a:t>কালপুরুষ</a:t>
            </a:r>
            <a:endParaRPr lang="en-US"/>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3172" y="4367022"/>
            <a:ext cx="2771013" cy="2038350"/>
          </a:xfrm>
          <a:prstGeom prst="rect">
            <a:avLst/>
          </a:prstGeom>
        </p:spPr>
      </p:pic>
      <p:sp>
        <p:nvSpPr>
          <p:cNvPr id="26" name="Rectangle 25"/>
          <p:cNvSpPr/>
          <p:nvPr/>
        </p:nvSpPr>
        <p:spPr>
          <a:xfrm>
            <a:off x="1682496" y="6552818"/>
            <a:ext cx="1816608" cy="305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ক্যাসিওপিয়া </a:t>
            </a:r>
            <a:endParaRPr lang="en-US" dirty="0"/>
          </a:p>
        </p:txBody>
      </p:sp>
      <p:pic>
        <p:nvPicPr>
          <p:cNvPr id="27" name="Picture 3"/>
          <p:cNvPicPr>
            <a:picLocks noChangeAspect="1" noChangeArrowheads="1"/>
          </p:cNvPicPr>
          <p:nvPr/>
        </p:nvPicPr>
        <p:blipFill>
          <a:blip r:embed="rId8"/>
          <a:srcRect/>
          <a:stretch>
            <a:fillRect/>
          </a:stretch>
        </p:blipFill>
        <p:spPr bwMode="auto">
          <a:xfrm>
            <a:off x="4425694" y="4352924"/>
            <a:ext cx="3035810" cy="2199894"/>
          </a:xfrm>
          <a:prstGeom prst="rect">
            <a:avLst/>
          </a:prstGeom>
          <a:noFill/>
          <a:ln w="9525">
            <a:noFill/>
            <a:miter lim="800000"/>
            <a:headEnd/>
            <a:tailEnd/>
          </a:ln>
          <a:effectLst/>
        </p:spPr>
      </p:pic>
      <p:sp>
        <p:nvSpPr>
          <p:cNvPr id="28" name="Rectangle 27"/>
          <p:cNvSpPr/>
          <p:nvPr/>
        </p:nvSpPr>
        <p:spPr>
          <a:xfrm>
            <a:off x="5185410" y="6478333"/>
            <a:ext cx="1706880" cy="263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লঘুসপ্তর্ষি</a:t>
            </a:r>
            <a:endParaRPr lang="en-US" dirty="0"/>
          </a:p>
        </p:txBody>
      </p:sp>
      <p:pic>
        <p:nvPicPr>
          <p:cNvPr id="29" name="Picture 4" descr="C:\Users\DOEL\Desktop\canis major.jpg"/>
          <p:cNvPicPr>
            <a:picLocks noChangeAspect="1" noChangeArrowheads="1"/>
          </p:cNvPicPr>
          <p:nvPr/>
        </p:nvPicPr>
        <p:blipFill>
          <a:blip r:embed="rId9"/>
          <a:srcRect/>
          <a:stretch>
            <a:fillRect/>
          </a:stretch>
        </p:blipFill>
        <p:spPr bwMode="auto">
          <a:xfrm>
            <a:off x="8026144" y="4352925"/>
            <a:ext cx="3460623" cy="2052448"/>
          </a:xfrm>
          <a:prstGeom prst="rect">
            <a:avLst/>
          </a:prstGeom>
          <a:noFill/>
        </p:spPr>
      </p:pic>
      <p:sp>
        <p:nvSpPr>
          <p:cNvPr id="30" name="Rectangle 29"/>
          <p:cNvSpPr/>
          <p:nvPr/>
        </p:nvSpPr>
        <p:spPr>
          <a:xfrm>
            <a:off x="8558784" y="6405372"/>
            <a:ext cx="2072640" cy="324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বৃহৎ কুকুরমন্ডল</a:t>
            </a:r>
            <a:endParaRPr lang="en-US" dirty="0"/>
          </a:p>
        </p:txBody>
      </p:sp>
    </p:spTree>
    <p:extLst>
      <p:ext uri="{BB962C8B-B14F-4D97-AF65-F5344CB8AC3E}">
        <p14:creationId xmlns:p14="http://schemas.microsoft.com/office/powerpoint/2010/main" val="877851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80">
                                          <p:stCondLst>
                                            <p:cond delay="0"/>
                                          </p:stCondLst>
                                        </p:cTn>
                                        <p:tgtEl>
                                          <p:spTgt spid="17"/>
                                        </p:tgtEl>
                                      </p:cBhvr>
                                    </p:animEffect>
                                    <p:anim calcmode="lin" valueType="num">
                                      <p:cBhvr>
                                        <p:cTn id="2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1" dur="26">
                                          <p:stCondLst>
                                            <p:cond delay="650"/>
                                          </p:stCondLst>
                                        </p:cTn>
                                        <p:tgtEl>
                                          <p:spTgt spid="17"/>
                                        </p:tgtEl>
                                      </p:cBhvr>
                                      <p:to x="100000" y="60000"/>
                                    </p:animScale>
                                    <p:animScale>
                                      <p:cBhvr>
                                        <p:cTn id="32" dur="166" decel="50000">
                                          <p:stCondLst>
                                            <p:cond delay="676"/>
                                          </p:stCondLst>
                                        </p:cTn>
                                        <p:tgtEl>
                                          <p:spTgt spid="17"/>
                                        </p:tgtEl>
                                      </p:cBhvr>
                                      <p:to x="100000" y="100000"/>
                                    </p:animScale>
                                    <p:animScale>
                                      <p:cBhvr>
                                        <p:cTn id="33" dur="26">
                                          <p:stCondLst>
                                            <p:cond delay="1312"/>
                                          </p:stCondLst>
                                        </p:cTn>
                                        <p:tgtEl>
                                          <p:spTgt spid="17"/>
                                        </p:tgtEl>
                                      </p:cBhvr>
                                      <p:to x="100000" y="80000"/>
                                    </p:animScale>
                                    <p:animScale>
                                      <p:cBhvr>
                                        <p:cTn id="34" dur="166" decel="50000">
                                          <p:stCondLst>
                                            <p:cond delay="1338"/>
                                          </p:stCondLst>
                                        </p:cTn>
                                        <p:tgtEl>
                                          <p:spTgt spid="17"/>
                                        </p:tgtEl>
                                      </p:cBhvr>
                                      <p:to x="100000" y="100000"/>
                                    </p:animScale>
                                    <p:animScale>
                                      <p:cBhvr>
                                        <p:cTn id="35" dur="26">
                                          <p:stCondLst>
                                            <p:cond delay="1642"/>
                                          </p:stCondLst>
                                        </p:cTn>
                                        <p:tgtEl>
                                          <p:spTgt spid="17"/>
                                        </p:tgtEl>
                                      </p:cBhvr>
                                      <p:to x="100000" y="90000"/>
                                    </p:animScale>
                                    <p:animScale>
                                      <p:cBhvr>
                                        <p:cTn id="36" dur="166" decel="50000">
                                          <p:stCondLst>
                                            <p:cond delay="1668"/>
                                          </p:stCondLst>
                                        </p:cTn>
                                        <p:tgtEl>
                                          <p:spTgt spid="17"/>
                                        </p:tgtEl>
                                      </p:cBhvr>
                                      <p:to x="100000" y="100000"/>
                                    </p:animScale>
                                    <p:animScale>
                                      <p:cBhvr>
                                        <p:cTn id="37" dur="26">
                                          <p:stCondLst>
                                            <p:cond delay="1808"/>
                                          </p:stCondLst>
                                        </p:cTn>
                                        <p:tgtEl>
                                          <p:spTgt spid="17"/>
                                        </p:tgtEl>
                                      </p:cBhvr>
                                      <p:to x="100000" y="95000"/>
                                    </p:animScale>
                                    <p:animScale>
                                      <p:cBhvr>
                                        <p:cTn id="38" dur="166" decel="50000">
                                          <p:stCondLst>
                                            <p:cond delay="1834"/>
                                          </p:stCondLst>
                                        </p:cTn>
                                        <p:tgtEl>
                                          <p:spTgt spid="1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80">
                                          <p:stCondLst>
                                            <p:cond delay="0"/>
                                          </p:stCondLst>
                                        </p:cTn>
                                        <p:tgtEl>
                                          <p:spTgt spid="19"/>
                                        </p:tgtEl>
                                      </p:cBhvr>
                                    </p:animEffect>
                                    <p:anim calcmode="lin" valueType="num">
                                      <p:cBhvr>
                                        <p:cTn id="6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65" dur="26">
                                          <p:stCondLst>
                                            <p:cond delay="650"/>
                                          </p:stCondLst>
                                        </p:cTn>
                                        <p:tgtEl>
                                          <p:spTgt spid="19"/>
                                        </p:tgtEl>
                                      </p:cBhvr>
                                      <p:to x="100000" y="60000"/>
                                    </p:animScale>
                                    <p:animScale>
                                      <p:cBhvr>
                                        <p:cTn id="66" dur="166" decel="50000">
                                          <p:stCondLst>
                                            <p:cond delay="676"/>
                                          </p:stCondLst>
                                        </p:cTn>
                                        <p:tgtEl>
                                          <p:spTgt spid="19"/>
                                        </p:tgtEl>
                                      </p:cBhvr>
                                      <p:to x="100000" y="100000"/>
                                    </p:animScale>
                                    <p:animScale>
                                      <p:cBhvr>
                                        <p:cTn id="67" dur="26">
                                          <p:stCondLst>
                                            <p:cond delay="1312"/>
                                          </p:stCondLst>
                                        </p:cTn>
                                        <p:tgtEl>
                                          <p:spTgt spid="19"/>
                                        </p:tgtEl>
                                      </p:cBhvr>
                                      <p:to x="100000" y="80000"/>
                                    </p:animScale>
                                    <p:animScale>
                                      <p:cBhvr>
                                        <p:cTn id="68" dur="166" decel="50000">
                                          <p:stCondLst>
                                            <p:cond delay="1338"/>
                                          </p:stCondLst>
                                        </p:cTn>
                                        <p:tgtEl>
                                          <p:spTgt spid="19"/>
                                        </p:tgtEl>
                                      </p:cBhvr>
                                      <p:to x="100000" y="100000"/>
                                    </p:animScale>
                                    <p:animScale>
                                      <p:cBhvr>
                                        <p:cTn id="69" dur="26">
                                          <p:stCondLst>
                                            <p:cond delay="1642"/>
                                          </p:stCondLst>
                                        </p:cTn>
                                        <p:tgtEl>
                                          <p:spTgt spid="19"/>
                                        </p:tgtEl>
                                      </p:cBhvr>
                                      <p:to x="100000" y="90000"/>
                                    </p:animScale>
                                    <p:animScale>
                                      <p:cBhvr>
                                        <p:cTn id="70" dur="166" decel="50000">
                                          <p:stCondLst>
                                            <p:cond delay="1668"/>
                                          </p:stCondLst>
                                        </p:cTn>
                                        <p:tgtEl>
                                          <p:spTgt spid="19"/>
                                        </p:tgtEl>
                                      </p:cBhvr>
                                      <p:to x="100000" y="100000"/>
                                    </p:animScale>
                                    <p:animScale>
                                      <p:cBhvr>
                                        <p:cTn id="71" dur="26">
                                          <p:stCondLst>
                                            <p:cond delay="1808"/>
                                          </p:stCondLst>
                                        </p:cTn>
                                        <p:tgtEl>
                                          <p:spTgt spid="19"/>
                                        </p:tgtEl>
                                      </p:cBhvr>
                                      <p:to x="100000" y="95000"/>
                                    </p:animScale>
                                    <p:animScale>
                                      <p:cBhvr>
                                        <p:cTn id="72" dur="166" decel="50000">
                                          <p:stCondLst>
                                            <p:cond delay="1834"/>
                                          </p:stCondLst>
                                        </p:cTn>
                                        <p:tgtEl>
                                          <p:spTgt spid="19"/>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ipe(down)">
                                      <p:cBhvr>
                                        <p:cTn id="75" dur="580">
                                          <p:stCondLst>
                                            <p:cond delay="0"/>
                                          </p:stCondLst>
                                        </p:cTn>
                                        <p:tgtEl>
                                          <p:spTgt spid="20"/>
                                        </p:tgtEl>
                                      </p:cBhvr>
                                    </p:animEffect>
                                    <p:anim calcmode="lin" valueType="num">
                                      <p:cBhvr>
                                        <p:cTn id="7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1" dur="26">
                                          <p:stCondLst>
                                            <p:cond delay="650"/>
                                          </p:stCondLst>
                                        </p:cTn>
                                        <p:tgtEl>
                                          <p:spTgt spid="20"/>
                                        </p:tgtEl>
                                      </p:cBhvr>
                                      <p:to x="100000" y="60000"/>
                                    </p:animScale>
                                    <p:animScale>
                                      <p:cBhvr>
                                        <p:cTn id="82" dur="166" decel="50000">
                                          <p:stCondLst>
                                            <p:cond delay="676"/>
                                          </p:stCondLst>
                                        </p:cTn>
                                        <p:tgtEl>
                                          <p:spTgt spid="20"/>
                                        </p:tgtEl>
                                      </p:cBhvr>
                                      <p:to x="100000" y="100000"/>
                                    </p:animScale>
                                    <p:animScale>
                                      <p:cBhvr>
                                        <p:cTn id="83" dur="26">
                                          <p:stCondLst>
                                            <p:cond delay="1312"/>
                                          </p:stCondLst>
                                        </p:cTn>
                                        <p:tgtEl>
                                          <p:spTgt spid="20"/>
                                        </p:tgtEl>
                                      </p:cBhvr>
                                      <p:to x="100000" y="80000"/>
                                    </p:animScale>
                                    <p:animScale>
                                      <p:cBhvr>
                                        <p:cTn id="84" dur="166" decel="50000">
                                          <p:stCondLst>
                                            <p:cond delay="1338"/>
                                          </p:stCondLst>
                                        </p:cTn>
                                        <p:tgtEl>
                                          <p:spTgt spid="20"/>
                                        </p:tgtEl>
                                      </p:cBhvr>
                                      <p:to x="100000" y="100000"/>
                                    </p:animScale>
                                    <p:animScale>
                                      <p:cBhvr>
                                        <p:cTn id="85" dur="26">
                                          <p:stCondLst>
                                            <p:cond delay="1642"/>
                                          </p:stCondLst>
                                        </p:cTn>
                                        <p:tgtEl>
                                          <p:spTgt spid="20"/>
                                        </p:tgtEl>
                                      </p:cBhvr>
                                      <p:to x="100000" y="90000"/>
                                    </p:animScale>
                                    <p:animScale>
                                      <p:cBhvr>
                                        <p:cTn id="86" dur="166" decel="50000">
                                          <p:stCondLst>
                                            <p:cond delay="1668"/>
                                          </p:stCondLst>
                                        </p:cTn>
                                        <p:tgtEl>
                                          <p:spTgt spid="20"/>
                                        </p:tgtEl>
                                      </p:cBhvr>
                                      <p:to x="100000" y="100000"/>
                                    </p:animScale>
                                    <p:animScale>
                                      <p:cBhvr>
                                        <p:cTn id="87" dur="26">
                                          <p:stCondLst>
                                            <p:cond delay="1808"/>
                                          </p:stCondLst>
                                        </p:cTn>
                                        <p:tgtEl>
                                          <p:spTgt spid="20"/>
                                        </p:tgtEl>
                                      </p:cBhvr>
                                      <p:to x="100000" y="95000"/>
                                    </p:animScale>
                                    <p:animScale>
                                      <p:cBhvr>
                                        <p:cTn id="88" dur="166" decel="50000">
                                          <p:stCondLst>
                                            <p:cond delay="1834"/>
                                          </p:stCondLst>
                                        </p:cTn>
                                        <p:tgtEl>
                                          <p:spTgt spid="20"/>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nodeType="clickEffect">
                                  <p:stCondLst>
                                    <p:cond delay="0"/>
                                  </p:stCondLst>
                                  <p:childTnLst>
                                    <p:set>
                                      <p:cBhvr>
                                        <p:cTn id="92" dur="1" fill="hold">
                                          <p:stCondLst>
                                            <p:cond delay="0"/>
                                          </p:stCondLst>
                                        </p:cTn>
                                        <p:tgtEl>
                                          <p:spTgt spid="21"/>
                                        </p:tgtEl>
                                        <p:attrNameLst>
                                          <p:attrName>style.visibility</p:attrName>
                                        </p:attrNameLst>
                                      </p:cBhvr>
                                      <p:to>
                                        <p:strVal val="visible"/>
                                      </p:to>
                                    </p:set>
                                    <p:animEffect transition="in" filter="wipe(down)">
                                      <p:cBhvr>
                                        <p:cTn id="93" dur="580">
                                          <p:stCondLst>
                                            <p:cond delay="0"/>
                                          </p:stCondLst>
                                        </p:cTn>
                                        <p:tgtEl>
                                          <p:spTgt spid="21"/>
                                        </p:tgtEl>
                                      </p:cBhvr>
                                    </p:animEffect>
                                    <p:anim calcmode="lin" valueType="num">
                                      <p:cBhvr>
                                        <p:cTn id="9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9" dur="26">
                                          <p:stCondLst>
                                            <p:cond delay="650"/>
                                          </p:stCondLst>
                                        </p:cTn>
                                        <p:tgtEl>
                                          <p:spTgt spid="21"/>
                                        </p:tgtEl>
                                      </p:cBhvr>
                                      <p:to x="100000" y="60000"/>
                                    </p:animScale>
                                    <p:animScale>
                                      <p:cBhvr>
                                        <p:cTn id="100" dur="166" decel="50000">
                                          <p:stCondLst>
                                            <p:cond delay="676"/>
                                          </p:stCondLst>
                                        </p:cTn>
                                        <p:tgtEl>
                                          <p:spTgt spid="21"/>
                                        </p:tgtEl>
                                      </p:cBhvr>
                                      <p:to x="100000" y="100000"/>
                                    </p:animScale>
                                    <p:animScale>
                                      <p:cBhvr>
                                        <p:cTn id="101" dur="26">
                                          <p:stCondLst>
                                            <p:cond delay="1312"/>
                                          </p:stCondLst>
                                        </p:cTn>
                                        <p:tgtEl>
                                          <p:spTgt spid="21"/>
                                        </p:tgtEl>
                                      </p:cBhvr>
                                      <p:to x="100000" y="80000"/>
                                    </p:animScale>
                                    <p:animScale>
                                      <p:cBhvr>
                                        <p:cTn id="102" dur="166" decel="50000">
                                          <p:stCondLst>
                                            <p:cond delay="1338"/>
                                          </p:stCondLst>
                                        </p:cTn>
                                        <p:tgtEl>
                                          <p:spTgt spid="21"/>
                                        </p:tgtEl>
                                      </p:cBhvr>
                                      <p:to x="100000" y="100000"/>
                                    </p:animScale>
                                    <p:animScale>
                                      <p:cBhvr>
                                        <p:cTn id="103" dur="26">
                                          <p:stCondLst>
                                            <p:cond delay="1642"/>
                                          </p:stCondLst>
                                        </p:cTn>
                                        <p:tgtEl>
                                          <p:spTgt spid="21"/>
                                        </p:tgtEl>
                                      </p:cBhvr>
                                      <p:to x="100000" y="90000"/>
                                    </p:animScale>
                                    <p:animScale>
                                      <p:cBhvr>
                                        <p:cTn id="104" dur="166" decel="50000">
                                          <p:stCondLst>
                                            <p:cond delay="1668"/>
                                          </p:stCondLst>
                                        </p:cTn>
                                        <p:tgtEl>
                                          <p:spTgt spid="21"/>
                                        </p:tgtEl>
                                      </p:cBhvr>
                                      <p:to x="100000" y="100000"/>
                                    </p:animScale>
                                    <p:animScale>
                                      <p:cBhvr>
                                        <p:cTn id="105" dur="26">
                                          <p:stCondLst>
                                            <p:cond delay="1808"/>
                                          </p:stCondLst>
                                        </p:cTn>
                                        <p:tgtEl>
                                          <p:spTgt spid="21"/>
                                        </p:tgtEl>
                                      </p:cBhvr>
                                      <p:to x="100000" y="95000"/>
                                    </p:animScale>
                                    <p:animScale>
                                      <p:cBhvr>
                                        <p:cTn id="106" dur="166" decel="50000">
                                          <p:stCondLst>
                                            <p:cond delay="1834"/>
                                          </p:stCondLst>
                                        </p:cTn>
                                        <p:tgtEl>
                                          <p:spTgt spid="21"/>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wipe(down)">
                                      <p:cBhvr>
                                        <p:cTn id="109" dur="580">
                                          <p:stCondLst>
                                            <p:cond delay="0"/>
                                          </p:stCondLst>
                                        </p:cTn>
                                        <p:tgtEl>
                                          <p:spTgt spid="22"/>
                                        </p:tgtEl>
                                      </p:cBhvr>
                                    </p:animEffect>
                                    <p:anim calcmode="lin" valueType="num">
                                      <p:cBhvr>
                                        <p:cTn id="11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15" dur="26">
                                          <p:stCondLst>
                                            <p:cond delay="650"/>
                                          </p:stCondLst>
                                        </p:cTn>
                                        <p:tgtEl>
                                          <p:spTgt spid="22"/>
                                        </p:tgtEl>
                                      </p:cBhvr>
                                      <p:to x="100000" y="60000"/>
                                    </p:animScale>
                                    <p:animScale>
                                      <p:cBhvr>
                                        <p:cTn id="116" dur="166" decel="50000">
                                          <p:stCondLst>
                                            <p:cond delay="676"/>
                                          </p:stCondLst>
                                        </p:cTn>
                                        <p:tgtEl>
                                          <p:spTgt spid="22"/>
                                        </p:tgtEl>
                                      </p:cBhvr>
                                      <p:to x="100000" y="100000"/>
                                    </p:animScale>
                                    <p:animScale>
                                      <p:cBhvr>
                                        <p:cTn id="117" dur="26">
                                          <p:stCondLst>
                                            <p:cond delay="1312"/>
                                          </p:stCondLst>
                                        </p:cTn>
                                        <p:tgtEl>
                                          <p:spTgt spid="22"/>
                                        </p:tgtEl>
                                      </p:cBhvr>
                                      <p:to x="100000" y="80000"/>
                                    </p:animScale>
                                    <p:animScale>
                                      <p:cBhvr>
                                        <p:cTn id="118" dur="166" decel="50000">
                                          <p:stCondLst>
                                            <p:cond delay="1338"/>
                                          </p:stCondLst>
                                        </p:cTn>
                                        <p:tgtEl>
                                          <p:spTgt spid="22"/>
                                        </p:tgtEl>
                                      </p:cBhvr>
                                      <p:to x="100000" y="100000"/>
                                    </p:animScale>
                                    <p:animScale>
                                      <p:cBhvr>
                                        <p:cTn id="119" dur="26">
                                          <p:stCondLst>
                                            <p:cond delay="1642"/>
                                          </p:stCondLst>
                                        </p:cTn>
                                        <p:tgtEl>
                                          <p:spTgt spid="22"/>
                                        </p:tgtEl>
                                      </p:cBhvr>
                                      <p:to x="100000" y="90000"/>
                                    </p:animScale>
                                    <p:animScale>
                                      <p:cBhvr>
                                        <p:cTn id="120" dur="166" decel="50000">
                                          <p:stCondLst>
                                            <p:cond delay="1668"/>
                                          </p:stCondLst>
                                        </p:cTn>
                                        <p:tgtEl>
                                          <p:spTgt spid="22"/>
                                        </p:tgtEl>
                                      </p:cBhvr>
                                      <p:to x="100000" y="100000"/>
                                    </p:animScale>
                                    <p:animScale>
                                      <p:cBhvr>
                                        <p:cTn id="121" dur="26">
                                          <p:stCondLst>
                                            <p:cond delay="1808"/>
                                          </p:stCondLst>
                                        </p:cTn>
                                        <p:tgtEl>
                                          <p:spTgt spid="22"/>
                                        </p:tgtEl>
                                      </p:cBhvr>
                                      <p:to x="100000" y="95000"/>
                                    </p:animScale>
                                    <p:animScale>
                                      <p:cBhvr>
                                        <p:cTn id="122" dur="166" decel="50000">
                                          <p:stCondLst>
                                            <p:cond delay="1834"/>
                                          </p:stCondLst>
                                        </p:cTn>
                                        <p:tgtEl>
                                          <p:spTgt spid="22"/>
                                        </p:tgtEl>
                                      </p:cBhvr>
                                      <p:to x="100000" y="100000"/>
                                    </p:animScale>
                                  </p:childTnLst>
                                </p:cTn>
                              </p:par>
                            </p:childTnLst>
                          </p:cTn>
                        </p:par>
                      </p:childTnLst>
                    </p:cTn>
                  </p:par>
                  <p:par>
                    <p:cTn id="123" fill="hold">
                      <p:stCondLst>
                        <p:cond delay="indefinite"/>
                      </p:stCondLst>
                      <p:childTnLst>
                        <p:par>
                          <p:cTn id="124" fill="hold">
                            <p:stCondLst>
                              <p:cond delay="0"/>
                            </p:stCondLst>
                            <p:childTnLst>
                              <p:par>
                                <p:cTn id="125" presetID="26" presetClass="entr" presetSubtype="0" fill="hold" nodeType="clickEffect">
                                  <p:stCondLst>
                                    <p:cond delay="0"/>
                                  </p:stCondLst>
                                  <p:childTnLst>
                                    <p:set>
                                      <p:cBhvr>
                                        <p:cTn id="126" dur="1" fill="hold">
                                          <p:stCondLst>
                                            <p:cond delay="0"/>
                                          </p:stCondLst>
                                        </p:cTn>
                                        <p:tgtEl>
                                          <p:spTgt spid="23"/>
                                        </p:tgtEl>
                                        <p:attrNameLst>
                                          <p:attrName>style.visibility</p:attrName>
                                        </p:attrNameLst>
                                      </p:cBhvr>
                                      <p:to>
                                        <p:strVal val="visible"/>
                                      </p:to>
                                    </p:set>
                                    <p:animEffect transition="in" filter="wipe(down)">
                                      <p:cBhvr>
                                        <p:cTn id="127" dur="580">
                                          <p:stCondLst>
                                            <p:cond delay="0"/>
                                          </p:stCondLst>
                                        </p:cTn>
                                        <p:tgtEl>
                                          <p:spTgt spid="23"/>
                                        </p:tgtEl>
                                      </p:cBhvr>
                                    </p:animEffect>
                                    <p:anim calcmode="lin" valueType="num">
                                      <p:cBhvr>
                                        <p:cTn id="12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3" dur="26">
                                          <p:stCondLst>
                                            <p:cond delay="650"/>
                                          </p:stCondLst>
                                        </p:cTn>
                                        <p:tgtEl>
                                          <p:spTgt spid="23"/>
                                        </p:tgtEl>
                                      </p:cBhvr>
                                      <p:to x="100000" y="60000"/>
                                    </p:animScale>
                                    <p:animScale>
                                      <p:cBhvr>
                                        <p:cTn id="134" dur="166" decel="50000">
                                          <p:stCondLst>
                                            <p:cond delay="676"/>
                                          </p:stCondLst>
                                        </p:cTn>
                                        <p:tgtEl>
                                          <p:spTgt spid="23"/>
                                        </p:tgtEl>
                                      </p:cBhvr>
                                      <p:to x="100000" y="100000"/>
                                    </p:animScale>
                                    <p:animScale>
                                      <p:cBhvr>
                                        <p:cTn id="135" dur="26">
                                          <p:stCondLst>
                                            <p:cond delay="1312"/>
                                          </p:stCondLst>
                                        </p:cTn>
                                        <p:tgtEl>
                                          <p:spTgt spid="23"/>
                                        </p:tgtEl>
                                      </p:cBhvr>
                                      <p:to x="100000" y="80000"/>
                                    </p:animScale>
                                    <p:animScale>
                                      <p:cBhvr>
                                        <p:cTn id="136" dur="166" decel="50000">
                                          <p:stCondLst>
                                            <p:cond delay="1338"/>
                                          </p:stCondLst>
                                        </p:cTn>
                                        <p:tgtEl>
                                          <p:spTgt spid="23"/>
                                        </p:tgtEl>
                                      </p:cBhvr>
                                      <p:to x="100000" y="100000"/>
                                    </p:animScale>
                                    <p:animScale>
                                      <p:cBhvr>
                                        <p:cTn id="137" dur="26">
                                          <p:stCondLst>
                                            <p:cond delay="1642"/>
                                          </p:stCondLst>
                                        </p:cTn>
                                        <p:tgtEl>
                                          <p:spTgt spid="23"/>
                                        </p:tgtEl>
                                      </p:cBhvr>
                                      <p:to x="100000" y="90000"/>
                                    </p:animScale>
                                    <p:animScale>
                                      <p:cBhvr>
                                        <p:cTn id="138" dur="166" decel="50000">
                                          <p:stCondLst>
                                            <p:cond delay="1668"/>
                                          </p:stCondLst>
                                        </p:cTn>
                                        <p:tgtEl>
                                          <p:spTgt spid="23"/>
                                        </p:tgtEl>
                                      </p:cBhvr>
                                      <p:to x="100000" y="100000"/>
                                    </p:animScale>
                                    <p:animScale>
                                      <p:cBhvr>
                                        <p:cTn id="139" dur="26">
                                          <p:stCondLst>
                                            <p:cond delay="1808"/>
                                          </p:stCondLst>
                                        </p:cTn>
                                        <p:tgtEl>
                                          <p:spTgt spid="23"/>
                                        </p:tgtEl>
                                      </p:cBhvr>
                                      <p:to x="100000" y="95000"/>
                                    </p:animScale>
                                    <p:animScale>
                                      <p:cBhvr>
                                        <p:cTn id="140" dur="166" decel="50000">
                                          <p:stCondLst>
                                            <p:cond delay="1834"/>
                                          </p:stCondLst>
                                        </p:cTn>
                                        <p:tgtEl>
                                          <p:spTgt spid="23"/>
                                        </p:tgtEl>
                                      </p:cBhvr>
                                      <p:to x="100000" y="100000"/>
                                    </p:animScale>
                                  </p:childTnLst>
                                </p:cTn>
                              </p:par>
                              <p:par>
                                <p:cTn id="141" presetID="26" presetClass="entr" presetSubtype="0" fill="hold" grpId="0" nodeType="withEffect">
                                  <p:stCondLst>
                                    <p:cond delay="0"/>
                                  </p:stCondLst>
                                  <p:childTnLst>
                                    <p:set>
                                      <p:cBhvr>
                                        <p:cTn id="142" dur="1" fill="hold">
                                          <p:stCondLst>
                                            <p:cond delay="0"/>
                                          </p:stCondLst>
                                        </p:cTn>
                                        <p:tgtEl>
                                          <p:spTgt spid="24"/>
                                        </p:tgtEl>
                                        <p:attrNameLst>
                                          <p:attrName>style.visibility</p:attrName>
                                        </p:attrNameLst>
                                      </p:cBhvr>
                                      <p:to>
                                        <p:strVal val="visible"/>
                                      </p:to>
                                    </p:set>
                                    <p:animEffect transition="in" filter="wipe(down)">
                                      <p:cBhvr>
                                        <p:cTn id="143" dur="580">
                                          <p:stCondLst>
                                            <p:cond delay="0"/>
                                          </p:stCondLst>
                                        </p:cTn>
                                        <p:tgtEl>
                                          <p:spTgt spid="24"/>
                                        </p:tgtEl>
                                      </p:cBhvr>
                                    </p:animEffect>
                                    <p:anim calcmode="lin" valueType="num">
                                      <p:cBhvr>
                                        <p:cTn id="14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49" dur="26">
                                          <p:stCondLst>
                                            <p:cond delay="650"/>
                                          </p:stCondLst>
                                        </p:cTn>
                                        <p:tgtEl>
                                          <p:spTgt spid="24"/>
                                        </p:tgtEl>
                                      </p:cBhvr>
                                      <p:to x="100000" y="60000"/>
                                    </p:animScale>
                                    <p:animScale>
                                      <p:cBhvr>
                                        <p:cTn id="150" dur="166" decel="50000">
                                          <p:stCondLst>
                                            <p:cond delay="676"/>
                                          </p:stCondLst>
                                        </p:cTn>
                                        <p:tgtEl>
                                          <p:spTgt spid="24"/>
                                        </p:tgtEl>
                                      </p:cBhvr>
                                      <p:to x="100000" y="100000"/>
                                    </p:animScale>
                                    <p:animScale>
                                      <p:cBhvr>
                                        <p:cTn id="151" dur="26">
                                          <p:stCondLst>
                                            <p:cond delay="1312"/>
                                          </p:stCondLst>
                                        </p:cTn>
                                        <p:tgtEl>
                                          <p:spTgt spid="24"/>
                                        </p:tgtEl>
                                      </p:cBhvr>
                                      <p:to x="100000" y="80000"/>
                                    </p:animScale>
                                    <p:animScale>
                                      <p:cBhvr>
                                        <p:cTn id="152" dur="166" decel="50000">
                                          <p:stCondLst>
                                            <p:cond delay="1338"/>
                                          </p:stCondLst>
                                        </p:cTn>
                                        <p:tgtEl>
                                          <p:spTgt spid="24"/>
                                        </p:tgtEl>
                                      </p:cBhvr>
                                      <p:to x="100000" y="100000"/>
                                    </p:animScale>
                                    <p:animScale>
                                      <p:cBhvr>
                                        <p:cTn id="153" dur="26">
                                          <p:stCondLst>
                                            <p:cond delay="1642"/>
                                          </p:stCondLst>
                                        </p:cTn>
                                        <p:tgtEl>
                                          <p:spTgt spid="24"/>
                                        </p:tgtEl>
                                      </p:cBhvr>
                                      <p:to x="100000" y="90000"/>
                                    </p:animScale>
                                    <p:animScale>
                                      <p:cBhvr>
                                        <p:cTn id="154" dur="166" decel="50000">
                                          <p:stCondLst>
                                            <p:cond delay="1668"/>
                                          </p:stCondLst>
                                        </p:cTn>
                                        <p:tgtEl>
                                          <p:spTgt spid="24"/>
                                        </p:tgtEl>
                                      </p:cBhvr>
                                      <p:to x="100000" y="100000"/>
                                    </p:animScale>
                                    <p:animScale>
                                      <p:cBhvr>
                                        <p:cTn id="155" dur="26">
                                          <p:stCondLst>
                                            <p:cond delay="1808"/>
                                          </p:stCondLst>
                                        </p:cTn>
                                        <p:tgtEl>
                                          <p:spTgt spid="24"/>
                                        </p:tgtEl>
                                      </p:cBhvr>
                                      <p:to x="100000" y="95000"/>
                                    </p:animScale>
                                    <p:animScale>
                                      <p:cBhvr>
                                        <p:cTn id="156" dur="166" decel="50000">
                                          <p:stCondLst>
                                            <p:cond delay="1834"/>
                                          </p:stCondLst>
                                        </p:cTn>
                                        <p:tgtEl>
                                          <p:spTgt spid="24"/>
                                        </p:tgtEl>
                                      </p:cBhvr>
                                      <p:to x="100000" y="100000"/>
                                    </p:animScale>
                                  </p:childTnLst>
                                </p:cTn>
                              </p:par>
                            </p:childTnLst>
                          </p:cTn>
                        </p:par>
                      </p:childTnLst>
                    </p:cTn>
                  </p:par>
                  <p:par>
                    <p:cTn id="157" fill="hold">
                      <p:stCondLst>
                        <p:cond delay="indefinite"/>
                      </p:stCondLst>
                      <p:childTnLst>
                        <p:par>
                          <p:cTn id="158" fill="hold">
                            <p:stCondLst>
                              <p:cond delay="0"/>
                            </p:stCondLst>
                            <p:childTnLst>
                              <p:par>
                                <p:cTn id="159" presetID="26" presetClass="entr" presetSubtype="0" fill="hold" nodeType="clickEffect">
                                  <p:stCondLst>
                                    <p:cond delay="0"/>
                                  </p:stCondLst>
                                  <p:childTnLst>
                                    <p:set>
                                      <p:cBhvr>
                                        <p:cTn id="160" dur="1" fill="hold">
                                          <p:stCondLst>
                                            <p:cond delay="0"/>
                                          </p:stCondLst>
                                        </p:cTn>
                                        <p:tgtEl>
                                          <p:spTgt spid="25"/>
                                        </p:tgtEl>
                                        <p:attrNameLst>
                                          <p:attrName>style.visibility</p:attrName>
                                        </p:attrNameLst>
                                      </p:cBhvr>
                                      <p:to>
                                        <p:strVal val="visible"/>
                                      </p:to>
                                    </p:set>
                                    <p:animEffect transition="in" filter="wipe(down)">
                                      <p:cBhvr>
                                        <p:cTn id="161" dur="580">
                                          <p:stCondLst>
                                            <p:cond delay="0"/>
                                          </p:stCondLst>
                                        </p:cTn>
                                        <p:tgtEl>
                                          <p:spTgt spid="25"/>
                                        </p:tgtEl>
                                      </p:cBhvr>
                                    </p:animEffect>
                                    <p:anim calcmode="lin" valueType="num">
                                      <p:cBhvr>
                                        <p:cTn id="16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67" dur="26">
                                          <p:stCondLst>
                                            <p:cond delay="650"/>
                                          </p:stCondLst>
                                        </p:cTn>
                                        <p:tgtEl>
                                          <p:spTgt spid="25"/>
                                        </p:tgtEl>
                                      </p:cBhvr>
                                      <p:to x="100000" y="60000"/>
                                    </p:animScale>
                                    <p:animScale>
                                      <p:cBhvr>
                                        <p:cTn id="168" dur="166" decel="50000">
                                          <p:stCondLst>
                                            <p:cond delay="676"/>
                                          </p:stCondLst>
                                        </p:cTn>
                                        <p:tgtEl>
                                          <p:spTgt spid="25"/>
                                        </p:tgtEl>
                                      </p:cBhvr>
                                      <p:to x="100000" y="100000"/>
                                    </p:animScale>
                                    <p:animScale>
                                      <p:cBhvr>
                                        <p:cTn id="169" dur="26">
                                          <p:stCondLst>
                                            <p:cond delay="1312"/>
                                          </p:stCondLst>
                                        </p:cTn>
                                        <p:tgtEl>
                                          <p:spTgt spid="25"/>
                                        </p:tgtEl>
                                      </p:cBhvr>
                                      <p:to x="100000" y="80000"/>
                                    </p:animScale>
                                    <p:animScale>
                                      <p:cBhvr>
                                        <p:cTn id="170" dur="166" decel="50000">
                                          <p:stCondLst>
                                            <p:cond delay="1338"/>
                                          </p:stCondLst>
                                        </p:cTn>
                                        <p:tgtEl>
                                          <p:spTgt spid="25"/>
                                        </p:tgtEl>
                                      </p:cBhvr>
                                      <p:to x="100000" y="100000"/>
                                    </p:animScale>
                                    <p:animScale>
                                      <p:cBhvr>
                                        <p:cTn id="171" dur="26">
                                          <p:stCondLst>
                                            <p:cond delay="1642"/>
                                          </p:stCondLst>
                                        </p:cTn>
                                        <p:tgtEl>
                                          <p:spTgt spid="25"/>
                                        </p:tgtEl>
                                      </p:cBhvr>
                                      <p:to x="100000" y="90000"/>
                                    </p:animScale>
                                    <p:animScale>
                                      <p:cBhvr>
                                        <p:cTn id="172" dur="166" decel="50000">
                                          <p:stCondLst>
                                            <p:cond delay="1668"/>
                                          </p:stCondLst>
                                        </p:cTn>
                                        <p:tgtEl>
                                          <p:spTgt spid="25"/>
                                        </p:tgtEl>
                                      </p:cBhvr>
                                      <p:to x="100000" y="100000"/>
                                    </p:animScale>
                                    <p:animScale>
                                      <p:cBhvr>
                                        <p:cTn id="173" dur="26">
                                          <p:stCondLst>
                                            <p:cond delay="1808"/>
                                          </p:stCondLst>
                                        </p:cTn>
                                        <p:tgtEl>
                                          <p:spTgt spid="25"/>
                                        </p:tgtEl>
                                      </p:cBhvr>
                                      <p:to x="100000" y="95000"/>
                                    </p:animScale>
                                    <p:animScale>
                                      <p:cBhvr>
                                        <p:cTn id="174" dur="166" decel="50000">
                                          <p:stCondLst>
                                            <p:cond delay="1834"/>
                                          </p:stCondLst>
                                        </p:cTn>
                                        <p:tgtEl>
                                          <p:spTgt spid="25"/>
                                        </p:tgtEl>
                                      </p:cBhvr>
                                      <p:to x="100000" y="100000"/>
                                    </p:animScale>
                                  </p:childTnLst>
                                </p:cTn>
                              </p:par>
                              <p:par>
                                <p:cTn id="175" presetID="26" presetClass="entr" presetSubtype="0" fill="hold" grpId="0" nodeType="withEffect">
                                  <p:stCondLst>
                                    <p:cond delay="0"/>
                                  </p:stCondLst>
                                  <p:childTnLst>
                                    <p:set>
                                      <p:cBhvr>
                                        <p:cTn id="176" dur="1" fill="hold">
                                          <p:stCondLst>
                                            <p:cond delay="0"/>
                                          </p:stCondLst>
                                        </p:cTn>
                                        <p:tgtEl>
                                          <p:spTgt spid="26"/>
                                        </p:tgtEl>
                                        <p:attrNameLst>
                                          <p:attrName>style.visibility</p:attrName>
                                        </p:attrNameLst>
                                      </p:cBhvr>
                                      <p:to>
                                        <p:strVal val="visible"/>
                                      </p:to>
                                    </p:set>
                                    <p:animEffect transition="in" filter="wipe(down)">
                                      <p:cBhvr>
                                        <p:cTn id="177" dur="580">
                                          <p:stCondLst>
                                            <p:cond delay="0"/>
                                          </p:stCondLst>
                                        </p:cTn>
                                        <p:tgtEl>
                                          <p:spTgt spid="26"/>
                                        </p:tgtEl>
                                      </p:cBhvr>
                                    </p:animEffect>
                                    <p:anim calcmode="lin" valueType="num">
                                      <p:cBhvr>
                                        <p:cTn id="17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3" dur="26">
                                          <p:stCondLst>
                                            <p:cond delay="650"/>
                                          </p:stCondLst>
                                        </p:cTn>
                                        <p:tgtEl>
                                          <p:spTgt spid="26"/>
                                        </p:tgtEl>
                                      </p:cBhvr>
                                      <p:to x="100000" y="60000"/>
                                    </p:animScale>
                                    <p:animScale>
                                      <p:cBhvr>
                                        <p:cTn id="184" dur="166" decel="50000">
                                          <p:stCondLst>
                                            <p:cond delay="676"/>
                                          </p:stCondLst>
                                        </p:cTn>
                                        <p:tgtEl>
                                          <p:spTgt spid="26"/>
                                        </p:tgtEl>
                                      </p:cBhvr>
                                      <p:to x="100000" y="100000"/>
                                    </p:animScale>
                                    <p:animScale>
                                      <p:cBhvr>
                                        <p:cTn id="185" dur="26">
                                          <p:stCondLst>
                                            <p:cond delay="1312"/>
                                          </p:stCondLst>
                                        </p:cTn>
                                        <p:tgtEl>
                                          <p:spTgt spid="26"/>
                                        </p:tgtEl>
                                      </p:cBhvr>
                                      <p:to x="100000" y="80000"/>
                                    </p:animScale>
                                    <p:animScale>
                                      <p:cBhvr>
                                        <p:cTn id="186" dur="166" decel="50000">
                                          <p:stCondLst>
                                            <p:cond delay="1338"/>
                                          </p:stCondLst>
                                        </p:cTn>
                                        <p:tgtEl>
                                          <p:spTgt spid="26"/>
                                        </p:tgtEl>
                                      </p:cBhvr>
                                      <p:to x="100000" y="100000"/>
                                    </p:animScale>
                                    <p:animScale>
                                      <p:cBhvr>
                                        <p:cTn id="187" dur="26">
                                          <p:stCondLst>
                                            <p:cond delay="1642"/>
                                          </p:stCondLst>
                                        </p:cTn>
                                        <p:tgtEl>
                                          <p:spTgt spid="26"/>
                                        </p:tgtEl>
                                      </p:cBhvr>
                                      <p:to x="100000" y="90000"/>
                                    </p:animScale>
                                    <p:animScale>
                                      <p:cBhvr>
                                        <p:cTn id="188" dur="166" decel="50000">
                                          <p:stCondLst>
                                            <p:cond delay="1668"/>
                                          </p:stCondLst>
                                        </p:cTn>
                                        <p:tgtEl>
                                          <p:spTgt spid="26"/>
                                        </p:tgtEl>
                                      </p:cBhvr>
                                      <p:to x="100000" y="100000"/>
                                    </p:animScale>
                                    <p:animScale>
                                      <p:cBhvr>
                                        <p:cTn id="189" dur="26">
                                          <p:stCondLst>
                                            <p:cond delay="1808"/>
                                          </p:stCondLst>
                                        </p:cTn>
                                        <p:tgtEl>
                                          <p:spTgt spid="26"/>
                                        </p:tgtEl>
                                      </p:cBhvr>
                                      <p:to x="100000" y="95000"/>
                                    </p:animScale>
                                    <p:animScale>
                                      <p:cBhvr>
                                        <p:cTn id="190" dur="166" decel="50000">
                                          <p:stCondLst>
                                            <p:cond delay="1834"/>
                                          </p:stCondLst>
                                        </p:cTn>
                                        <p:tgtEl>
                                          <p:spTgt spid="26"/>
                                        </p:tgtEl>
                                      </p:cBhvr>
                                      <p:to x="100000" y="100000"/>
                                    </p:animScale>
                                  </p:childTnLst>
                                </p:cTn>
                              </p:par>
                            </p:childTnLst>
                          </p:cTn>
                        </p:par>
                      </p:childTnLst>
                    </p:cTn>
                  </p:par>
                  <p:par>
                    <p:cTn id="191" fill="hold">
                      <p:stCondLst>
                        <p:cond delay="indefinite"/>
                      </p:stCondLst>
                      <p:childTnLst>
                        <p:par>
                          <p:cTn id="192" fill="hold">
                            <p:stCondLst>
                              <p:cond delay="0"/>
                            </p:stCondLst>
                            <p:childTnLst>
                              <p:par>
                                <p:cTn id="193" presetID="26" presetClass="entr" presetSubtype="0" fill="hold" nodeType="clickEffect">
                                  <p:stCondLst>
                                    <p:cond delay="0"/>
                                  </p:stCondLst>
                                  <p:childTnLst>
                                    <p:set>
                                      <p:cBhvr>
                                        <p:cTn id="194" dur="1" fill="hold">
                                          <p:stCondLst>
                                            <p:cond delay="0"/>
                                          </p:stCondLst>
                                        </p:cTn>
                                        <p:tgtEl>
                                          <p:spTgt spid="27"/>
                                        </p:tgtEl>
                                        <p:attrNameLst>
                                          <p:attrName>style.visibility</p:attrName>
                                        </p:attrNameLst>
                                      </p:cBhvr>
                                      <p:to>
                                        <p:strVal val="visible"/>
                                      </p:to>
                                    </p:set>
                                    <p:animEffect transition="in" filter="wipe(down)">
                                      <p:cBhvr>
                                        <p:cTn id="195" dur="580">
                                          <p:stCondLst>
                                            <p:cond delay="0"/>
                                          </p:stCondLst>
                                        </p:cTn>
                                        <p:tgtEl>
                                          <p:spTgt spid="27"/>
                                        </p:tgtEl>
                                      </p:cBhvr>
                                    </p:animEffect>
                                    <p:anim calcmode="lin" valueType="num">
                                      <p:cBhvr>
                                        <p:cTn id="196"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01" dur="26">
                                          <p:stCondLst>
                                            <p:cond delay="650"/>
                                          </p:stCondLst>
                                        </p:cTn>
                                        <p:tgtEl>
                                          <p:spTgt spid="27"/>
                                        </p:tgtEl>
                                      </p:cBhvr>
                                      <p:to x="100000" y="60000"/>
                                    </p:animScale>
                                    <p:animScale>
                                      <p:cBhvr>
                                        <p:cTn id="202" dur="166" decel="50000">
                                          <p:stCondLst>
                                            <p:cond delay="676"/>
                                          </p:stCondLst>
                                        </p:cTn>
                                        <p:tgtEl>
                                          <p:spTgt spid="27"/>
                                        </p:tgtEl>
                                      </p:cBhvr>
                                      <p:to x="100000" y="100000"/>
                                    </p:animScale>
                                    <p:animScale>
                                      <p:cBhvr>
                                        <p:cTn id="203" dur="26">
                                          <p:stCondLst>
                                            <p:cond delay="1312"/>
                                          </p:stCondLst>
                                        </p:cTn>
                                        <p:tgtEl>
                                          <p:spTgt spid="27"/>
                                        </p:tgtEl>
                                      </p:cBhvr>
                                      <p:to x="100000" y="80000"/>
                                    </p:animScale>
                                    <p:animScale>
                                      <p:cBhvr>
                                        <p:cTn id="204" dur="166" decel="50000">
                                          <p:stCondLst>
                                            <p:cond delay="1338"/>
                                          </p:stCondLst>
                                        </p:cTn>
                                        <p:tgtEl>
                                          <p:spTgt spid="27"/>
                                        </p:tgtEl>
                                      </p:cBhvr>
                                      <p:to x="100000" y="100000"/>
                                    </p:animScale>
                                    <p:animScale>
                                      <p:cBhvr>
                                        <p:cTn id="205" dur="26">
                                          <p:stCondLst>
                                            <p:cond delay="1642"/>
                                          </p:stCondLst>
                                        </p:cTn>
                                        <p:tgtEl>
                                          <p:spTgt spid="27"/>
                                        </p:tgtEl>
                                      </p:cBhvr>
                                      <p:to x="100000" y="90000"/>
                                    </p:animScale>
                                    <p:animScale>
                                      <p:cBhvr>
                                        <p:cTn id="206" dur="166" decel="50000">
                                          <p:stCondLst>
                                            <p:cond delay="1668"/>
                                          </p:stCondLst>
                                        </p:cTn>
                                        <p:tgtEl>
                                          <p:spTgt spid="27"/>
                                        </p:tgtEl>
                                      </p:cBhvr>
                                      <p:to x="100000" y="100000"/>
                                    </p:animScale>
                                    <p:animScale>
                                      <p:cBhvr>
                                        <p:cTn id="207" dur="26">
                                          <p:stCondLst>
                                            <p:cond delay="1808"/>
                                          </p:stCondLst>
                                        </p:cTn>
                                        <p:tgtEl>
                                          <p:spTgt spid="27"/>
                                        </p:tgtEl>
                                      </p:cBhvr>
                                      <p:to x="100000" y="95000"/>
                                    </p:animScale>
                                    <p:animScale>
                                      <p:cBhvr>
                                        <p:cTn id="208" dur="166" decel="50000">
                                          <p:stCondLst>
                                            <p:cond delay="1834"/>
                                          </p:stCondLst>
                                        </p:cTn>
                                        <p:tgtEl>
                                          <p:spTgt spid="27"/>
                                        </p:tgtEl>
                                      </p:cBhvr>
                                      <p:to x="100000" y="100000"/>
                                    </p:animScale>
                                  </p:childTnLst>
                                </p:cTn>
                              </p:par>
                              <p:par>
                                <p:cTn id="209" presetID="26" presetClass="entr" presetSubtype="0" fill="hold" grpId="0"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wipe(down)">
                                      <p:cBhvr>
                                        <p:cTn id="211" dur="580">
                                          <p:stCondLst>
                                            <p:cond delay="0"/>
                                          </p:stCondLst>
                                        </p:cTn>
                                        <p:tgtEl>
                                          <p:spTgt spid="28"/>
                                        </p:tgtEl>
                                      </p:cBhvr>
                                    </p:animEffect>
                                    <p:anim calcmode="lin" valueType="num">
                                      <p:cBhvr>
                                        <p:cTn id="21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17" dur="26">
                                          <p:stCondLst>
                                            <p:cond delay="650"/>
                                          </p:stCondLst>
                                        </p:cTn>
                                        <p:tgtEl>
                                          <p:spTgt spid="28"/>
                                        </p:tgtEl>
                                      </p:cBhvr>
                                      <p:to x="100000" y="60000"/>
                                    </p:animScale>
                                    <p:animScale>
                                      <p:cBhvr>
                                        <p:cTn id="218" dur="166" decel="50000">
                                          <p:stCondLst>
                                            <p:cond delay="676"/>
                                          </p:stCondLst>
                                        </p:cTn>
                                        <p:tgtEl>
                                          <p:spTgt spid="28"/>
                                        </p:tgtEl>
                                      </p:cBhvr>
                                      <p:to x="100000" y="100000"/>
                                    </p:animScale>
                                    <p:animScale>
                                      <p:cBhvr>
                                        <p:cTn id="219" dur="26">
                                          <p:stCondLst>
                                            <p:cond delay="1312"/>
                                          </p:stCondLst>
                                        </p:cTn>
                                        <p:tgtEl>
                                          <p:spTgt spid="28"/>
                                        </p:tgtEl>
                                      </p:cBhvr>
                                      <p:to x="100000" y="80000"/>
                                    </p:animScale>
                                    <p:animScale>
                                      <p:cBhvr>
                                        <p:cTn id="220" dur="166" decel="50000">
                                          <p:stCondLst>
                                            <p:cond delay="1338"/>
                                          </p:stCondLst>
                                        </p:cTn>
                                        <p:tgtEl>
                                          <p:spTgt spid="28"/>
                                        </p:tgtEl>
                                      </p:cBhvr>
                                      <p:to x="100000" y="100000"/>
                                    </p:animScale>
                                    <p:animScale>
                                      <p:cBhvr>
                                        <p:cTn id="221" dur="26">
                                          <p:stCondLst>
                                            <p:cond delay="1642"/>
                                          </p:stCondLst>
                                        </p:cTn>
                                        <p:tgtEl>
                                          <p:spTgt spid="28"/>
                                        </p:tgtEl>
                                      </p:cBhvr>
                                      <p:to x="100000" y="90000"/>
                                    </p:animScale>
                                    <p:animScale>
                                      <p:cBhvr>
                                        <p:cTn id="222" dur="166" decel="50000">
                                          <p:stCondLst>
                                            <p:cond delay="1668"/>
                                          </p:stCondLst>
                                        </p:cTn>
                                        <p:tgtEl>
                                          <p:spTgt spid="28"/>
                                        </p:tgtEl>
                                      </p:cBhvr>
                                      <p:to x="100000" y="100000"/>
                                    </p:animScale>
                                    <p:animScale>
                                      <p:cBhvr>
                                        <p:cTn id="223" dur="26">
                                          <p:stCondLst>
                                            <p:cond delay="1808"/>
                                          </p:stCondLst>
                                        </p:cTn>
                                        <p:tgtEl>
                                          <p:spTgt spid="28"/>
                                        </p:tgtEl>
                                      </p:cBhvr>
                                      <p:to x="100000" y="95000"/>
                                    </p:animScale>
                                    <p:animScale>
                                      <p:cBhvr>
                                        <p:cTn id="224" dur="166" decel="50000">
                                          <p:stCondLst>
                                            <p:cond delay="1834"/>
                                          </p:stCondLst>
                                        </p:cTn>
                                        <p:tgtEl>
                                          <p:spTgt spid="28"/>
                                        </p:tgtEl>
                                      </p:cBhvr>
                                      <p:to x="100000" y="100000"/>
                                    </p:animScale>
                                  </p:childTnLst>
                                </p:cTn>
                              </p:par>
                            </p:childTnLst>
                          </p:cTn>
                        </p:par>
                      </p:childTnLst>
                    </p:cTn>
                  </p:par>
                  <p:par>
                    <p:cTn id="225" fill="hold">
                      <p:stCondLst>
                        <p:cond delay="indefinite"/>
                      </p:stCondLst>
                      <p:childTnLst>
                        <p:par>
                          <p:cTn id="226" fill="hold">
                            <p:stCondLst>
                              <p:cond delay="0"/>
                            </p:stCondLst>
                            <p:childTnLst>
                              <p:par>
                                <p:cTn id="227" presetID="26" presetClass="entr" presetSubtype="0" fill="hold" nodeType="clickEffect">
                                  <p:stCondLst>
                                    <p:cond delay="0"/>
                                  </p:stCondLst>
                                  <p:childTnLst>
                                    <p:set>
                                      <p:cBhvr>
                                        <p:cTn id="228" dur="1" fill="hold">
                                          <p:stCondLst>
                                            <p:cond delay="0"/>
                                          </p:stCondLst>
                                        </p:cTn>
                                        <p:tgtEl>
                                          <p:spTgt spid="29"/>
                                        </p:tgtEl>
                                        <p:attrNameLst>
                                          <p:attrName>style.visibility</p:attrName>
                                        </p:attrNameLst>
                                      </p:cBhvr>
                                      <p:to>
                                        <p:strVal val="visible"/>
                                      </p:to>
                                    </p:set>
                                    <p:animEffect transition="in" filter="wipe(down)">
                                      <p:cBhvr>
                                        <p:cTn id="229" dur="580">
                                          <p:stCondLst>
                                            <p:cond delay="0"/>
                                          </p:stCondLst>
                                        </p:cTn>
                                        <p:tgtEl>
                                          <p:spTgt spid="29"/>
                                        </p:tgtEl>
                                      </p:cBhvr>
                                    </p:animEffect>
                                    <p:anim calcmode="lin" valueType="num">
                                      <p:cBhvr>
                                        <p:cTn id="230"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235" dur="26">
                                          <p:stCondLst>
                                            <p:cond delay="650"/>
                                          </p:stCondLst>
                                        </p:cTn>
                                        <p:tgtEl>
                                          <p:spTgt spid="29"/>
                                        </p:tgtEl>
                                      </p:cBhvr>
                                      <p:to x="100000" y="60000"/>
                                    </p:animScale>
                                    <p:animScale>
                                      <p:cBhvr>
                                        <p:cTn id="236" dur="166" decel="50000">
                                          <p:stCondLst>
                                            <p:cond delay="676"/>
                                          </p:stCondLst>
                                        </p:cTn>
                                        <p:tgtEl>
                                          <p:spTgt spid="29"/>
                                        </p:tgtEl>
                                      </p:cBhvr>
                                      <p:to x="100000" y="100000"/>
                                    </p:animScale>
                                    <p:animScale>
                                      <p:cBhvr>
                                        <p:cTn id="237" dur="26">
                                          <p:stCondLst>
                                            <p:cond delay="1312"/>
                                          </p:stCondLst>
                                        </p:cTn>
                                        <p:tgtEl>
                                          <p:spTgt spid="29"/>
                                        </p:tgtEl>
                                      </p:cBhvr>
                                      <p:to x="100000" y="80000"/>
                                    </p:animScale>
                                    <p:animScale>
                                      <p:cBhvr>
                                        <p:cTn id="238" dur="166" decel="50000">
                                          <p:stCondLst>
                                            <p:cond delay="1338"/>
                                          </p:stCondLst>
                                        </p:cTn>
                                        <p:tgtEl>
                                          <p:spTgt spid="29"/>
                                        </p:tgtEl>
                                      </p:cBhvr>
                                      <p:to x="100000" y="100000"/>
                                    </p:animScale>
                                    <p:animScale>
                                      <p:cBhvr>
                                        <p:cTn id="239" dur="26">
                                          <p:stCondLst>
                                            <p:cond delay="1642"/>
                                          </p:stCondLst>
                                        </p:cTn>
                                        <p:tgtEl>
                                          <p:spTgt spid="29"/>
                                        </p:tgtEl>
                                      </p:cBhvr>
                                      <p:to x="100000" y="90000"/>
                                    </p:animScale>
                                    <p:animScale>
                                      <p:cBhvr>
                                        <p:cTn id="240" dur="166" decel="50000">
                                          <p:stCondLst>
                                            <p:cond delay="1668"/>
                                          </p:stCondLst>
                                        </p:cTn>
                                        <p:tgtEl>
                                          <p:spTgt spid="29"/>
                                        </p:tgtEl>
                                      </p:cBhvr>
                                      <p:to x="100000" y="100000"/>
                                    </p:animScale>
                                    <p:animScale>
                                      <p:cBhvr>
                                        <p:cTn id="241" dur="26">
                                          <p:stCondLst>
                                            <p:cond delay="1808"/>
                                          </p:stCondLst>
                                        </p:cTn>
                                        <p:tgtEl>
                                          <p:spTgt spid="29"/>
                                        </p:tgtEl>
                                      </p:cBhvr>
                                      <p:to x="100000" y="95000"/>
                                    </p:animScale>
                                    <p:animScale>
                                      <p:cBhvr>
                                        <p:cTn id="242" dur="166" decel="50000">
                                          <p:stCondLst>
                                            <p:cond delay="1834"/>
                                          </p:stCondLst>
                                        </p:cTn>
                                        <p:tgtEl>
                                          <p:spTgt spid="29"/>
                                        </p:tgtEl>
                                      </p:cBhvr>
                                      <p:to x="100000" y="100000"/>
                                    </p:animScale>
                                  </p:childTnLst>
                                </p:cTn>
                              </p:par>
                              <p:par>
                                <p:cTn id="243" presetID="26" presetClass="entr" presetSubtype="0" fill="hold" grpId="0" nodeType="withEffect">
                                  <p:stCondLst>
                                    <p:cond delay="0"/>
                                  </p:stCondLst>
                                  <p:childTnLst>
                                    <p:set>
                                      <p:cBhvr>
                                        <p:cTn id="244" dur="1" fill="hold">
                                          <p:stCondLst>
                                            <p:cond delay="0"/>
                                          </p:stCondLst>
                                        </p:cTn>
                                        <p:tgtEl>
                                          <p:spTgt spid="30"/>
                                        </p:tgtEl>
                                        <p:attrNameLst>
                                          <p:attrName>style.visibility</p:attrName>
                                        </p:attrNameLst>
                                      </p:cBhvr>
                                      <p:to>
                                        <p:strVal val="visible"/>
                                      </p:to>
                                    </p:set>
                                    <p:animEffect transition="in" filter="wipe(down)">
                                      <p:cBhvr>
                                        <p:cTn id="245" dur="580">
                                          <p:stCondLst>
                                            <p:cond delay="0"/>
                                          </p:stCondLst>
                                        </p:cTn>
                                        <p:tgtEl>
                                          <p:spTgt spid="30"/>
                                        </p:tgtEl>
                                      </p:cBhvr>
                                    </p:animEffect>
                                    <p:anim calcmode="lin" valueType="num">
                                      <p:cBhvr>
                                        <p:cTn id="246"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51" dur="26">
                                          <p:stCondLst>
                                            <p:cond delay="650"/>
                                          </p:stCondLst>
                                        </p:cTn>
                                        <p:tgtEl>
                                          <p:spTgt spid="30"/>
                                        </p:tgtEl>
                                      </p:cBhvr>
                                      <p:to x="100000" y="60000"/>
                                    </p:animScale>
                                    <p:animScale>
                                      <p:cBhvr>
                                        <p:cTn id="252" dur="166" decel="50000">
                                          <p:stCondLst>
                                            <p:cond delay="676"/>
                                          </p:stCondLst>
                                        </p:cTn>
                                        <p:tgtEl>
                                          <p:spTgt spid="30"/>
                                        </p:tgtEl>
                                      </p:cBhvr>
                                      <p:to x="100000" y="100000"/>
                                    </p:animScale>
                                    <p:animScale>
                                      <p:cBhvr>
                                        <p:cTn id="253" dur="26">
                                          <p:stCondLst>
                                            <p:cond delay="1312"/>
                                          </p:stCondLst>
                                        </p:cTn>
                                        <p:tgtEl>
                                          <p:spTgt spid="30"/>
                                        </p:tgtEl>
                                      </p:cBhvr>
                                      <p:to x="100000" y="80000"/>
                                    </p:animScale>
                                    <p:animScale>
                                      <p:cBhvr>
                                        <p:cTn id="254" dur="166" decel="50000">
                                          <p:stCondLst>
                                            <p:cond delay="1338"/>
                                          </p:stCondLst>
                                        </p:cTn>
                                        <p:tgtEl>
                                          <p:spTgt spid="30"/>
                                        </p:tgtEl>
                                      </p:cBhvr>
                                      <p:to x="100000" y="100000"/>
                                    </p:animScale>
                                    <p:animScale>
                                      <p:cBhvr>
                                        <p:cTn id="255" dur="26">
                                          <p:stCondLst>
                                            <p:cond delay="1642"/>
                                          </p:stCondLst>
                                        </p:cTn>
                                        <p:tgtEl>
                                          <p:spTgt spid="30"/>
                                        </p:tgtEl>
                                      </p:cBhvr>
                                      <p:to x="100000" y="90000"/>
                                    </p:animScale>
                                    <p:animScale>
                                      <p:cBhvr>
                                        <p:cTn id="256" dur="166" decel="50000">
                                          <p:stCondLst>
                                            <p:cond delay="1668"/>
                                          </p:stCondLst>
                                        </p:cTn>
                                        <p:tgtEl>
                                          <p:spTgt spid="30"/>
                                        </p:tgtEl>
                                      </p:cBhvr>
                                      <p:to x="100000" y="100000"/>
                                    </p:animScale>
                                    <p:animScale>
                                      <p:cBhvr>
                                        <p:cTn id="257" dur="26">
                                          <p:stCondLst>
                                            <p:cond delay="1808"/>
                                          </p:stCondLst>
                                        </p:cTn>
                                        <p:tgtEl>
                                          <p:spTgt spid="30"/>
                                        </p:tgtEl>
                                      </p:cBhvr>
                                      <p:to x="100000" y="95000"/>
                                    </p:animScale>
                                    <p:animScale>
                                      <p:cBhvr>
                                        <p:cTn id="258" dur="166" decel="50000">
                                          <p:stCondLst>
                                            <p:cond delay="1834"/>
                                          </p:stCondLst>
                                        </p:cTn>
                                        <p:tgtEl>
                                          <p:spTgt spid="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P spid="20" grpId="0" animBg="1"/>
      <p:bldP spid="22" grpId="0" animBg="1"/>
      <p:bldP spid="24" grpId="0" animBg="1"/>
      <p:bldP spid="26" grpId="0" animBg="1"/>
      <p:bldP spid="28"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379828"/>
            <a:ext cx="7718694" cy="1007101"/>
          </a:xfrm>
        </p:spPr>
        <p:txBody>
          <a:bodyPr>
            <a:normAutofit/>
          </a:bodyPr>
          <a:lstStyle/>
          <a:p>
            <a:r>
              <a:rPr lang="as-IN" sz="2000" dirty="0"/>
              <a:t>মহাকাশে গ্রহ, নক্ষত্র, ধূলিকণা, ধূমকেতু ও বাষ্পকুন্ডের এক বিশাল সমাবেশকে গ্যালাক্সি বা নক্ষত্রজগৎ বলে</a:t>
            </a:r>
            <a:r>
              <a:rPr lang="as-IN" sz="2000" dirty="0" smtClean="0"/>
              <a:t>।</a:t>
            </a:r>
            <a:endParaRPr lang="en-US" sz="2000" dirty="0"/>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0838" y="1386929"/>
            <a:ext cx="3320754" cy="2087601"/>
          </a:xfrm>
          <a:prstGeom prst="rect">
            <a:avLst/>
          </a:prstGeom>
        </p:spPr>
      </p:pic>
      <p:sp>
        <p:nvSpPr>
          <p:cNvPr id="18" name="Rectangle 17"/>
          <p:cNvSpPr/>
          <p:nvPr/>
        </p:nvSpPr>
        <p:spPr>
          <a:xfrm>
            <a:off x="2166425" y="3587262"/>
            <a:ext cx="1406769" cy="295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গ্রহ</a:t>
            </a:r>
            <a:endParaRPr lang="en-US" dirty="0"/>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133" y="1386930"/>
            <a:ext cx="3016535" cy="2087600"/>
          </a:xfrm>
          <a:prstGeom prst="rect">
            <a:avLst/>
          </a:prstGeom>
        </p:spPr>
      </p:pic>
      <p:sp>
        <p:nvSpPr>
          <p:cNvPr id="20" name="Rectangle 19"/>
          <p:cNvSpPr/>
          <p:nvPr/>
        </p:nvSpPr>
        <p:spPr>
          <a:xfrm>
            <a:off x="5748886" y="3597460"/>
            <a:ext cx="1833600" cy="285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নক্ষত্র</a:t>
            </a:r>
            <a:endParaRPr lang="en-US" dirty="0"/>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477" y="1386929"/>
            <a:ext cx="2907301" cy="2087601"/>
          </a:xfrm>
          <a:prstGeom prst="rect">
            <a:avLst/>
          </a:prstGeom>
        </p:spPr>
      </p:pic>
      <p:sp>
        <p:nvSpPr>
          <p:cNvPr id="22" name="Rectangle 21"/>
          <p:cNvSpPr/>
          <p:nvPr/>
        </p:nvSpPr>
        <p:spPr>
          <a:xfrm>
            <a:off x="9331347" y="3597460"/>
            <a:ext cx="1406769" cy="295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ধূলিকণা</a:t>
            </a:r>
            <a:endParaRPr lang="en-US" dirty="0"/>
          </a:p>
        </p:txBody>
      </p:sp>
      <p:pic>
        <p:nvPicPr>
          <p:cNvPr id="23" name="Picture 3" descr="C:\Users\DOEL\Desktop\coment2.jpg"/>
          <p:cNvPicPr>
            <a:picLocks noChangeAspect="1" noChangeArrowheads="1"/>
          </p:cNvPicPr>
          <p:nvPr/>
        </p:nvPicPr>
        <p:blipFill>
          <a:blip r:embed="rId5"/>
          <a:srcRect/>
          <a:stretch>
            <a:fillRect/>
          </a:stretch>
        </p:blipFill>
        <p:spPr bwMode="auto">
          <a:xfrm>
            <a:off x="1420839" y="4155460"/>
            <a:ext cx="3320753" cy="2185638"/>
          </a:xfrm>
          <a:prstGeom prst="rect">
            <a:avLst/>
          </a:prstGeom>
          <a:noFill/>
        </p:spPr>
      </p:pic>
      <p:sp>
        <p:nvSpPr>
          <p:cNvPr id="24" name="Rectangle 23"/>
          <p:cNvSpPr/>
          <p:nvPr/>
        </p:nvSpPr>
        <p:spPr>
          <a:xfrm>
            <a:off x="2082019" y="6466164"/>
            <a:ext cx="1406769" cy="295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ধূমকেতু</a:t>
            </a:r>
            <a:endParaRPr lang="en-US" dirty="0"/>
          </a:p>
        </p:txBody>
      </p: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0640" y="4156490"/>
            <a:ext cx="3123028" cy="2185638"/>
          </a:xfrm>
          <a:prstGeom prst="rect">
            <a:avLst/>
          </a:prstGeom>
        </p:spPr>
      </p:pic>
      <p:sp>
        <p:nvSpPr>
          <p:cNvPr id="26" name="Rectangle 25"/>
          <p:cNvSpPr/>
          <p:nvPr/>
        </p:nvSpPr>
        <p:spPr>
          <a:xfrm>
            <a:off x="6032015" y="6458026"/>
            <a:ext cx="1406769" cy="2954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বাষ্পকুন্ডের</a:t>
            </a:r>
            <a:endParaRPr lang="en-US" dirty="0"/>
          </a:p>
        </p:txBody>
      </p:sp>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22716" y="4155460"/>
            <a:ext cx="2969062" cy="2185638"/>
          </a:xfrm>
          <a:prstGeom prst="rect">
            <a:avLst/>
          </a:prstGeom>
        </p:spPr>
      </p:pic>
      <p:sp>
        <p:nvSpPr>
          <p:cNvPr id="28" name="Rectangle 27"/>
          <p:cNvSpPr/>
          <p:nvPr/>
        </p:nvSpPr>
        <p:spPr>
          <a:xfrm>
            <a:off x="9321748" y="6440089"/>
            <a:ext cx="1763594" cy="321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গ্যালাক্সি</a:t>
            </a:r>
            <a:endParaRPr lang="en-US" dirty="0"/>
          </a:p>
        </p:txBody>
      </p:sp>
    </p:spTree>
    <p:extLst>
      <p:ext uri="{BB962C8B-B14F-4D97-AF65-F5344CB8AC3E}">
        <p14:creationId xmlns:p14="http://schemas.microsoft.com/office/powerpoint/2010/main" val="3232971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80">
                                          <p:stCondLst>
                                            <p:cond delay="0"/>
                                          </p:stCondLst>
                                        </p:cTn>
                                        <p:tgtEl>
                                          <p:spTgt spid="17"/>
                                        </p:tgtEl>
                                      </p:cBhvr>
                                    </p:animEffect>
                                    <p:anim calcmode="lin" valueType="num">
                                      <p:cBhvr>
                                        <p:cTn id="2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1" dur="26">
                                          <p:stCondLst>
                                            <p:cond delay="650"/>
                                          </p:stCondLst>
                                        </p:cTn>
                                        <p:tgtEl>
                                          <p:spTgt spid="17"/>
                                        </p:tgtEl>
                                      </p:cBhvr>
                                      <p:to x="100000" y="60000"/>
                                    </p:animScale>
                                    <p:animScale>
                                      <p:cBhvr>
                                        <p:cTn id="32" dur="166" decel="50000">
                                          <p:stCondLst>
                                            <p:cond delay="676"/>
                                          </p:stCondLst>
                                        </p:cTn>
                                        <p:tgtEl>
                                          <p:spTgt spid="17"/>
                                        </p:tgtEl>
                                      </p:cBhvr>
                                      <p:to x="100000" y="100000"/>
                                    </p:animScale>
                                    <p:animScale>
                                      <p:cBhvr>
                                        <p:cTn id="33" dur="26">
                                          <p:stCondLst>
                                            <p:cond delay="1312"/>
                                          </p:stCondLst>
                                        </p:cTn>
                                        <p:tgtEl>
                                          <p:spTgt spid="17"/>
                                        </p:tgtEl>
                                      </p:cBhvr>
                                      <p:to x="100000" y="80000"/>
                                    </p:animScale>
                                    <p:animScale>
                                      <p:cBhvr>
                                        <p:cTn id="34" dur="166" decel="50000">
                                          <p:stCondLst>
                                            <p:cond delay="1338"/>
                                          </p:stCondLst>
                                        </p:cTn>
                                        <p:tgtEl>
                                          <p:spTgt spid="17"/>
                                        </p:tgtEl>
                                      </p:cBhvr>
                                      <p:to x="100000" y="100000"/>
                                    </p:animScale>
                                    <p:animScale>
                                      <p:cBhvr>
                                        <p:cTn id="35" dur="26">
                                          <p:stCondLst>
                                            <p:cond delay="1642"/>
                                          </p:stCondLst>
                                        </p:cTn>
                                        <p:tgtEl>
                                          <p:spTgt spid="17"/>
                                        </p:tgtEl>
                                      </p:cBhvr>
                                      <p:to x="100000" y="90000"/>
                                    </p:animScale>
                                    <p:animScale>
                                      <p:cBhvr>
                                        <p:cTn id="36" dur="166" decel="50000">
                                          <p:stCondLst>
                                            <p:cond delay="1668"/>
                                          </p:stCondLst>
                                        </p:cTn>
                                        <p:tgtEl>
                                          <p:spTgt spid="17"/>
                                        </p:tgtEl>
                                      </p:cBhvr>
                                      <p:to x="100000" y="100000"/>
                                    </p:animScale>
                                    <p:animScale>
                                      <p:cBhvr>
                                        <p:cTn id="37" dur="26">
                                          <p:stCondLst>
                                            <p:cond delay="1808"/>
                                          </p:stCondLst>
                                        </p:cTn>
                                        <p:tgtEl>
                                          <p:spTgt spid="17"/>
                                        </p:tgtEl>
                                      </p:cBhvr>
                                      <p:to x="100000" y="95000"/>
                                    </p:animScale>
                                    <p:animScale>
                                      <p:cBhvr>
                                        <p:cTn id="38" dur="166" decel="50000">
                                          <p:stCondLst>
                                            <p:cond delay="1834"/>
                                          </p:stCondLst>
                                        </p:cTn>
                                        <p:tgtEl>
                                          <p:spTgt spid="1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80">
                                          <p:stCondLst>
                                            <p:cond delay="0"/>
                                          </p:stCondLst>
                                        </p:cTn>
                                        <p:tgtEl>
                                          <p:spTgt spid="18"/>
                                        </p:tgtEl>
                                      </p:cBhvr>
                                    </p:animEffect>
                                    <p:anim calcmode="lin" valueType="num">
                                      <p:cBhvr>
                                        <p:cTn id="4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7" dur="26">
                                          <p:stCondLst>
                                            <p:cond delay="650"/>
                                          </p:stCondLst>
                                        </p:cTn>
                                        <p:tgtEl>
                                          <p:spTgt spid="18"/>
                                        </p:tgtEl>
                                      </p:cBhvr>
                                      <p:to x="100000" y="60000"/>
                                    </p:animScale>
                                    <p:animScale>
                                      <p:cBhvr>
                                        <p:cTn id="48" dur="166" decel="50000">
                                          <p:stCondLst>
                                            <p:cond delay="67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80">
                                          <p:stCondLst>
                                            <p:cond delay="0"/>
                                          </p:stCondLst>
                                        </p:cTn>
                                        <p:tgtEl>
                                          <p:spTgt spid="19"/>
                                        </p:tgtEl>
                                      </p:cBhvr>
                                    </p:animEffect>
                                    <p:anim calcmode="lin" valueType="num">
                                      <p:cBhvr>
                                        <p:cTn id="6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65" dur="26">
                                          <p:stCondLst>
                                            <p:cond delay="650"/>
                                          </p:stCondLst>
                                        </p:cTn>
                                        <p:tgtEl>
                                          <p:spTgt spid="19"/>
                                        </p:tgtEl>
                                      </p:cBhvr>
                                      <p:to x="100000" y="60000"/>
                                    </p:animScale>
                                    <p:animScale>
                                      <p:cBhvr>
                                        <p:cTn id="66" dur="166" decel="50000">
                                          <p:stCondLst>
                                            <p:cond delay="676"/>
                                          </p:stCondLst>
                                        </p:cTn>
                                        <p:tgtEl>
                                          <p:spTgt spid="19"/>
                                        </p:tgtEl>
                                      </p:cBhvr>
                                      <p:to x="100000" y="100000"/>
                                    </p:animScale>
                                    <p:animScale>
                                      <p:cBhvr>
                                        <p:cTn id="67" dur="26">
                                          <p:stCondLst>
                                            <p:cond delay="1312"/>
                                          </p:stCondLst>
                                        </p:cTn>
                                        <p:tgtEl>
                                          <p:spTgt spid="19"/>
                                        </p:tgtEl>
                                      </p:cBhvr>
                                      <p:to x="100000" y="80000"/>
                                    </p:animScale>
                                    <p:animScale>
                                      <p:cBhvr>
                                        <p:cTn id="68" dur="166" decel="50000">
                                          <p:stCondLst>
                                            <p:cond delay="1338"/>
                                          </p:stCondLst>
                                        </p:cTn>
                                        <p:tgtEl>
                                          <p:spTgt spid="19"/>
                                        </p:tgtEl>
                                      </p:cBhvr>
                                      <p:to x="100000" y="100000"/>
                                    </p:animScale>
                                    <p:animScale>
                                      <p:cBhvr>
                                        <p:cTn id="69" dur="26">
                                          <p:stCondLst>
                                            <p:cond delay="1642"/>
                                          </p:stCondLst>
                                        </p:cTn>
                                        <p:tgtEl>
                                          <p:spTgt spid="19"/>
                                        </p:tgtEl>
                                      </p:cBhvr>
                                      <p:to x="100000" y="90000"/>
                                    </p:animScale>
                                    <p:animScale>
                                      <p:cBhvr>
                                        <p:cTn id="70" dur="166" decel="50000">
                                          <p:stCondLst>
                                            <p:cond delay="1668"/>
                                          </p:stCondLst>
                                        </p:cTn>
                                        <p:tgtEl>
                                          <p:spTgt spid="19"/>
                                        </p:tgtEl>
                                      </p:cBhvr>
                                      <p:to x="100000" y="100000"/>
                                    </p:animScale>
                                    <p:animScale>
                                      <p:cBhvr>
                                        <p:cTn id="71" dur="26">
                                          <p:stCondLst>
                                            <p:cond delay="1808"/>
                                          </p:stCondLst>
                                        </p:cTn>
                                        <p:tgtEl>
                                          <p:spTgt spid="19"/>
                                        </p:tgtEl>
                                      </p:cBhvr>
                                      <p:to x="100000" y="95000"/>
                                    </p:animScale>
                                    <p:animScale>
                                      <p:cBhvr>
                                        <p:cTn id="72" dur="166" decel="50000">
                                          <p:stCondLst>
                                            <p:cond delay="1834"/>
                                          </p:stCondLst>
                                        </p:cTn>
                                        <p:tgtEl>
                                          <p:spTgt spid="19"/>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ipe(down)">
                                      <p:cBhvr>
                                        <p:cTn id="75" dur="580">
                                          <p:stCondLst>
                                            <p:cond delay="0"/>
                                          </p:stCondLst>
                                        </p:cTn>
                                        <p:tgtEl>
                                          <p:spTgt spid="20"/>
                                        </p:tgtEl>
                                      </p:cBhvr>
                                    </p:animEffect>
                                    <p:anim calcmode="lin" valueType="num">
                                      <p:cBhvr>
                                        <p:cTn id="7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1" dur="26">
                                          <p:stCondLst>
                                            <p:cond delay="650"/>
                                          </p:stCondLst>
                                        </p:cTn>
                                        <p:tgtEl>
                                          <p:spTgt spid="20"/>
                                        </p:tgtEl>
                                      </p:cBhvr>
                                      <p:to x="100000" y="60000"/>
                                    </p:animScale>
                                    <p:animScale>
                                      <p:cBhvr>
                                        <p:cTn id="82" dur="166" decel="50000">
                                          <p:stCondLst>
                                            <p:cond delay="676"/>
                                          </p:stCondLst>
                                        </p:cTn>
                                        <p:tgtEl>
                                          <p:spTgt spid="20"/>
                                        </p:tgtEl>
                                      </p:cBhvr>
                                      <p:to x="100000" y="100000"/>
                                    </p:animScale>
                                    <p:animScale>
                                      <p:cBhvr>
                                        <p:cTn id="83" dur="26">
                                          <p:stCondLst>
                                            <p:cond delay="1312"/>
                                          </p:stCondLst>
                                        </p:cTn>
                                        <p:tgtEl>
                                          <p:spTgt spid="20"/>
                                        </p:tgtEl>
                                      </p:cBhvr>
                                      <p:to x="100000" y="80000"/>
                                    </p:animScale>
                                    <p:animScale>
                                      <p:cBhvr>
                                        <p:cTn id="84" dur="166" decel="50000">
                                          <p:stCondLst>
                                            <p:cond delay="1338"/>
                                          </p:stCondLst>
                                        </p:cTn>
                                        <p:tgtEl>
                                          <p:spTgt spid="20"/>
                                        </p:tgtEl>
                                      </p:cBhvr>
                                      <p:to x="100000" y="100000"/>
                                    </p:animScale>
                                    <p:animScale>
                                      <p:cBhvr>
                                        <p:cTn id="85" dur="26">
                                          <p:stCondLst>
                                            <p:cond delay="1642"/>
                                          </p:stCondLst>
                                        </p:cTn>
                                        <p:tgtEl>
                                          <p:spTgt spid="20"/>
                                        </p:tgtEl>
                                      </p:cBhvr>
                                      <p:to x="100000" y="90000"/>
                                    </p:animScale>
                                    <p:animScale>
                                      <p:cBhvr>
                                        <p:cTn id="86" dur="166" decel="50000">
                                          <p:stCondLst>
                                            <p:cond delay="1668"/>
                                          </p:stCondLst>
                                        </p:cTn>
                                        <p:tgtEl>
                                          <p:spTgt spid="20"/>
                                        </p:tgtEl>
                                      </p:cBhvr>
                                      <p:to x="100000" y="100000"/>
                                    </p:animScale>
                                    <p:animScale>
                                      <p:cBhvr>
                                        <p:cTn id="87" dur="26">
                                          <p:stCondLst>
                                            <p:cond delay="1808"/>
                                          </p:stCondLst>
                                        </p:cTn>
                                        <p:tgtEl>
                                          <p:spTgt spid="20"/>
                                        </p:tgtEl>
                                      </p:cBhvr>
                                      <p:to x="100000" y="95000"/>
                                    </p:animScale>
                                    <p:animScale>
                                      <p:cBhvr>
                                        <p:cTn id="88" dur="166" decel="50000">
                                          <p:stCondLst>
                                            <p:cond delay="1834"/>
                                          </p:stCondLst>
                                        </p:cTn>
                                        <p:tgtEl>
                                          <p:spTgt spid="20"/>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nodeType="clickEffect">
                                  <p:stCondLst>
                                    <p:cond delay="0"/>
                                  </p:stCondLst>
                                  <p:childTnLst>
                                    <p:set>
                                      <p:cBhvr>
                                        <p:cTn id="92" dur="1" fill="hold">
                                          <p:stCondLst>
                                            <p:cond delay="0"/>
                                          </p:stCondLst>
                                        </p:cTn>
                                        <p:tgtEl>
                                          <p:spTgt spid="21"/>
                                        </p:tgtEl>
                                        <p:attrNameLst>
                                          <p:attrName>style.visibility</p:attrName>
                                        </p:attrNameLst>
                                      </p:cBhvr>
                                      <p:to>
                                        <p:strVal val="visible"/>
                                      </p:to>
                                    </p:set>
                                    <p:animEffect transition="in" filter="wipe(down)">
                                      <p:cBhvr>
                                        <p:cTn id="93" dur="580">
                                          <p:stCondLst>
                                            <p:cond delay="0"/>
                                          </p:stCondLst>
                                        </p:cTn>
                                        <p:tgtEl>
                                          <p:spTgt spid="21"/>
                                        </p:tgtEl>
                                      </p:cBhvr>
                                    </p:animEffect>
                                    <p:anim calcmode="lin" valueType="num">
                                      <p:cBhvr>
                                        <p:cTn id="9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9" dur="26">
                                          <p:stCondLst>
                                            <p:cond delay="650"/>
                                          </p:stCondLst>
                                        </p:cTn>
                                        <p:tgtEl>
                                          <p:spTgt spid="21"/>
                                        </p:tgtEl>
                                      </p:cBhvr>
                                      <p:to x="100000" y="60000"/>
                                    </p:animScale>
                                    <p:animScale>
                                      <p:cBhvr>
                                        <p:cTn id="100" dur="166" decel="50000">
                                          <p:stCondLst>
                                            <p:cond delay="676"/>
                                          </p:stCondLst>
                                        </p:cTn>
                                        <p:tgtEl>
                                          <p:spTgt spid="21"/>
                                        </p:tgtEl>
                                      </p:cBhvr>
                                      <p:to x="100000" y="100000"/>
                                    </p:animScale>
                                    <p:animScale>
                                      <p:cBhvr>
                                        <p:cTn id="101" dur="26">
                                          <p:stCondLst>
                                            <p:cond delay="1312"/>
                                          </p:stCondLst>
                                        </p:cTn>
                                        <p:tgtEl>
                                          <p:spTgt spid="21"/>
                                        </p:tgtEl>
                                      </p:cBhvr>
                                      <p:to x="100000" y="80000"/>
                                    </p:animScale>
                                    <p:animScale>
                                      <p:cBhvr>
                                        <p:cTn id="102" dur="166" decel="50000">
                                          <p:stCondLst>
                                            <p:cond delay="1338"/>
                                          </p:stCondLst>
                                        </p:cTn>
                                        <p:tgtEl>
                                          <p:spTgt spid="21"/>
                                        </p:tgtEl>
                                      </p:cBhvr>
                                      <p:to x="100000" y="100000"/>
                                    </p:animScale>
                                    <p:animScale>
                                      <p:cBhvr>
                                        <p:cTn id="103" dur="26">
                                          <p:stCondLst>
                                            <p:cond delay="1642"/>
                                          </p:stCondLst>
                                        </p:cTn>
                                        <p:tgtEl>
                                          <p:spTgt spid="21"/>
                                        </p:tgtEl>
                                      </p:cBhvr>
                                      <p:to x="100000" y="90000"/>
                                    </p:animScale>
                                    <p:animScale>
                                      <p:cBhvr>
                                        <p:cTn id="104" dur="166" decel="50000">
                                          <p:stCondLst>
                                            <p:cond delay="1668"/>
                                          </p:stCondLst>
                                        </p:cTn>
                                        <p:tgtEl>
                                          <p:spTgt spid="21"/>
                                        </p:tgtEl>
                                      </p:cBhvr>
                                      <p:to x="100000" y="100000"/>
                                    </p:animScale>
                                    <p:animScale>
                                      <p:cBhvr>
                                        <p:cTn id="105" dur="26">
                                          <p:stCondLst>
                                            <p:cond delay="1808"/>
                                          </p:stCondLst>
                                        </p:cTn>
                                        <p:tgtEl>
                                          <p:spTgt spid="21"/>
                                        </p:tgtEl>
                                      </p:cBhvr>
                                      <p:to x="100000" y="95000"/>
                                    </p:animScale>
                                    <p:animScale>
                                      <p:cBhvr>
                                        <p:cTn id="106" dur="166" decel="50000">
                                          <p:stCondLst>
                                            <p:cond delay="1834"/>
                                          </p:stCondLst>
                                        </p:cTn>
                                        <p:tgtEl>
                                          <p:spTgt spid="21"/>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wipe(down)">
                                      <p:cBhvr>
                                        <p:cTn id="109" dur="580">
                                          <p:stCondLst>
                                            <p:cond delay="0"/>
                                          </p:stCondLst>
                                        </p:cTn>
                                        <p:tgtEl>
                                          <p:spTgt spid="22"/>
                                        </p:tgtEl>
                                      </p:cBhvr>
                                    </p:animEffect>
                                    <p:anim calcmode="lin" valueType="num">
                                      <p:cBhvr>
                                        <p:cTn id="11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15" dur="26">
                                          <p:stCondLst>
                                            <p:cond delay="650"/>
                                          </p:stCondLst>
                                        </p:cTn>
                                        <p:tgtEl>
                                          <p:spTgt spid="22"/>
                                        </p:tgtEl>
                                      </p:cBhvr>
                                      <p:to x="100000" y="60000"/>
                                    </p:animScale>
                                    <p:animScale>
                                      <p:cBhvr>
                                        <p:cTn id="116" dur="166" decel="50000">
                                          <p:stCondLst>
                                            <p:cond delay="676"/>
                                          </p:stCondLst>
                                        </p:cTn>
                                        <p:tgtEl>
                                          <p:spTgt spid="22"/>
                                        </p:tgtEl>
                                      </p:cBhvr>
                                      <p:to x="100000" y="100000"/>
                                    </p:animScale>
                                    <p:animScale>
                                      <p:cBhvr>
                                        <p:cTn id="117" dur="26">
                                          <p:stCondLst>
                                            <p:cond delay="1312"/>
                                          </p:stCondLst>
                                        </p:cTn>
                                        <p:tgtEl>
                                          <p:spTgt spid="22"/>
                                        </p:tgtEl>
                                      </p:cBhvr>
                                      <p:to x="100000" y="80000"/>
                                    </p:animScale>
                                    <p:animScale>
                                      <p:cBhvr>
                                        <p:cTn id="118" dur="166" decel="50000">
                                          <p:stCondLst>
                                            <p:cond delay="1338"/>
                                          </p:stCondLst>
                                        </p:cTn>
                                        <p:tgtEl>
                                          <p:spTgt spid="22"/>
                                        </p:tgtEl>
                                      </p:cBhvr>
                                      <p:to x="100000" y="100000"/>
                                    </p:animScale>
                                    <p:animScale>
                                      <p:cBhvr>
                                        <p:cTn id="119" dur="26">
                                          <p:stCondLst>
                                            <p:cond delay="1642"/>
                                          </p:stCondLst>
                                        </p:cTn>
                                        <p:tgtEl>
                                          <p:spTgt spid="22"/>
                                        </p:tgtEl>
                                      </p:cBhvr>
                                      <p:to x="100000" y="90000"/>
                                    </p:animScale>
                                    <p:animScale>
                                      <p:cBhvr>
                                        <p:cTn id="120" dur="166" decel="50000">
                                          <p:stCondLst>
                                            <p:cond delay="1668"/>
                                          </p:stCondLst>
                                        </p:cTn>
                                        <p:tgtEl>
                                          <p:spTgt spid="22"/>
                                        </p:tgtEl>
                                      </p:cBhvr>
                                      <p:to x="100000" y="100000"/>
                                    </p:animScale>
                                    <p:animScale>
                                      <p:cBhvr>
                                        <p:cTn id="121" dur="26">
                                          <p:stCondLst>
                                            <p:cond delay="1808"/>
                                          </p:stCondLst>
                                        </p:cTn>
                                        <p:tgtEl>
                                          <p:spTgt spid="22"/>
                                        </p:tgtEl>
                                      </p:cBhvr>
                                      <p:to x="100000" y="95000"/>
                                    </p:animScale>
                                    <p:animScale>
                                      <p:cBhvr>
                                        <p:cTn id="122" dur="166" decel="50000">
                                          <p:stCondLst>
                                            <p:cond delay="1834"/>
                                          </p:stCondLst>
                                        </p:cTn>
                                        <p:tgtEl>
                                          <p:spTgt spid="22"/>
                                        </p:tgtEl>
                                      </p:cBhvr>
                                      <p:to x="100000" y="100000"/>
                                    </p:animScale>
                                  </p:childTnLst>
                                </p:cTn>
                              </p:par>
                            </p:childTnLst>
                          </p:cTn>
                        </p:par>
                      </p:childTnLst>
                    </p:cTn>
                  </p:par>
                  <p:par>
                    <p:cTn id="123" fill="hold">
                      <p:stCondLst>
                        <p:cond delay="indefinite"/>
                      </p:stCondLst>
                      <p:childTnLst>
                        <p:par>
                          <p:cTn id="124" fill="hold">
                            <p:stCondLst>
                              <p:cond delay="0"/>
                            </p:stCondLst>
                            <p:childTnLst>
                              <p:par>
                                <p:cTn id="125" presetID="26" presetClass="entr" presetSubtype="0" fill="hold" nodeType="clickEffect">
                                  <p:stCondLst>
                                    <p:cond delay="0"/>
                                  </p:stCondLst>
                                  <p:childTnLst>
                                    <p:set>
                                      <p:cBhvr>
                                        <p:cTn id="126" dur="1" fill="hold">
                                          <p:stCondLst>
                                            <p:cond delay="0"/>
                                          </p:stCondLst>
                                        </p:cTn>
                                        <p:tgtEl>
                                          <p:spTgt spid="23"/>
                                        </p:tgtEl>
                                        <p:attrNameLst>
                                          <p:attrName>style.visibility</p:attrName>
                                        </p:attrNameLst>
                                      </p:cBhvr>
                                      <p:to>
                                        <p:strVal val="visible"/>
                                      </p:to>
                                    </p:set>
                                    <p:animEffect transition="in" filter="wipe(down)">
                                      <p:cBhvr>
                                        <p:cTn id="127" dur="580">
                                          <p:stCondLst>
                                            <p:cond delay="0"/>
                                          </p:stCondLst>
                                        </p:cTn>
                                        <p:tgtEl>
                                          <p:spTgt spid="23"/>
                                        </p:tgtEl>
                                      </p:cBhvr>
                                    </p:animEffect>
                                    <p:anim calcmode="lin" valueType="num">
                                      <p:cBhvr>
                                        <p:cTn id="12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3" dur="26">
                                          <p:stCondLst>
                                            <p:cond delay="650"/>
                                          </p:stCondLst>
                                        </p:cTn>
                                        <p:tgtEl>
                                          <p:spTgt spid="23"/>
                                        </p:tgtEl>
                                      </p:cBhvr>
                                      <p:to x="100000" y="60000"/>
                                    </p:animScale>
                                    <p:animScale>
                                      <p:cBhvr>
                                        <p:cTn id="134" dur="166" decel="50000">
                                          <p:stCondLst>
                                            <p:cond delay="676"/>
                                          </p:stCondLst>
                                        </p:cTn>
                                        <p:tgtEl>
                                          <p:spTgt spid="23"/>
                                        </p:tgtEl>
                                      </p:cBhvr>
                                      <p:to x="100000" y="100000"/>
                                    </p:animScale>
                                    <p:animScale>
                                      <p:cBhvr>
                                        <p:cTn id="135" dur="26">
                                          <p:stCondLst>
                                            <p:cond delay="1312"/>
                                          </p:stCondLst>
                                        </p:cTn>
                                        <p:tgtEl>
                                          <p:spTgt spid="23"/>
                                        </p:tgtEl>
                                      </p:cBhvr>
                                      <p:to x="100000" y="80000"/>
                                    </p:animScale>
                                    <p:animScale>
                                      <p:cBhvr>
                                        <p:cTn id="136" dur="166" decel="50000">
                                          <p:stCondLst>
                                            <p:cond delay="1338"/>
                                          </p:stCondLst>
                                        </p:cTn>
                                        <p:tgtEl>
                                          <p:spTgt spid="23"/>
                                        </p:tgtEl>
                                      </p:cBhvr>
                                      <p:to x="100000" y="100000"/>
                                    </p:animScale>
                                    <p:animScale>
                                      <p:cBhvr>
                                        <p:cTn id="137" dur="26">
                                          <p:stCondLst>
                                            <p:cond delay="1642"/>
                                          </p:stCondLst>
                                        </p:cTn>
                                        <p:tgtEl>
                                          <p:spTgt spid="23"/>
                                        </p:tgtEl>
                                      </p:cBhvr>
                                      <p:to x="100000" y="90000"/>
                                    </p:animScale>
                                    <p:animScale>
                                      <p:cBhvr>
                                        <p:cTn id="138" dur="166" decel="50000">
                                          <p:stCondLst>
                                            <p:cond delay="1668"/>
                                          </p:stCondLst>
                                        </p:cTn>
                                        <p:tgtEl>
                                          <p:spTgt spid="23"/>
                                        </p:tgtEl>
                                      </p:cBhvr>
                                      <p:to x="100000" y="100000"/>
                                    </p:animScale>
                                    <p:animScale>
                                      <p:cBhvr>
                                        <p:cTn id="139" dur="26">
                                          <p:stCondLst>
                                            <p:cond delay="1808"/>
                                          </p:stCondLst>
                                        </p:cTn>
                                        <p:tgtEl>
                                          <p:spTgt spid="23"/>
                                        </p:tgtEl>
                                      </p:cBhvr>
                                      <p:to x="100000" y="95000"/>
                                    </p:animScale>
                                    <p:animScale>
                                      <p:cBhvr>
                                        <p:cTn id="140" dur="166" decel="50000">
                                          <p:stCondLst>
                                            <p:cond delay="1834"/>
                                          </p:stCondLst>
                                        </p:cTn>
                                        <p:tgtEl>
                                          <p:spTgt spid="23"/>
                                        </p:tgtEl>
                                      </p:cBhvr>
                                      <p:to x="100000" y="100000"/>
                                    </p:animScale>
                                  </p:childTnLst>
                                </p:cTn>
                              </p:par>
                              <p:par>
                                <p:cTn id="141" presetID="26" presetClass="entr" presetSubtype="0" fill="hold" grpId="0" nodeType="withEffect">
                                  <p:stCondLst>
                                    <p:cond delay="0"/>
                                  </p:stCondLst>
                                  <p:childTnLst>
                                    <p:set>
                                      <p:cBhvr>
                                        <p:cTn id="142" dur="1" fill="hold">
                                          <p:stCondLst>
                                            <p:cond delay="0"/>
                                          </p:stCondLst>
                                        </p:cTn>
                                        <p:tgtEl>
                                          <p:spTgt spid="24"/>
                                        </p:tgtEl>
                                        <p:attrNameLst>
                                          <p:attrName>style.visibility</p:attrName>
                                        </p:attrNameLst>
                                      </p:cBhvr>
                                      <p:to>
                                        <p:strVal val="visible"/>
                                      </p:to>
                                    </p:set>
                                    <p:animEffect transition="in" filter="wipe(down)">
                                      <p:cBhvr>
                                        <p:cTn id="143" dur="580">
                                          <p:stCondLst>
                                            <p:cond delay="0"/>
                                          </p:stCondLst>
                                        </p:cTn>
                                        <p:tgtEl>
                                          <p:spTgt spid="24"/>
                                        </p:tgtEl>
                                      </p:cBhvr>
                                    </p:animEffect>
                                    <p:anim calcmode="lin" valueType="num">
                                      <p:cBhvr>
                                        <p:cTn id="14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49" dur="26">
                                          <p:stCondLst>
                                            <p:cond delay="650"/>
                                          </p:stCondLst>
                                        </p:cTn>
                                        <p:tgtEl>
                                          <p:spTgt spid="24"/>
                                        </p:tgtEl>
                                      </p:cBhvr>
                                      <p:to x="100000" y="60000"/>
                                    </p:animScale>
                                    <p:animScale>
                                      <p:cBhvr>
                                        <p:cTn id="150" dur="166" decel="50000">
                                          <p:stCondLst>
                                            <p:cond delay="676"/>
                                          </p:stCondLst>
                                        </p:cTn>
                                        <p:tgtEl>
                                          <p:spTgt spid="24"/>
                                        </p:tgtEl>
                                      </p:cBhvr>
                                      <p:to x="100000" y="100000"/>
                                    </p:animScale>
                                    <p:animScale>
                                      <p:cBhvr>
                                        <p:cTn id="151" dur="26">
                                          <p:stCondLst>
                                            <p:cond delay="1312"/>
                                          </p:stCondLst>
                                        </p:cTn>
                                        <p:tgtEl>
                                          <p:spTgt spid="24"/>
                                        </p:tgtEl>
                                      </p:cBhvr>
                                      <p:to x="100000" y="80000"/>
                                    </p:animScale>
                                    <p:animScale>
                                      <p:cBhvr>
                                        <p:cTn id="152" dur="166" decel="50000">
                                          <p:stCondLst>
                                            <p:cond delay="1338"/>
                                          </p:stCondLst>
                                        </p:cTn>
                                        <p:tgtEl>
                                          <p:spTgt spid="24"/>
                                        </p:tgtEl>
                                      </p:cBhvr>
                                      <p:to x="100000" y="100000"/>
                                    </p:animScale>
                                    <p:animScale>
                                      <p:cBhvr>
                                        <p:cTn id="153" dur="26">
                                          <p:stCondLst>
                                            <p:cond delay="1642"/>
                                          </p:stCondLst>
                                        </p:cTn>
                                        <p:tgtEl>
                                          <p:spTgt spid="24"/>
                                        </p:tgtEl>
                                      </p:cBhvr>
                                      <p:to x="100000" y="90000"/>
                                    </p:animScale>
                                    <p:animScale>
                                      <p:cBhvr>
                                        <p:cTn id="154" dur="166" decel="50000">
                                          <p:stCondLst>
                                            <p:cond delay="1668"/>
                                          </p:stCondLst>
                                        </p:cTn>
                                        <p:tgtEl>
                                          <p:spTgt spid="24"/>
                                        </p:tgtEl>
                                      </p:cBhvr>
                                      <p:to x="100000" y="100000"/>
                                    </p:animScale>
                                    <p:animScale>
                                      <p:cBhvr>
                                        <p:cTn id="155" dur="26">
                                          <p:stCondLst>
                                            <p:cond delay="1808"/>
                                          </p:stCondLst>
                                        </p:cTn>
                                        <p:tgtEl>
                                          <p:spTgt spid="24"/>
                                        </p:tgtEl>
                                      </p:cBhvr>
                                      <p:to x="100000" y="95000"/>
                                    </p:animScale>
                                    <p:animScale>
                                      <p:cBhvr>
                                        <p:cTn id="156" dur="166" decel="50000">
                                          <p:stCondLst>
                                            <p:cond delay="1834"/>
                                          </p:stCondLst>
                                        </p:cTn>
                                        <p:tgtEl>
                                          <p:spTgt spid="24"/>
                                        </p:tgtEl>
                                      </p:cBhvr>
                                      <p:to x="100000" y="100000"/>
                                    </p:animScale>
                                  </p:childTnLst>
                                </p:cTn>
                              </p:par>
                            </p:childTnLst>
                          </p:cTn>
                        </p:par>
                      </p:childTnLst>
                    </p:cTn>
                  </p:par>
                  <p:par>
                    <p:cTn id="157" fill="hold">
                      <p:stCondLst>
                        <p:cond delay="indefinite"/>
                      </p:stCondLst>
                      <p:childTnLst>
                        <p:par>
                          <p:cTn id="158" fill="hold">
                            <p:stCondLst>
                              <p:cond delay="0"/>
                            </p:stCondLst>
                            <p:childTnLst>
                              <p:par>
                                <p:cTn id="159" presetID="26" presetClass="entr" presetSubtype="0" fill="hold" nodeType="clickEffect">
                                  <p:stCondLst>
                                    <p:cond delay="0"/>
                                  </p:stCondLst>
                                  <p:childTnLst>
                                    <p:set>
                                      <p:cBhvr>
                                        <p:cTn id="160" dur="1" fill="hold">
                                          <p:stCondLst>
                                            <p:cond delay="0"/>
                                          </p:stCondLst>
                                        </p:cTn>
                                        <p:tgtEl>
                                          <p:spTgt spid="25"/>
                                        </p:tgtEl>
                                        <p:attrNameLst>
                                          <p:attrName>style.visibility</p:attrName>
                                        </p:attrNameLst>
                                      </p:cBhvr>
                                      <p:to>
                                        <p:strVal val="visible"/>
                                      </p:to>
                                    </p:set>
                                    <p:animEffect transition="in" filter="wipe(down)">
                                      <p:cBhvr>
                                        <p:cTn id="161" dur="580">
                                          <p:stCondLst>
                                            <p:cond delay="0"/>
                                          </p:stCondLst>
                                        </p:cTn>
                                        <p:tgtEl>
                                          <p:spTgt spid="25"/>
                                        </p:tgtEl>
                                      </p:cBhvr>
                                    </p:animEffect>
                                    <p:anim calcmode="lin" valueType="num">
                                      <p:cBhvr>
                                        <p:cTn id="16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67" dur="26">
                                          <p:stCondLst>
                                            <p:cond delay="650"/>
                                          </p:stCondLst>
                                        </p:cTn>
                                        <p:tgtEl>
                                          <p:spTgt spid="25"/>
                                        </p:tgtEl>
                                      </p:cBhvr>
                                      <p:to x="100000" y="60000"/>
                                    </p:animScale>
                                    <p:animScale>
                                      <p:cBhvr>
                                        <p:cTn id="168" dur="166" decel="50000">
                                          <p:stCondLst>
                                            <p:cond delay="676"/>
                                          </p:stCondLst>
                                        </p:cTn>
                                        <p:tgtEl>
                                          <p:spTgt spid="25"/>
                                        </p:tgtEl>
                                      </p:cBhvr>
                                      <p:to x="100000" y="100000"/>
                                    </p:animScale>
                                    <p:animScale>
                                      <p:cBhvr>
                                        <p:cTn id="169" dur="26">
                                          <p:stCondLst>
                                            <p:cond delay="1312"/>
                                          </p:stCondLst>
                                        </p:cTn>
                                        <p:tgtEl>
                                          <p:spTgt spid="25"/>
                                        </p:tgtEl>
                                      </p:cBhvr>
                                      <p:to x="100000" y="80000"/>
                                    </p:animScale>
                                    <p:animScale>
                                      <p:cBhvr>
                                        <p:cTn id="170" dur="166" decel="50000">
                                          <p:stCondLst>
                                            <p:cond delay="1338"/>
                                          </p:stCondLst>
                                        </p:cTn>
                                        <p:tgtEl>
                                          <p:spTgt spid="25"/>
                                        </p:tgtEl>
                                      </p:cBhvr>
                                      <p:to x="100000" y="100000"/>
                                    </p:animScale>
                                    <p:animScale>
                                      <p:cBhvr>
                                        <p:cTn id="171" dur="26">
                                          <p:stCondLst>
                                            <p:cond delay="1642"/>
                                          </p:stCondLst>
                                        </p:cTn>
                                        <p:tgtEl>
                                          <p:spTgt spid="25"/>
                                        </p:tgtEl>
                                      </p:cBhvr>
                                      <p:to x="100000" y="90000"/>
                                    </p:animScale>
                                    <p:animScale>
                                      <p:cBhvr>
                                        <p:cTn id="172" dur="166" decel="50000">
                                          <p:stCondLst>
                                            <p:cond delay="1668"/>
                                          </p:stCondLst>
                                        </p:cTn>
                                        <p:tgtEl>
                                          <p:spTgt spid="25"/>
                                        </p:tgtEl>
                                      </p:cBhvr>
                                      <p:to x="100000" y="100000"/>
                                    </p:animScale>
                                    <p:animScale>
                                      <p:cBhvr>
                                        <p:cTn id="173" dur="26">
                                          <p:stCondLst>
                                            <p:cond delay="1808"/>
                                          </p:stCondLst>
                                        </p:cTn>
                                        <p:tgtEl>
                                          <p:spTgt spid="25"/>
                                        </p:tgtEl>
                                      </p:cBhvr>
                                      <p:to x="100000" y="95000"/>
                                    </p:animScale>
                                    <p:animScale>
                                      <p:cBhvr>
                                        <p:cTn id="174" dur="166" decel="50000">
                                          <p:stCondLst>
                                            <p:cond delay="1834"/>
                                          </p:stCondLst>
                                        </p:cTn>
                                        <p:tgtEl>
                                          <p:spTgt spid="25"/>
                                        </p:tgtEl>
                                      </p:cBhvr>
                                      <p:to x="100000" y="100000"/>
                                    </p:animScale>
                                  </p:childTnLst>
                                </p:cTn>
                              </p:par>
                              <p:par>
                                <p:cTn id="175" presetID="26" presetClass="entr" presetSubtype="0" fill="hold" grpId="0" nodeType="withEffect">
                                  <p:stCondLst>
                                    <p:cond delay="0"/>
                                  </p:stCondLst>
                                  <p:childTnLst>
                                    <p:set>
                                      <p:cBhvr>
                                        <p:cTn id="176" dur="1" fill="hold">
                                          <p:stCondLst>
                                            <p:cond delay="0"/>
                                          </p:stCondLst>
                                        </p:cTn>
                                        <p:tgtEl>
                                          <p:spTgt spid="26"/>
                                        </p:tgtEl>
                                        <p:attrNameLst>
                                          <p:attrName>style.visibility</p:attrName>
                                        </p:attrNameLst>
                                      </p:cBhvr>
                                      <p:to>
                                        <p:strVal val="visible"/>
                                      </p:to>
                                    </p:set>
                                    <p:animEffect transition="in" filter="wipe(down)">
                                      <p:cBhvr>
                                        <p:cTn id="177" dur="580">
                                          <p:stCondLst>
                                            <p:cond delay="0"/>
                                          </p:stCondLst>
                                        </p:cTn>
                                        <p:tgtEl>
                                          <p:spTgt spid="26"/>
                                        </p:tgtEl>
                                      </p:cBhvr>
                                    </p:animEffect>
                                    <p:anim calcmode="lin" valueType="num">
                                      <p:cBhvr>
                                        <p:cTn id="17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3" dur="26">
                                          <p:stCondLst>
                                            <p:cond delay="650"/>
                                          </p:stCondLst>
                                        </p:cTn>
                                        <p:tgtEl>
                                          <p:spTgt spid="26"/>
                                        </p:tgtEl>
                                      </p:cBhvr>
                                      <p:to x="100000" y="60000"/>
                                    </p:animScale>
                                    <p:animScale>
                                      <p:cBhvr>
                                        <p:cTn id="184" dur="166" decel="50000">
                                          <p:stCondLst>
                                            <p:cond delay="676"/>
                                          </p:stCondLst>
                                        </p:cTn>
                                        <p:tgtEl>
                                          <p:spTgt spid="26"/>
                                        </p:tgtEl>
                                      </p:cBhvr>
                                      <p:to x="100000" y="100000"/>
                                    </p:animScale>
                                    <p:animScale>
                                      <p:cBhvr>
                                        <p:cTn id="185" dur="26">
                                          <p:stCondLst>
                                            <p:cond delay="1312"/>
                                          </p:stCondLst>
                                        </p:cTn>
                                        <p:tgtEl>
                                          <p:spTgt spid="26"/>
                                        </p:tgtEl>
                                      </p:cBhvr>
                                      <p:to x="100000" y="80000"/>
                                    </p:animScale>
                                    <p:animScale>
                                      <p:cBhvr>
                                        <p:cTn id="186" dur="166" decel="50000">
                                          <p:stCondLst>
                                            <p:cond delay="1338"/>
                                          </p:stCondLst>
                                        </p:cTn>
                                        <p:tgtEl>
                                          <p:spTgt spid="26"/>
                                        </p:tgtEl>
                                      </p:cBhvr>
                                      <p:to x="100000" y="100000"/>
                                    </p:animScale>
                                    <p:animScale>
                                      <p:cBhvr>
                                        <p:cTn id="187" dur="26">
                                          <p:stCondLst>
                                            <p:cond delay="1642"/>
                                          </p:stCondLst>
                                        </p:cTn>
                                        <p:tgtEl>
                                          <p:spTgt spid="26"/>
                                        </p:tgtEl>
                                      </p:cBhvr>
                                      <p:to x="100000" y="90000"/>
                                    </p:animScale>
                                    <p:animScale>
                                      <p:cBhvr>
                                        <p:cTn id="188" dur="166" decel="50000">
                                          <p:stCondLst>
                                            <p:cond delay="1668"/>
                                          </p:stCondLst>
                                        </p:cTn>
                                        <p:tgtEl>
                                          <p:spTgt spid="26"/>
                                        </p:tgtEl>
                                      </p:cBhvr>
                                      <p:to x="100000" y="100000"/>
                                    </p:animScale>
                                    <p:animScale>
                                      <p:cBhvr>
                                        <p:cTn id="189" dur="26">
                                          <p:stCondLst>
                                            <p:cond delay="1808"/>
                                          </p:stCondLst>
                                        </p:cTn>
                                        <p:tgtEl>
                                          <p:spTgt spid="26"/>
                                        </p:tgtEl>
                                      </p:cBhvr>
                                      <p:to x="100000" y="95000"/>
                                    </p:animScale>
                                    <p:animScale>
                                      <p:cBhvr>
                                        <p:cTn id="190" dur="166" decel="50000">
                                          <p:stCondLst>
                                            <p:cond delay="1834"/>
                                          </p:stCondLst>
                                        </p:cTn>
                                        <p:tgtEl>
                                          <p:spTgt spid="26"/>
                                        </p:tgtEl>
                                      </p:cBhvr>
                                      <p:to x="100000" y="100000"/>
                                    </p:animScale>
                                  </p:childTnLst>
                                </p:cTn>
                              </p:par>
                            </p:childTnLst>
                          </p:cTn>
                        </p:par>
                      </p:childTnLst>
                    </p:cTn>
                  </p:par>
                  <p:par>
                    <p:cTn id="191" fill="hold">
                      <p:stCondLst>
                        <p:cond delay="indefinite"/>
                      </p:stCondLst>
                      <p:childTnLst>
                        <p:par>
                          <p:cTn id="192" fill="hold">
                            <p:stCondLst>
                              <p:cond delay="0"/>
                            </p:stCondLst>
                            <p:childTnLst>
                              <p:par>
                                <p:cTn id="193" presetID="26" presetClass="entr" presetSubtype="0" fill="hold" nodeType="clickEffect">
                                  <p:stCondLst>
                                    <p:cond delay="0"/>
                                  </p:stCondLst>
                                  <p:childTnLst>
                                    <p:set>
                                      <p:cBhvr>
                                        <p:cTn id="194" dur="1" fill="hold">
                                          <p:stCondLst>
                                            <p:cond delay="0"/>
                                          </p:stCondLst>
                                        </p:cTn>
                                        <p:tgtEl>
                                          <p:spTgt spid="27"/>
                                        </p:tgtEl>
                                        <p:attrNameLst>
                                          <p:attrName>style.visibility</p:attrName>
                                        </p:attrNameLst>
                                      </p:cBhvr>
                                      <p:to>
                                        <p:strVal val="visible"/>
                                      </p:to>
                                    </p:set>
                                    <p:animEffect transition="in" filter="wipe(down)">
                                      <p:cBhvr>
                                        <p:cTn id="195" dur="580">
                                          <p:stCondLst>
                                            <p:cond delay="0"/>
                                          </p:stCondLst>
                                        </p:cTn>
                                        <p:tgtEl>
                                          <p:spTgt spid="27"/>
                                        </p:tgtEl>
                                      </p:cBhvr>
                                    </p:animEffect>
                                    <p:anim calcmode="lin" valueType="num">
                                      <p:cBhvr>
                                        <p:cTn id="196"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01" dur="26">
                                          <p:stCondLst>
                                            <p:cond delay="650"/>
                                          </p:stCondLst>
                                        </p:cTn>
                                        <p:tgtEl>
                                          <p:spTgt spid="27"/>
                                        </p:tgtEl>
                                      </p:cBhvr>
                                      <p:to x="100000" y="60000"/>
                                    </p:animScale>
                                    <p:animScale>
                                      <p:cBhvr>
                                        <p:cTn id="202" dur="166" decel="50000">
                                          <p:stCondLst>
                                            <p:cond delay="676"/>
                                          </p:stCondLst>
                                        </p:cTn>
                                        <p:tgtEl>
                                          <p:spTgt spid="27"/>
                                        </p:tgtEl>
                                      </p:cBhvr>
                                      <p:to x="100000" y="100000"/>
                                    </p:animScale>
                                    <p:animScale>
                                      <p:cBhvr>
                                        <p:cTn id="203" dur="26">
                                          <p:stCondLst>
                                            <p:cond delay="1312"/>
                                          </p:stCondLst>
                                        </p:cTn>
                                        <p:tgtEl>
                                          <p:spTgt spid="27"/>
                                        </p:tgtEl>
                                      </p:cBhvr>
                                      <p:to x="100000" y="80000"/>
                                    </p:animScale>
                                    <p:animScale>
                                      <p:cBhvr>
                                        <p:cTn id="204" dur="166" decel="50000">
                                          <p:stCondLst>
                                            <p:cond delay="1338"/>
                                          </p:stCondLst>
                                        </p:cTn>
                                        <p:tgtEl>
                                          <p:spTgt spid="27"/>
                                        </p:tgtEl>
                                      </p:cBhvr>
                                      <p:to x="100000" y="100000"/>
                                    </p:animScale>
                                    <p:animScale>
                                      <p:cBhvr>
                                        <p:cTn id="205" dur="26">
                                          <p:stCondLst>
                                            <p:cond delay="1642"/>
                                          </p:stCondLst>
                                        </p:cTn>
                                        <p:tgtEl>
                                          <p:spTgt spid="27"/>
                                        </p:tgtEl>
                                      </p:cBhvr>
                                      <p:to x="100000" y="90000"/>
                                    </p:animScale>
                                    <p:animScale>
                                      <p:cBhvr>
                                        <p:cTn id="206" dur="166" decel="50000">
                                          <p:stCondLst>
                                            <p:cond delay="1668"/>
                                          </p:stCondLst>
                                        </p:cTn>
                                        <p:tgtEl>
                                          <p:spTgt spid="27"/>
                                        </p:tgtEl>
                                      </p:cBhvr>
                                      <p:to x="100000" y="100000"/>
                                    </p:animScale>
                                    <p:animScale>
                                      <p:cBhvr>
                                        <p:cTn id="207" dur="26">
                                          <p:stCondLst>
                                            <p:cond delay="1808"/>
                                          </p:stCondLst>
                                        </p:cTn>
                                        <p:tgtEl>
                                          <p:spTgt spid="27"/>
                                        </p:tgtEl>
                                      </p:cBhvr>
                                      <p:to x="100000" y="95000"/>
                                    </p:animScale>
                                    <p:animScale>
                                      <p:cBhvr>
                                        <p:cTn id="208" dur="166" decel="50000">
                                          <p:stCondLst>
                                            <p:cond delay="1834"/>
                                          </p:stCondLst>
                                        </p:cTn>
                                        <p:tgtEl>
                                          <p:spTgt spid="27"/>
                                        </p:tgtEl>
                                      </p:cBhvr>
                                      <p:to x="100000" y="100000"/>
                                    </p:animScale>
                                  </p:childTnLst>
                                </p:cTn>
                              </p:par>
                              <p:par>
                                <p:cTn id="209" presetID="26" presetClass="entr" presetSubtype="0" fill="hold" grpId="0"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wipe(down)">
                                      <p:cBhvr>
                                        <p:cTn id="211" dur="580">
                                          <p:stCondLst>
                                            <p:cond delay="0"/>
                                          </p:stCondLst>
                                        </p:cTn>
                                        <p:tgtEl>
                                          <p:spTgt spid="28"/>
                                        </p:tgtEl>
                                      </p:cBhvr>
                                    </p:animEffect>
                                    <p:anim calcmode="lin" valueType="num">
                                      <p:cBhvr>
                                        <p:cTn id="21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17" dur="26">
                                          <p:stCondLst>
                                            <p:cond delay="650"/>
                                          </p:stCondLst>
                                        </p:cTn>
                                        <p:tgtEl>
                                          <p:spTgt spid="28"/>
                                        </p:tgtEl>
                                      </p:cBhvr>
                                      <p:to x="100000" y="60000"/>
                                    </p:animScale>
                                    <p:animScale>
                                      <p:cBhvr>
                                        <p:cTn id="218" dur="166" decel="50000">
                                          <p:stCondLst>
                                            <p:cond delay="676"/>
                                          </p:stCondLst>
                                        </p:cTn>
                                        <p:tgtEl>
                                          <p:spTgt spid="28"/>
                                        </p:tgtEl>
                                      </p:cBhvr>
                                      <p:to x="100000" y="100000"/>
                                    </p:animScale>
                                    <p:animScale>
                                      <p:cBhvr>
                                        <p:cTn id="219" dur="26">
                                          <p:stCondLst>
                                            <p:cond delay="1312"/>
                                          </p:stCondLst>
                                        </p:cTn>
                                        <p:tgtEl>
                                          <p:spTgt spid="28"/>
                                        </p:tgtEl>
                                      </p:cBhvr>
                                      <p:to x="100000" y="80000"/>
                                    </p:animScale>
                                    <p:animScale>
                                      <p:cBhvr>
                                        <p:cTn id="220" dur="166" decel="50000">
                                          <p:stCondLst>
                                            <p:cond delay="1338"/>
                                          </p:stCondLst>
                                        </p:cTn>
                                        <p:tgtEl>
                                          <p:spTgt spid="28"/>
                                        </p:tgtEl>
                                      </p:cBhvr>
                                      <p:to x="100000" y="100000"/>
                                    </p:animScale>
                                    <p:animScale>
                                      <p:cBhvr>
                                        <p:cTn id="221" dur="26">
                                          <p:stCondLst>
                                            <p:cond delay="1642"/>
                                          </p:stCondLst>
                                        </p:cTn>
                                        <p:tgtEl>
                                          <p:spTgt spid="28"/>
                                        </p:tgtEl>
                                      </p:cBhvr>
                                      <p:to x="100000" y="90000"/>
                                    </p:animScale>
                                    <p:animScale>
                                      <p:cBhvr>
                                        <p:cTn id="222" dur="166" decel="50000">
                                          <p:stCondLst>
                                            <p:cond delay="1668"/>
                                          </p:stCondLst>
                                        </p:cTn>
                                        <p:tgtEl>
                                          <p:spTgt spid="28"/>
                                        </p:tgtEl>
                                      </p:cBhvr>
                                      <p:to x="100000" y="100000"/>
                                    </p:animScale>
                                    <p:animScale>
                                      <p:cBhvr>
                                        <p:cTn id="223" dur="26">
                                          <p:stCondLst>
                                            <p:cond delay="1808"/>
                                          </p:stCondLst>
                                        </p:cTn>
                                        <p:tgtEl>
                                          <p:spTgt spid="28"/>
                                        </p:tgtEl>
                                      </p:cBhvr>
                                      <p:to x="100000" y="95000"/>
                                    </p:animScale>
                                    <p:animScale>
                                      <p:cBhvr>
                                        <p:cTn id="224"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P spid="20" grpId="0" animBg="1"/>
      <p:bldP spid="22" grpId="0" animBg="1"/>
      <p:bldP spid="24" grpId="0" animBg="1"/>
      <p:bldP spid="26"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624110"/>
            <a:ext cx="10134600" cy="1776190"/>
          </a:xfrm>
        </p:spPr>
        <p:txBody>
          <a:bodyPr>
            <a:normAutofit/>
          </a:bodyPr>
          <a:lstStyle/>
          <a:p>
            <a:r>
              <a:rPr lang="as-IN" sz="2400" dirty="0"/>
              <a:t>মহাকাশে একশত বিলিয়ন গ্যালাক্সি রয়েছে</a:t>
            </a:r>
            <a:r>
              <a:rPr lang="en-US" sz="2400" dirty="0"/>
              <a:t>।</a:t>
            </a:r>
            <a:r>
              <a:rPr lang="as-IN" sz="2400" dirty="0"/>
              <a:t> এদের বিভিন্ন আকার ও আকৃতি রয়েছে, তবে এদের অধিকাংশই সর্পিলাকার বা উপবৃত্তাকার। সর্পিলাকার গ্যালাক্সিগুলো বৃহৎ আকৃতির এবং উপবৃত্তাকার গ্যালাক্সিগুলো বেশি উজ্জ্বল</a:t>
            </a:r>
            <a:r>
              <a:rPr lang="as-IN" sz="2400" dirty="0" smtClean="0"/>
              <a:t>।কোনো </a:t>
            </a:r>
            <a:r>
              <a:rPr lang="as-IN" sz="2400" dirty="0"/>
              <a:t>একটি গ্যালাক্সির ক্ষুদ্র অংশকে ছায়াপথ বলে।</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743201"/>
            <a:ext cx="3531801" cy="2207942"/>
          </a:xfrm>
          <a:prstGeom prst="rect">
            <a:avLst/>
          </a:prstGeom>
        </p:spPr>
      </p:pic>
      <p:sp>
        <p:nvSpPr>
          <p:cNvPr id="8" name="Rectangle 7"/>
          <p:cNvSpPr/>
          <p:nvPr/>
        </p:nvSpPr>
        <p:spPr>
          <a:xfrm>
            <a:off x="1828800" y="5132262"/>
            <a:ext cx="3193366" cy="466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সর্পিলাকার </a:t>
            </a:r>
            <a:r>
              <a:rPr lang="as-IN" dirty="0" smtClean="0"/>
              <a:t>গ্যালাক্সি</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6049" y="2743201"/>
            <a:ext cx="3495443" cy="2207941"/>
          </a:xfrm>
          <a:prstGeom prst="rect">
            <a:avLst/>
          </a:prstGeom>
        </p:spPr>
      </p:pic>
      <p:sp>
        <p:nvSpPr>
          <p:cNvPr id="10" name="Rectangle 9"/>
          <p:cNvSpPr/>
          <p:nvPr/>
        </p:nvSpPr>
        <p:spPr>
          <a:xfrm>
            <a:off x="6646312" y="5132262"/>
            <a:ext cx="3345180" cy="466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উপবৃত্তাকার </a:t>
            </a:r>
            <a:r>
              <a:rPr lang="as-IN" dirty="0" smtClean="0"/>
              <a:t>গ্যালাক্সি</a:t>
            </a:r>
            <a:endParaRPr lang="en-US" dirty="0"/>
          </a:p>
        </p:txBody>
      </p:sp>
    </p:spTree>
    <p:extLst>
      <p:ext uri="{BB962C8B-B14F-4D97-AF65-F5344CB8AC3E}">
        <p14:creationId xmlns:p14="http://schemas.microsoft.com/office/powerpoint/2010/main" val="3378350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80">
                                          <p:stCondLst>
                                            <p:cond delay="0"/>
                                          </p:stCondLst>
                                        </p:cTn>
                                        <p:tgtEl>
                                          <p:spTgt spid="9"/>
                                        </p:tgtEl>
                                      </p:cBhvr>
                                    </p:animEffect>
                                    <p:anim calcmode="lin" valueType="num">
                                      <p:cBhvr>
                                        <p:cTn id="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5" dur="26">
                                          <p:stCondLst>
                                            <p:cond delay="650"/>
                                          </p:stCondLst>
                                        </p:cTn>
                                        <p:tgtEl>
                                          <p:spTgt spid="9"/>
                                        </p:tgtEl>
                                      </p:cBhvr>
                                      <p:to x="100000" y="60000"/>
                                    </p:animScale>
                                    <p:animScale>
                                      <p:cBhvr>
                                        <p:cTn id="66" dur="166" decel="50000">
                                          <p:stCondLst>
                                            <p:cond delay="676"/>
                                          </p:stCondLst>
                                        </p:cTn>
                                        <p:tgtEl>
                                          <p:spTgt spid="9"/>
                                        </p:tgtEl>
                                      </p:cBhvr>
                                      <p:to x="100000" y="100000"/>
                                    </p:animScale>
                                    <p:animScale>
                                      <p:cBhvr>
                                        <p:cTn id="67" dur="26">
                                          <p:stCondLst>
                                            <p:cond delay="1312"/>
                                          </p:stCondLst>
                                        </p:cTn>
                                        <p:tgtEl>
                                          <p:spTgt spid="9"/>
                                        </p:tgtEl>
                                      </p:cBhvr>
                                      <p:to x="100000" y="80000"/>
                                    </p:animScale>
                                    <p:animScale>
                                      <p:cBhvr>
                                        <p:cTn id="68" dur="166" decel="50000">
                                          <p:stCondLst>
                                            <p:cond delay="1338"/>
                                          </p:stCondLst>
                                        </p:cTn>
                                        <p:tgtEl>
                                          <p:spTgt spid="9"/>
                                        </p:tgtEl>
                                      </p:cBhvr>
                                      <p:to x="100000" y="100000"/>
                                    </p:animScale>
                                    <p:animScale>
                                      <p:cBhvr>
                                        <p:cTn id="69" dur="26">
                                          <p:stCondLst>
                                            <p:cond delay="1642"/>
                                          </p:stCondLst>
                                        </p:cTn>
                                        <p:tgtEl>
                                          <p:spTgt spid="9"/>
                                        </p:tgtEl>
                                      </p:cBhvr>
                                      <p:to x="100000" y="90000"/>
                                    </p:animScale>
                                    <p:animScale>
                                      <p:cBhvr>
                                        <p:cTn id="70" dur="166" decel="50000">
                                          <p:stCondLst>
                                            <p:cond delay="1668"/>
                                          </p:stCondLst>
                                        </p:cTn>
                                        <p:tgtEl>
                                          <p:spTgt spid="9"/>
                                        </p:tgtEl>
                                      </p:cBhvr>
                                      <p:to x="100000" y="100000"/>
                                    </p:animScale>
                                    <p:animScale>
                                      <p:cBhvr>
                                        <p:cTn id="71" dur="26">
                                          <p:stCondLst>
                                            <p:cond delay="1808"/>
                                          </p:stCondLst>
                                        </p:cTn>
                                        <p:tgtEl>
                                          <p:spTgt spid="9"/>
                                        </p:tgtEl>
                                      </p:cBhvr>
                                      <p:to x="100000" y="95000"/>
                                    </p:animScale>
                                    <p:animScale>
                                      <p:cBhvr>
                                        <p:cTn id="72" dur="166" decel="50000">
                                          <p:stCondLst>
                                            <p:cond delay="1834"/>
                                          </p:stCondLst>
                                        </p:cTn>
                                        <p:tgtEl>
                                          <p:spTgt spid="9"/>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wipe(down)">
                                      <p:cBhvr>
                                        <p:cTn id="75" dur="580">
                                          <p:stCondLst>
                                            <p:cond delay="0"/>
                                          </p:stCondLst>
                                        </p:cTn>
                                        <p:tgtEl>
                                          <p:spTgt spid="10"/>
                                        </p:tgtEl>
                                      </p:cBhvr>
                                    </p:animEffect>
                                    <p:anim calcmode="lin" valueType="num">
                                      <p:cBhvr>
                                        <p:cTn id="7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1" dur="26">
                                          <p:stCondLst>
                                            <p:cond delay="650"/>
                                          </p:stCondLst>
                                        </p:cTn>
                                        <p:tgtEl>
                                          <p:spTgt spid="10"/>
                                        </p:tgtEl>
                                      </p:cBhvr>
                                      <p:to x="100000" y="60000"/>
                                    </p:animScale>
                                    <p:animScale>
                                      <p:cBhvr>
                                        <p:cTn id="82" dur="166" decel="50000">
                                          <p:stCondLst>
                                            <p:cond delay="676"/>
                                          </p:stCondLst>
                                        </p:cTn>
                                        <p:tgtEl>
                                          <p:spTgt spid="10"/>
                                        </p:tgtEl>
                                      </p:cBhvr>
                                      <p:to x="100000" y="100000"/>
                                    </p:animScale>
                                    <p:animScale>
                                      <p:cBhvr>
                                        <p:cTn id="83" dur="26">
                                          <p:stCondLst>
                                            <p:cond delay="1312"/>
                                          </p:stCondLst>
                                        </p:cTn>
                                        <p:tgtEl>
                                          <p:spTgt spid="10"/>
                                        </p:tgtEl>
                                      </p:cBhvr>
                                      <p:to x="100000" y="80000"/>
                                    </p:animScale>
                                    <p:animScale>
                                      <p:cBhvr>
                                        <p:cTn id="84" dur="166" decel="50000">
                                          <p:stCondLst>
                                            <p:cond delay="1338"/>
                                          </p:stCondLst>
                                        </p:cTn>
                                        <p:tgtEl>
                                          <p:spTgt spid="10"/>
                                        </p:tgtEl>
                                      </p:cBhvr>
                                      <p:to x="100000" y="100000"/>
                                    </p:animScale>
                                    <p:animScale>
                                      <p:cBhvr>
                                        <p:cTn id="85" dur="26">
                                          <p:stCondLst>
                                            <p:cond delay="1642"/>
                                          </p:stCondLst>
                                        </p:cTn>
                                        <p:tgtEl>
                                          <p:spTgt spid="10"/>
                                        </p:tgtEl>
                                      </p:cBhvr>
                                      <p:to x="100000" y="90000"/>
                                    </p:animScale>
                                    <p:animScale>
                                      <p:cBhvr>
                                        <p:cTn id="86" dur="166" decel="50000">
                                          <p:stCondLst>
                                            <p:cond delay="1668"/>
                                          </p:stCondLst>
                                        </p:cTn>
                                        <p:tgtEl>
                                          <p:spTgt spid="10"/>
                                        </p:tgtEl>
                                      </p:cBhvr>
                                      <p:to x="100000" y="100000"/>
                                    </p:animScale>
                                    <p:animScale>
                                      <p:cBhvr>
                                        <p:cTn id="87" dur="26">
                                          <p:stCondLst>
                                            <p:cond delay="1808"/>
                                          </p:stCondLst>
                                        </p:cTn>
                                        <p:tgtEl>
                                          <p:spTgt spid="10"/>
                                        </p:tgtEl>
                                      </p:cBhvr>
                                      <p:to x="100000" y="95000"/>
                                    </p:animScale>
                                    <p:animScale>
                                      <p:cBhvr>
                                        <p:cTn id="8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8111" y="370891"/>
            <a:ext cx="6063175" cy="684186"/>
          </a:xfrm>
        </p:spPr>
        <p:txBody>
          <a:bodyPr/>
          <a:lstStyle/>
          <a:p>
            <a:pPr algn="ctr"/>
            <a:r>
              <a:rPr lang="en-US" dirty="0" err="1" smtClean="0"/>
              <a:t>মূল্যায়ন</a:t>
            </a:r>
            <a:r>
              <a:rPr lang="en-US" dirty="0" smtClean="0"/>
              <a:t> </a:t>
            </a:r>
            <a:endParaRPr lang="en-US" dirty="0"/>
          </a:p>
        </p:txBody>
      </p:sp>
      <p:sp>
        <p:nvSpPr>
          <p:cNvPr id="3" name="Content Placeholder 2"/>
          <p:cNvSpPr>
            <a:spLocks noGrp="1"/>
          </p:cNvSpPr>
          <p:nvPr>
            <p:ph idx="1"/>
          </p:nvPr>
        </p:nvSpPr>
        <p:spPr>
          <a:xfrm>
            <a:off x="1378634" y="1477109"/>
            <a:ext cx="10125978" cy="5064368"/>
          </a:xfrm>
        </p:spPr>
        <p:txBody>
          <a:bodyPr>
            <a:normAutofit lnSpcReduction="10000"/>
          </a:bodyPr>
          <a:lstStyle/>
          <a:p>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পৃথিবীর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নিকটতম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নক্ষত্রের</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নযম</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a:t>
            </a:r>
            <a:r>
              <a:rPr lang="en-US" dirty="0" smtClean="0">
                <a:latin typeface="Nirmala UI" panose="020B0502040204020203" pitchFamily="34" charset="0"/>
                <a:ea typeface="Calibri" panose="020F0502020204030204" pitchFamily="34" charset="0"/>
                <a:cs typeface="Times New Roman" panose="02020603050405020304" pitchFamily="18" charset="0"/>
              </a:rPr>
              <a:t>? </a:t>
            </a:r>
          </a:p>
          <a:p>
            <a:pPr marL="0" indent="0">
              <a:buNone/>
            </a:pPr>
            <a:endParaRPr lang="en-US" dirty="0" smtClean="0">
              <a:latin typeface="Nirmala UI" panose="020B0502040204020203" pitchFamily="34" charset="0"/>
              <a:ea typeface="Calibri" panose="020F0502020204030204" pitchFamily="34" charset="0"/>
              <a:cs typeface="Times New Roman" panose="02020603050405020304" pitchFamily="18" charset="0"/>
            </a:endParaRPr>
          </a:p>
          <a:p>
            <a:r>
              <a:rPr lang="en-US" dirty="0" smtClean="0">
                <a:latin typeface="Nirmala UI" panose="020B0502040204020203" pitchFamily="34" charset="0"/>
                <a:ea typeface="Calibri" panose="020F0502020204030204" pitchFamily="34" charset="0"/>
                <a:cs typeface="Times New Roman" panose="02020603050405020304" pitchFamily="18" charset="0"/>
              </a:rPr>
              <a:t>নক্ষত্রগুলো</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কোন</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গ্যাস</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দিয়ে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তৈরি</a:t>
            </a:r>
            <a:r>
              <a:rPr lang="en-US" dirty="0" smtClean="0">
                <a:latin typeface="Nirmala UI" panose="020B0502040204020203" pitchFamily="34" charset="0"/>
                <a:ea typeface="Calibri" panose="020F0502020204030204" pitchFamily="34" charset="0"/>
                <a:cs typeface="Times New Roman" panose="02020603050405020304" pitchFamily="18" charset="0"/>
              </a:rPr>
              <a:t>? </a:t>
            </a:r>
          </a:p>
          <a:p>
            <a:endParaRPr lang="en-US" dirty="0" smtClean="0">
              <a:latin typeface="Nirmala UI" panose="020B0502040204020203" pitchFamily="34" charset="0"/>
              <a:ea typeface="Calibri" panose="020F0502020204030204" pitchFamily="34" charset="0"/>
              <a:cs typeface="Times New Roman" panose="02020603050405020304" pitchFamily="18" charset="0"/>
            </a:endParaRPr>
          </a:p>
          <a:p>
            <a:r>
              <a:rPr lang="en-US" dirty="0" err="1">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প্রতি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সেকেন্ডে</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কত</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কিলোমিটার</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অতিক্রম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করে</a:t>
            </a:r>
            <a:r>
              <a:rPr lang="en-US" dirty="0" smtClean="0">
                <a:latin typeface="Nirmala UI" panose="020B0502040204020203" pitchFamily="34" charset="0"/>
                <a:ea typeface="Calibri" panose="020F0502020204030204" pitchFamily="34" charset="0"/>
                <a:cs typeface="Times New Roman" panose="02020603050405020304" pitchFamily="18" charset="0"/>
              </a:rPr>
              <a:t>? </a:t>
            </a:r>
          </a:p>
          <a:p>
            <a:endParaRPr lang="en-US" dirty="0" smtClean="0">
              <a:latin typeface="Nirmala UI" panose="020B0502040204020203" pitchFamily="34" charset="0"/>
              <a:ea typeface="Calibri" panose="020F0502020204030204" pitchFamily="34" charset="0"/>
              <a:cs typeface="Times New Roman" panose="02020603050405020304" pitchFamily="18" charset="0"/>
            </a:endParaRPr>
          </a:p>
          <a:p>
            <a:r>
              <a:rPr lang="en-US" dirty="0">
                <a:latin typeface="Nirmala UI" panose="020B0502040204020203" pitchFamily="34" charset="0"/>
                <a:ea typeface="Calibri" panose="020F0502020204030204" pitchFamily="34" charset="0"/>
                <a:cs typeface="Times New Roman" panose="02020603050405020304" pitchFamily="18" charset="0"/>
              </a:rPr>
              <a:t>সূর্যের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নিকটতম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নক্ষত্রের</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নাম</a:t>
            </a:r>
            <a:r>
              <a:rPr lang="en-US" dirty="0" smtClean="0">
                <a:latin typeface="Nirmala UI" panose="020B0502040204020203"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a:t>
            </a:r>
            <a:r>
              <a:rPr lang="en-US" dirty="0" smtClean="0">
                <a:latin typeface="Nirmala UI" panose="020B0502040204020203" pitchFamily="34" charset="0"/>
                <a:ea typeface="Calibri" panose="020F0502020204030204" pitchFamily="34" charset="0"/>
                <a:cs typeface="Times New Roman" panose="02020603050405020304" pitchFamily="18" charset="0"/>
              </a:rPr>
              <a:t>? </a:t>
            </a:r>
          </a:p>
          <a:p>
            <a:endParaRPr lang="en-US" dirty="0" smtClean="0">
              <a:latin typeface="Calibri" panose="020F0502020204030204" pitchFamily="34" charset="0"/>
              <a:ea typeface="Calibri" panose="020F0502020204030204" pitchFamily="34" charset="0"/>
              <a:cs typeface="Times New Roman" panose="02020603050405020304" pitchFamily="18" charset="0"/>
            </a:endParaRPr>
          </a:p>
          <a:p>
            <a:r>
              <a:rPr lang="en-US" dirty="0" err="1" smtClean="0">
                <a:latin typeface="Nirmala UI" panose="020B0502040204020203" pitchFamily="34" charset="0"/>
                <a:ea typeface="Calibri" panose="020F0502020204030204" pitchFamily="34" charset="0"/>
                <a:cs typeface="Times New Roman" panose="02020603050405020304" pitchFamily="18" charset="0"/>
              </a:rPr>
              <a:t>পৃথিবী</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smtClean="0">
                <a:latin typeface="Nirmala UI" panose="020B0502040204020203" pitchFamily="34" charset="0"/>
                <a:ea typeface="Calibri" panose="020F0502020204030204" pitchFamily="34" charset="0"/>
                <a:cs typeface="Times New Roman" panose="02020603050405020304" pitchFamily="18" charset="0"/>
              </a:rPr>
              <a:t>থেকে প্রক্সিমা</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সেন্টারাই</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দূরত্ব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কত</a:t>
            </a:r>
            <a:r>
              <a:rPr lang="en-US" dirty="0" smtClean="0">
                <a:latin typeface="Nirmala UI" panose="020B0502040204020203" pitchFamily="34" charset="0"/>
                <a:ea typeface="Calibri" panose="020F0502020204030204" pitchFamily="34" charset="0"/>
                <a:cs typeface="Times New Roman" panose="02020603050405020304" pitchFamily="18" charset="0"/>
              </a:rPr>
              <a:t>? </a:t>
            </a:r>
          </a:p>
          <a:p>
            <a:endParaRPr lang="en-US" dirty="0" smtClean="0">
              <a:latin typeface="Nirmala UI" panose="020B0502040204020203" pitchFamily="34" charset="0"/>
              <a:ea typeface="Calibri" panose="020F0502020204030204" pitchFamily="34" charset="0"/>
              <a:cs typeface="Times New Roman" panose="02020603050405020304" pitchFamily="18" charset="0"/>
            </a:endParaRPr>
          </a:p>
          <a:p>
            <a:r>
              <a:rPr lang="as-IN" dirty="0"/>
              <a:t>মহাকাশে </a:t>
            </a:r>
            <a:r>
              <a:rPr lang="en-US" dirty="0" err="1" smtClean="0"/>
              <a:t>কত</a:t>
            </a:r>
            <a:r>
              <a:rPr lang="en-US" dirty="0" smtClean="0"/>
              <a:t> </a:t>
            </a:r>
            <a:r>
              <a:rPr lang="as-IN" dirty="0" smtClean="0"/>
              <a:t>বিলিয়ন </a:t>
            </a:r>
            <a:r>
              <a:rPr lang="as-IN" dirty="0"/>
              <a:t>গ্যালাক্সি </a:t>
            </a:r>
            <a:r>
              <a:rPr lang="as-IN" dirty="0" smtClean="0"/>
              <a:t>রয়েছে</a:t>
            </a:r>
            <a:r>
              <a:rPr lang="en-US" dirty="0" smtClean="0"/>
              <a:t>? </a:t>
            </a:r>
          </a:p>
          <a:p>
            <a:endParaRPr lang="en-US" dirty="0" smtClean="0"/>
          </a:p>
          <a:p>
            <a:r>
              <a:rPr lang="as-IN" dirty="0"/>
              <a:t>কোনো একটি গ্যালাক্সির ক্ষুদ্র অংশকে </a:t>
            </a:r>
            <a:r>
              <a:rPr lang="en-US" dirty="0" err="1" smtClean="0"/>
              <a:t>কী</a:t>
            </a:r>
            <a:r>
              <a:rPr lang="en-US" dirty="0" smtClean="0"/>
              <a:t> </a:t>
            </a:r>
            <a:r>
              <a:rPr lang="as-IN" dirty="0" smtClean="0"/>
              <a:t>বলে</a:t>
            </a:r>
            <a:r>
              <a:rPr lang="en-US" dirty="0" smtClean="0"/>
              <a:t>?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Rectangle 3"/>
          <p:cNvSpPr/>
          <p:nvPr/>
        </p:nvSpPr>
        <p:spPr>
          <a:xfrm>
            <a:off x="9186203" y="1477109"/>
            <a:ext cx="2461846" cy="3774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irmala UI" panose="020B0502040204020203" pitchFamily="34" charset="0"/>
                <a:ea typeface="Calibri" panose="020F0502020204030204" pitchFamily="34" charset="0"/>
                <a:cs typeface="Times New Roman" panose="02020603050405020304" pitchFamily="18" charset="0"/>
              </a:rPr>
              <a:t>সূর্য</a:t>
            </a:r>
            <a:endParaRPr lang="en-US"/>
          </a:p>
        </p:txBody>
      </p:sp>
      <p:sp>
        <p:nvSpPr>
          <p:cNvPr id="5" name="Rectangle 4"/>
          <p:cNvSpPr/>
          <p:nvPr/>
        </p:nvSpPr>
        <p:spPr>
          <a:xfrm>
            <a:off x="9186203" y="2047447"/>
            <a:ext cx="2461846" cy="458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হাইড্রোজেন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ও</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হিলিয়াম</a:t>
            </a:r>
            <a:endParaRPr lang="en-US" dirty="0"/>
          </a:p>
        </p:txBody>
      </p:sp>
      <p:sp>
        <p:nvSpPr>
          <p:cNvPr id="7" name="Rectangle 6"/>
          <p:cNvSpPr/>
          <p:nvPr/>
        </p:nvSpPr>
        <p:spPr>
          <a:xfrm>
            <a:off x="9734842" y="3501094"/>
            <a:ext cx="1800665" cy="3938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প্রক্সিমা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সেন্টারাই</a:t>
            </a:r>
            <a:endParaRPr lang="en-US" dirty="0"/>
          </a:p>
        </p:txBody>
      </p:sp>
      <p:sp>
        <p:nvSpPr>
          <p:cNvPr id="8" name="Rectangle 7"/>
          <p:cNvSpPr/>
          <p:nvPr/>
        </p:nvSpPr>
        <p:spPr>
          <a:xfrm>
            <a:off x="9253782" y="4237886"/>
            <a:ext cx="225083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প্রায়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৪</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a:latin typeface="Nirmala UI" panose="020B0502040204020203" pitchFamily="34" charset="0"/>
                <a:ea typeface="Calibri" panose="020F0502020204030204" pitchFamily="34" charset="0"/>
                <a:cs typeface="Times New Roman" panose="02020603050405020304" pitchFamily="18" charset="0"/>
              </a:rPr>
              <a:t>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আলোক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বর্ষ</a:t>
            </a:r>
            <a:endParaRPr lang="en-US" dirty="0"/>
          </a:p>
        </p:txBody>
      </p:sp>
      <p:sp>
        <p:nvSpPr>
          <p:cNvPr id="9" name="Rectangle 8"/>
          <p:cNvSpPr/>
          <p:nvPr/>
        </p:nvSpPr>
        <p:spPr>
          <a:xfrm>
            <a:off x="9747530" y="5094824"/>
            <a:ext cx="1772529" cy="3892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t>একশত</a:t>
            </a:r>
            <a:endParaRPr lang="en-US" dirty="0"/>
          </a:p>
        </p:txBody>
      </p:sp>
      <p:sp>
        <p:nvSpPr>
          <p:cNvPr id="10" name="Rectangle 9"/>
          <p:cNvSpPr/>
          <p:nvPr/>
        </p:nvSpPr>
        <p:spPr>
          <a:xfrm>
            <a:off x="9601199" y="5855061"/>
            <a:ext cx="1955410" cy="482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a:t>ছায়াপথ</a:t>
            </a:r>
            <a:endParaRPr lang="en-US"/>
          </a:p>
        </p:txBody>
      </p:sp>
      <p:sp>
        <p:nvSpPr>
          <p:cNvPr id="11" name="Rectangle 10"/>
          <p:cNvSpPr/>
          <p:nvPr/>
        </p:nvSpPr>
        <p:spPr>
          <a:xfrm>
            <a:off x="9580098" y="2841673"/>
            <a:ext cx="1997612" cy="316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প্রায় ৩ </a:t>
            </a:r>
            <a:r>
              <a:rPr lang="en-US" dirty="0" err="1" smtClean="0"/>
              <a:t>লক্ষ</a:t>
            </a:r>
            <a:r>
              <a:rPr lang="en-US" dirty="0" smtClean="0"/>
              <a:t> </a:t>
            </a:r>
            <a:endParaRPr lang="en-US" dirty="0"/>
          </a:p>
        </p:txBody>
      </p:sp>
    </p:spTree>
    <p:extLst>
      <p:ext uri="{BB962C8B-B14F-4D97-AF65-F5344CB8AC3E}">
        <p14:creationId xmlns:p14="http://schemas.microsoft.com/office/powerpoint/2010/main" val="49745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down)">
                                      <p:cBhvr>
                                        <p:cTn id="97" dur="580">
                                          <p:stCondLst>
                                            <p:cond delay="0"/>
                                          </p:stCondLst>
                                        </p:cTn>
                                        <p:tgtEl>
                                          <p:spTgt spid="9"/>
                                        </p:tgtEl>
                                      </p:cBhvr>
                                    </p:animEffect>
                                    <p:anim calcmode="lin" valueType="num">
                                      <p:cBhvr>
                                        <p:cTn id="9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3" dur="26">
                                          <p:stCondLst>
                                            <p:cond delay="650"/>
                                          </p:stCondLst>
                                        </p:cTn>
                                        <p:tgtEl>
                                          <p:spTgt spid="9"/>
                                        </p:tgtEl>
                                      </p:cBhvr>
                                      <p:to x="100000" y="60000"/>
                                    </p:animScale>
                                    <p:animScale>
                                      <p:cBhvr>
                                        <p:cTn id="104" dur="166" decel="50000">
                                          <p:stCondLst>
                                            <p:cond delay="676"/>
                                          </p:stCondLst>
                                        </p:cTn>
                                        <p:tgtEl>
                                          <p:spTgt spid="9"/>
                                        </p:tgtEl>
                                      </p:cBhvr>
                                      <p:to x="100000" y="100000"/>
                                    </p:animScale>
                                    <p:animScale>
                                      <p:cBhvr>
                                        <p:cTn id="105" dur="26">
                                          <p:stCondLst>
                                            <p:cond delay="1312"/>
                                          </p:stCondLst>
                                        </p:cTn>
                                        <p:tgtEl>
                                          <p:spTgt spid="9"/>
                                        </p:tgtEl>
                                      </p:cBhvr>
                                      <p:to x="100000" y="80000"/>
                                    </p:animScale>
                                    <p:animScale>
                                      <p:cBhvr>
                                        <p:cTn id="106" dur="166" decel="50000">
                                          <p:stCondLst>
                                            <p:cond delay="1338"/>
                                          </p:stCondLst>
                                        </p:cTn>
                                        <p:tgtEl>
                                          <p:spTgt spid="9"/>
                                        </p:tgtEl>
                                      </p:cBhvr>
                                      <p:to x="100000" y="100000"/>
                                    </p:animScale>
                                    <p:animScale>
                                      <p:cBhvr>
                                        <p:cTn id="107" dur="26">
                                          <p:stCondLst>
                                            <p:cond delay="1642"/>
                                          </p:stCondLst>
                                        </p:cTn>
                                        <p:tgtEl>
                                          <p:spTgt spid="9"/>
                                        </p:tgtEl>
                                      </p:cBhvr>
                                      <p:to x="100000" y="90000"/>
                                    </p:animScale>
                                    <p:animScale>
                                      <p:cBhvr>
                                        <p:cTn id="108" dur="166" decel="50000">
                                          <p:stCondLst>
                                            <p:cond delay="1668"/>
                                          </p:stCondLst>
                                        </p:cTn>
                                        <p:tgtEl>
                                          <p:spTgt spid="9"/>
                                        </p:tgtEl>
                                      </p:cBhvr>
                                      <p:to x="100000" y="100000"/>
                                    </p:animScale>
                                    <p:animScale>
                                      <p:cBhvr>
                                        <p:cTn id="109" dur="26">
                                          <p:stCondLst>
                                            <p:cond delay="1808"/>
                                          </p:stCondLst>
                                        </p:cTn>
                                        <p:tgtEl>
                                          <p:spTgt spid="9"/>
                                        </p:tgtEl>
                                      </p:cBhvr>
                                      <p:to x="100000" y="95000"/>
                                    </p:animScale>
                                    <p:animScale>
                                      <p:cBhvr>
                                        <p:cTn id="110" dur="166" decel="50000">
                                          <p:stCondLst>
                                            <p:cond delay="1834"/>
                                          </p:stCondLst>
                                        </p:cTn>
                                        <p:tgtEl>
                                          <p:spTgt spid="9"/>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0"/>
                                        </p:tgtEl>
                                        <p:attrNameLst>
                                          <p:attrName>style.visibility</p:attrName>
                                        </p:attrNameLst>
                                      </p:cBhvr>
                                      <p:to>
                                        <p:strVal val="visible"/>
                                      </p:to>
                                    </p:set>
                                    <p:animEffect transition="in" filter="wipe(down)">
                                      <p:cBhvr>
                                        <p:cTn id="115" dur="580">
                                          <p:stCondLst>
                                            <p:cond delay="0"/>
                                          </p:stCondLst>
                                        </p:cTn>
                                        <p:tgtEl>
                                          <p:spTgt spid="10"/>
                                        </p:tgtEl>
                                      </p:cBhvr>
                                    </p:animEffect>
                                    <p:anim calcmode="lin" valueType="num">
                                      <p:cBhvr>
                                        <p:cTn id="11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21" dur="26">
                                          <p:stCondLst>
                                            <p:cond delay="650"/>
                                          </p:stCondLst>
                                        </p:cTn>
                                        <p:tgtEl>
                                          <p:spTgt spid="10"/>
                                        </p:tgtEl>
                                      </p:cBhvr>
                                      <p:to x="100000" y="60000"/>
                                    </p:animScale>
                                    <p:animScale>
                                      <p:cBhvr>
                                        <p:cTn id="122" dur="166" decel="50000">
                                          <p:stCondLst>
                                            <p:cond delay="676"/>
                                          </p:stCondLst>
                                        </p:cTn>
                                        <p:tgtEl>
                                          <p:spTgt spid="10"/>
                                        </p:tgtEl>
                                      </p:cBhvr>
                                      <p:to x="100000" y="100000"/>
                                    </p:animScale>
                                    <p:animScale>
                                      <p:cBhvr>
                                        <p:cTn id="123" dur="26">
                                          <p:stCondLst>
                                            <p:cond delay="1312"/>
                                          </p:stCondLst>
                                        </p:cTn>
                                        <p:tgtEl>
                                          <p:spTgt spid="10"/>
                                        </p:tgtEl>
                                      </p:cBhvr>
                                      <p:to x="100000" y="80000"/>
                                    </p:animScale>
                                    <p:animScale>
                                      <p:cBhvr>
                                        <p:cTn id="124" dur="166" decel="50000">
                                          <p:stCondLst>
                                            <p:cond delay="1338"/>
                                          </p:stCondLst>
                                        </p:cTn>
                                        <p:tgtEl>
                                          <p:spTgt spid="10"/>
                                        </p:tgtEl>
                                      </p:cBhvr>
                                      <p:to x="100000" y="100000"/>
                                    </p:animScale>
                                    <p:animScale>
                                      <p:cBhvr>
                                        <p:cTn id="125" dur="26">
                                          <p:stCondLst>
                                            <p:cond delay="1642"/>
                                          </p:stCondLst>
                                        </p:cTn>
                                        <p:tgtEl>
                                          <p:spTgt spid="10"/>
                                        </p:tgtEl>
                                      </p:cBhvr>
                                      <p:to x="100000" y="90000"/>
                                    </p:animScale>
                                    <p:animScale>
                                      <p:cBhvr>
                                        <p:cTn id="126" dur="166" decel="50000">
                                          <p:stCondLst>
                                            <p:cond delay="1668"/>
                                          </p:stCondLst>
                                        </p:cTn>
                                        <p:tgtEl>
                                          <p:spTgt spid="10"/>
                                        </p:tgtEl>
                                      </p:cBhvr>
                                      <p:to x="100000" y="100000"/>
                                    </p:animScale>
                                    <p:animScale>
                                      <p:cBhvr>
                                        <p:cTn id="127" dur="26">
                                          <p:stCondLst>
                                            <p:cond delay="1808"/>
                                          </p:stCondLst>
                                        </p:cTn>
                                        <p:tgtEl>
                                          <p:spTgt spid="10"/>
                                        </p:tgtEl>
                                      </p:cBhvr>
                                      <p:to x="100000" y="95000"/>
                                    </p:animScale>
                                    <p:animScale>
                                      <p:cBhvr>
                                        <p:cTn id="12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5472" y="336450"/>
            <a:ext cx="5767754" cy="684185"/>
          </a:xfrm>
        </p:spPr>
        <p:txBody>
          <a:bodyPr/>
          <a:lstStyle/>
          <a:p>
            <a:pPr algn="ctr"/>
            <a:r>
              <a:rPr lang="en-US" dirty="0" err="1" smtClean="0"/>
              <a:t>বাড়ির</a:t>
            </a:r>
            <a:r>
              <a:rPr lang="en-US" dirty="0" smtClean="0"/>
              <a:t> </a:t>
            </a:r>
            <a:r>
              <a:rPr lang="en-US" dirty="0" err="1" smtClean="0"/>
              <a:t>কাজ</a:t>
            </a:r>
            <a:r>
              <a:rPr lang="en-US" dirty="0" smtClean="0"/>
              <a:t>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8793" y="1300284"/>
            <a:ext cx="6058575" cy="3089000"/>
          </a:xfrm>
        </p:spPr>
      </p:pic>
      <p:sp>
        <p:nvSpPr>
          <p:cNvPr id="5" name="Oval 4"/>
          <p:cNvSpPr/>
          <p:nvPr/>
        </p:nvSpPr>
        <p:spPr>
          <a:xfrm>
            <a:off x="10065205" y="1203641"/>
            <a:ext cx="1090475" cy="721114"/>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anose="02000000000000000000" pitchFamily="2" charset="0"/>
                <a:cs typeface="NikoshBAN" panose="02000000000000000000" pitchFamily="2" charset="0"/>
              </a:rPr>
              <a:t>ক</a:t>
            </a:r>
            <a:endParaRPr lang="en-US" sz="3200" dirty="0">
              <a:latin typeface="NikoshBAN" panose="02000000000000000000" pitchFamily="2" charset="0"/>
              <a:cs typeface="NikoshBAN" panose="02000000000000000000" pitchFamily="2" charset="0"/>
            </a:endParaRPr>
          </a:p>
        </p:txBody>
      </p:sp>
      <p:sp>
        <p:nvSpPr>
          <p:cNvPr id="6" name="Oval 5"/>
          <p:cNvSpPr/>
          <p:nvPr/>
        </p:nvSpPr>
        <p:spPr>
          <a:xfrm>
            <a:off x="9537895" y="3273517"/>
            <a:ext cx="1167619" cy="759655"/>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dirty="0"/>
              <a:t>খ</a:t>
            </a:r>
            <a:endParaRPr lang="en-US" sz="2800" dirty="0"/>
          </a:p>
        </p:txBody>
      </p:sp>
      <p:sp>
        <p:nvSpPr>
          <p:cNvPr id="7" name="Right Arrow 6"/>
          <p:cNvSpPr/>
          <p:nvPr/>
        </p:nvSpPr>
        <p:spPr>
          <a:xfrm>
            <a:off x="8411380" y="1424808"/>
            <a:ext cx="1653825" cy="2787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3126458" y="3580122"/>
            <a:ext cx="6242625" cy="14644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948270" y="4558989"/>
            <a:ext cx="7812881" cy="19240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n-BD" sz="2000" dirty="0" smtClean="0">
                <a:solidFill>
                  <a:schemeClr val="bg1"/>
                </a:solidFill>
                <a:latin typeface="NikoshBAN" panose="02000000000000000000" pitchFamily="2" charset="0"/>
                <a:cs typeface="NikoshBAN" panose="02000000000000000000" pitchFamily="2" charset="0"/>
              </a:rPr>
              <a:t>ক। </a:t>
            </a:r>
            <a:r>
              <a:rPr lang="as-IN" sz="2000" dirty="0"/>
              <a:t>গ্যালাক্সি</a:t>
            </a:r>
            <a:r>
              <a:rPr lang="bn-BD" sz="2000" dirty="0" smtClean="0">
                <a:solidFill>
                  <a:schemeClr val="bg1"/>
                </a:solidFill>
                <a:latin typeface="NikoshBAN" panose="02000000000000000000" pitchFamily="2" charset="0"/>
                <a:cs typeface="NikoshBAN" panose="02000000000000000000" pitchFamily="2" charset="0"/>
              </a:rPr>
              <a:t> কাকে বলে?</a:t>
            </a:r>
            <a:r>
              <a:rPr lang="en-US" sz="2000" dirty="0" smtClean="0">
                <a:solidFill>
                  <a:schemeClr val="bg1"/>
                </a:solidFill>
                <a:latin typeface="NikoshBAN" panose="02000000000000000000" pitchFamily="2" charset="0"/>
                <a:cs typeface="NikoshBAN" panose="02000000000000000000" pitchFamily="2" charset="0"/>
              </a:rPr>
              <a:t> </a:t>
            </a:r>
            <a:endParaRPr lang="bn-BD" sz="2000" dirty="0" smtClean="0">
              <a:solidFill>
                <a:schemeClr val="bg1"/>
              </a:solidFill>
              <a:latin typeface="NikoshBAN" panose="02000000000000000000" pitchFamily="2" charset="0"/>
              <a:cs typeface="NikoshBAN" panose="02000000000000000000" pitchFamily="2" charset="0"/>
            </a:endParaRPr>
          </a:p>
          <a:p>
            <a:r>
              <a:rPr lang="bn-BD" sz="2000" dirty="0" smtClean="0">
                <a:solidFill>
                  <a:schemeClr val="bg1"/>
                </a:solidFill>
                <a:latin typeface="NikoshBAN" panose="02000000000000000000" pitchFamily="2" charset="0"/>
                <a:cs typeface="NikoshBAN" panose="02000000000000000000" pitchFamily="2" charset="0"/>
              </a:rPr>
              <a:t>খ। গ্রহ</a:t>
            </a:r>
            <a:r>
              <a:rPr lang="en-US" sz="2000" dirty="0" err="1" smtClean="0">
                <a:solidFill>
                  <a:schemeClr val="bg1"/>
                </a:solidFill>
                <a:latin typeface="NikoshBAN" panose="02000000000000000000" pitchFamily="2" charset="0"/>
                <a:cs typeface="NikoshBAN" panose="02000000000000000000" pitchFamily="2" charset="0"/>
              </a:rPr>
              <a:t>কে</a:t>
            </a:r>
            <a:r>
              <a:rPr lang="en-US" sz="2000" dirty="0" smtClean="0">
                <a:solidFill>
                  <a:schemeClr val="bg1"/>
                </a:solidFill>
                <a:latin typeface="NikoshBAN" panose="02000000000000000000" pitchFamily="2" charset="0"/>
                <a:cs typeface="NikoshBAN" panose="02000000000000000000" pitchFamily="2" charset="0"/>
              </a:rPr>
              <a:t> </a:t>
            </a:r>
            <a:r>
              <a:rPr lang="bn-BD" sz="2000" dirty="0" smtClean="0">
                <a:solidFill>
                  <a:schemeClr val="bg1"/>
                </a:solidFill>
                <a:latin typeface="NikoshBAN" panose="02000000000000000000" pitchFamily="2" charset="0"/>
                <a:cs typeface="NikoshBAN" panose="02000000000000000000" pitchFamily="2" charset="0"/>
              </a:rPr>
              <a:t>নক্ষত্র</a:t>
            </a:r>
            <a:r>
              <a:rPr lang="en-US" sz="2000" dirty="0" smtClean="0">
                <a:solidFill>
                  <a:schemeClr val="bg1"/>
                </a:solidFill>
                <a:latin typeface="NikoshBAN" panose="02000000000000000000" pitchFamily="2" charset="0"/>
                <a:cs typeface="NikoshBAN" panose="02000000000000000000" pitchFamily="2" charset="0"/>
              </a:rPr>
              <a:t> </a:t>
            </a:r>
            <a:r>
              <a:rPr lang="en-US" sz="2000" dirty="0" err="1" smtClean="0">
                <a:solidFill>
                  <a:schemeClr val="bg1"/>
                </a:solidFill>
                <a:latin typeface="NikoshBAN" panose="02000000000000000000" pitchFamily="2" charset="0"/>
                <a:cs typeface="NikoshBAN" panose="02000000000000000000" pitchFamily="2" charset="0"/>
              </a:rPr>
              <a:t>বলা</a:t>
            </a:r>
            <a:r>
              <a:rPr lang="en-US" sz="2000" dirty="0" smtClean="0">
                <a:solidFill>
                  <a:schemeClr val="bg1"/>
                </a:solidFill>
                <a:latin typeface="NikoshBAN" panose="02000000000000000000" pitchFamily="2" charset="0"/>
                <a:cs typeface="NikoshBAN" panose="02000000000000000000" pitchFamily="2" charset="0"/>
              </a:rPr>
              <a:t> </a:t>
            </a:r>
            <a:r>
              <a:rPr lang="en-US" sz="2000" dirty="0" err="1" smtClean="0">
                <a:solidFill>
                  <a:schemeClr val="bg1"/>
                </a:solidFill>
                <a:latin typeface="NikoshBAN" panose="02000000000000000000" pitchFamily="2" charset="0"/>
                <a:cs typeface="NikoshBAN" panose="02000000000000000000" pitchFamily="2" charset="0"/>
              </a:rPr>
              <a:t>হয়না</a:t>
            </a:r>
            <a:r>
              <a:rPr lang="en-US" sz="2000" dirty="0" smtClean="0">
                <a:solidFill>
                  <a:schemeClr val="bg1"/>
                </a:solidFill>
                <a:latin typeface="NikoshBAN" panose="02000000000000000000" pitchFamily="2" charset="0"/>
                <a:cs typeface="NikoshBAN" panose="02000000000000000000" pitchFamily="2" charset="0"/>
              </a:rPr>
              <a:t> </a:t>
            </a:r>
            <a:r>
              <a:rPr lang="en-US" sz="2000" dirty="0" err="1" smtClean="0">
                <a:solidFill>
                  <a:schemeClr val="bg1"/>
                </a:solidFill>
                <a:latin typeface="NikoshBAN" panose="02000000000000000000" pitchFamily="2" charset="0"/>
                <a:cs typeface="NikoshBAN" panose="02000000000000000000" pitchFamily="2" charset="0"/>
              </a:rPr>
              <a:t>কেন</a:t>
            </a:r>
            <a:r>
              <a:rPr lang="en-US" sz="2000" dirty="0" smtClean="0">
                <a:solidFill>
                  <a:schemeClr val="bg1"/>
                </a:solidFill>
                <a:latin typeface="NikoshBAN" panose="02000000000000000000" pitchFamily="2" charset="0"/>
                <a:cs typeface="NikoshBAN" panose="02000000000000000000" pitchFamily="2" charset="0"/>
              </a:rPr>
              <a:t>? </a:t>
            </a:r>
            <a:endParaRPr lang="bn-BD" sz="2000" dirty="0" smtClean="0">
              <a:solidFill>
                <a:schemeClr val="bg1"/>
              </a:solidFill>
              <a:latin typeface="NikoshBAN" panose="02000000000000000000" pitchFamily="2" charset="0"/>
              <a:cs typeface="NikoshBAN" panose="02000000000000000000" pitchFamily="2" charset="0"/>
            </a:endParaRPr>
          </a:p>
          <a:p>
            <a:r>
              <a:rPr lang="bn-BD" sz="2000" dirty="0" smtClean="0">
                <a:solidFill>
                  <a:schemeClr val="bg1"/>
                </a:solidFill>
                <a:latin typeface="NikoshBAN" panose="02000000000000000000" pitchFamily="2" charset="0"/>
                <a:cs typeface="NikoshBAN" panose="02000000000000000000" pitchFamily="2" charset="0"/>
              </a:rPr>
              <a:t>গ। উদ্দিপকে ক ও খ চিহ্নিত নক্ষত্রদ্বয়ের তূলনামূলক বর্ণনা কর।</a:t>
            </a:r>
          </a:p>
          <a:p>
            <a:r>
              <a:rPr lang="bn-BD" sz="2000" dirty="0" smtClean="0">
                <a:solidFill>
                  <a:schemeClr val="bg1"/>
                </a:solidFill>
                <a:latin typeface="NikoshBAN" panose="02000000000000000000" pitchFamily="2" charset="0"/>
                <a:cs typeface="NikoshBAN" panose="02000000000000000000" pitchFamily="2" charset="0"/>
              </a:rPr>
              <a:t>ঘ। মানুষ প্রতিনিয়ত মহাবিশ্ব সর্ম্পকে নতুন নতুন তথ্য আবিস্কার করছে, কিন্তু এদের অনেক কিছুই অজানা চিরকাল থেকে যাবে। উদ্দিপকের আলোকে উক্তটি বিশ্লেষন কর।</a:t>
            </a:r>
            <a:endParaRPr lang="en-US" sz="2000" dirty="0">
              <a:solidFill>
                <a:schemeClr val="bg1"/>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520439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329" y="624110"/>
            <a:ext cx="5641145" cy="754524"/>
          </a:xfrm>
        </p:spPr>
        <p:txBody>
          <a:bodyPr/>
          <a:lstStyle/>
          <a:p>
            <a:pPr algn="ctr"/>
            <a:r>
              <a:rPr lang="en-US" dirty="0" err="1" smtClean="0"/>
              <a:t>সবাইকে</a:t>
            </a:r>
            <a:r>
              <a:rPr lang="en-US" dirty="0" smtClean="0"/>
              <a:t> </a:t>
            </a:r>
            <a:r>
              <a:rPr lang="en-US" dirty="0" err="1" smtClean="0"/>
              <a:t>ধন্যবাদ</a:t>
            </a:r>
            <a:r>
              <a:rPr lang="en-US" dirty="0" smtClean="0"/>
              <a:t> </a:t>
            </a:r>
            <a:endParaRPr lang="en-US" dirty="0"/>
          </a:p>
        </p:txBody>
      </p:sp>
      <p:pic>
        <p:nvPicPr>
          <p:cNvPr id="4" name="Picture 2" descr="E:\Images\Flowers\57chevy007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01329" y="1913207"/>
            <a:ext cx="5401994" cy="3457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840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0"/>
                                        <p:tgtEl>
                                          <p:spTgt spid="4"/>
                                        </p:tgtEl>
                                      </p:cBhvr>
                                    </p:animEffect>
                                    <p:anim calcmode="lin" valueType="num">
                                      <p:cBhvr>
                                        <p:cTn id="26" dur="2000" fill="hold"/>
                                        <p:tgtEl>
                                          <p:spTgt spid="4"/>
                                        </p:tgtEl>
                                        <p:attrNameLst>
                                          <p:attrName>ppt_w</p:attrName>
                                        </p:attrNameLst>
                                      </p:cBhvr>
                                      <p:tavLst>
                                        <p:tav tm="0" fmla="#ppt_w*sin(2.5*pi*$)">
                                          <p:val>
                                            <p:fltVal val="0"/>
                                          </p:val>
                                        </p:tav>
                                        <p:tav tm="100000">
                                          <p:val>
                                            <p:fltVal val="1"/>
                                          </p:val>
                                        </p:tav>
                                      </p:tavLst>
                                    </p:anim>
                                    <p:anim calcmode="lin" valueType="num">
                                      <p:cBhvr>
                                        <p:cTn id="2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7578017" cy="778334"/>
          </a:xfrm>
        </p:spPr>
        <p:txBody>
          <a:bodyPr/>
          <a:lstStyle/>
          <a:p>
            <a:pPr algn="ct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NikoshBAN" pitchFamily="2" charset="0"/>
                <a:cs typeface="NikoshBAN" pitchFamily="2" charset="0"/>
              </a:rPr>
              <a:t>পরিচিতি</a:t>
            </a:r>
            <a:endParaRPr lang="en-US" dirty="0"/>
          </a:p>
        </p:txBody>
      </p:sp>
      <p:sp>
        <p:nvSpPr>
          <p:cNvPr id="3" name="Content Placeholder 2"/>
          <p:cNvSpPr>
            <a:spLocks noGrp="1"/>
          </p:cNvSpPr>
          <p:nvPr>
            <p:ph sz="half" idx="1"/>
          </p:nvPr>
        </p:nvSpPr>
        <p:spPr>
          <a:xfrm>
            <a:off x="2592925" y="3986784"/>
            <a:ext cx="3697288" cy="2095125"/>
          </a:xfrm>
        </p:spPr>
        <p:txBody>
          <a:bodyPr>
            <a:normAutofit fontScale="92500" lnSpcReduction="10000"/>
          </a:bodyPr>
          <a:lstStyle/>
          <a:p>
            <a:pPr marL="0" lvl="0" indent="0" defTabSz="914400">
              <a:spcBef>
                <a:spcPts val="0"/>
              </a:spcBef>
              <a:buClrTx/>
              <a:buNone/>
            </a:pPr>
            <a:r>
              <a:rPr lang="en-US" sz="2800" dirty="0" smtClean="0">
                <a:solidFill>
                  <a:prstClr val="black"/>
                </a:solidFill>
                <a:latin typeface="Calibri"/>
              </a:rPr>
              <a:t>অনুকূল </a:t>
            </a:r>
            <a:r>
              <a:rPr lang="en-US" sz="2800" dirty="0" err="1">
                <a:solidFill>
                  <a:prstClr val="black"/>
                </a:solidFill>
                <a:latin typeface="Calibri"/>
              </a:rPr>
              <a:t>কুমার</a:t>
            </a:r>
            <a:r>
              <a:rPr lang="en-US" sz="2800" dirty="0">
                <a:solidFill>
                  <a:prstClr val="black"/>
                </a:solidFill>
                <a:latin typeface="Calibri"/>
              </a:rPr>
              <a:t> </a:t>
            </a:r>
            <a:r>
              <a:rPr lang="en-US" sz="2800" dirty="0" err="1">
                <a:solidFill>
                  <a:prstClr val="black"/>
                </a:solidFill>
                <a:latin typeface="Calibri"/>
              </a:rPr>
              <a:t>মন্ডল</a:t>
            </a:r>
            <a:endParaRPr lang="en-US" sz="2800" dirty="0">
              <a:solidFill>
                <a:prstClr val="black"/>
              </a:solidFill>
              <a:latin typeface="Calibri"/>
            </a:endParaRPr>
          </a:p>
          <a:p>
            <a:pPr marL="0" lvl="0" indent="0" defTabSz="914400">
              <a:spcBef>
                <a:spcPts val="0"/>
              </a:spcBef>
              <a:buClrTx/>
              <a:buNone/>
            </a:pPr>
            <a:r>
              <a:rPr lang="en-US" sz="1400" dirty="0" smtClean="0">
                <a:solidFill>
                  <a:prstClr val="black"/>
                </a:solidFill>
                <a:latin typeface="Calibri"/>
              </a:rPr>
              <a:t>                 </a:t>
            </a:r>
            <a:r>
              <a:rPr lang="en-US" sz="1400" dirty="0" err="1" smtClean="0">
                <a:solidFill>
                  <a:prstClr val="black"/>
                </a:solidFill>
                <a:latin typeface="Calibri"/>
              </a:rPr>
              <a:t>বি</a:t>
            </a:r>
            <a:r>
              <a:rPr lang="en-US" sz="1400" dirty="0" smtClean="0">
                <a:solidFill>
                  <a:prstClr val="black"/>
                </a:solidFill>
                <a:latin typeface="Calibri"/>
              </a:rPr>
              <a:t> </a:t>
            </a:r>
            <a:r>
              <a:rPr lang="en-US" sz="1400" dirty="0" err="1">
                <a:solidFill>
                  <a:prstClr val="black"/>
                </a:solidFill>
                <a:latin typeface="Calibri"/>
              </a:rPr>
              <a:t>এস</a:t>
            </a:r>
            <a:r>
              <a:rPr lang="en-US" sz="1400" dirty="0">
                <a:solidFill>
                  <a:prstClr val="black"/>
                </a:solidFill>
                <a:latin typeface="Calibri"/>
              </a:rPr>
              <a:t> </a:t>
            </a:r>
            <a:r>
              <a:rPr lang="en-US" sz="1400" dirty="0" err="1">
                <a:solidFill>
                  <a:prstClr val="black"/>
                </a:solidFill>
                <a:latin typeface="Calibri"/>
              </a:rPr>
              <a:t>এস</a:t>
            </a:r>
            <a:r>
              <a:rPr lang="en-US" sz="1400" dirty="0">
                <a:solidFill>
                  <a:prstClr val="black"/>
                </a:solidFill>
                <a:latin typeface="Calibri"/>
              </a:rPr>
              <a:t> (</a:t>
            </a:r>
            <a:r>
              <a:rPr lang="en-US" sz="1400" dirty="0" err="1">
                <a:solidFill>
                  <a:prstClr val="black"/>
                </a:solidFill>
                <a:latin typeface="Calibri"/>
              </a:rPr>
              <a:t>সম্মান</a:t>
            </a:r>
            <a:r>
              <a:rPr lang="en-US" sz="1400" dirty="0">
                <a:solidFill>
                  <a:prstClr val="black"/>
                </a:solidFill>
                <a:latin typeface="Calibri"/>
              </a:rPr>
              <a:t> )</a:t>
            </a:r>
            <a:r>
              <a:rPr lang="en-US" sz="1400" dirty="0" err="1">
                <a:solidFill>
                  <a:prstClr val="black"/>
                </a:solidFill>
                <a:latin typeface="Calibri"/>
              </a:rPr>
              <a:t>এম</a:t>
            </a:r>
            <a:r>
              <a:rPr lang="en-US" sz="1400" dirty="0">
                <a:solidFill>
                  <a:prstClr val="black"/>
                </a:solidFill>
                <a:latin typeface="Calibri"/>
              </a:rPr>
              <a:t> </a:t>
            </a:r>
            <a:r>
              <a:rPr lang="en-US" sz="1400" dirty="0" err="1">
                <a:solidFill>
                  <a:prstClr val="black"/>
                </a:solidFill>
                <a:latin typeface="Calibri"/>
              </a:rPr>
              <a:t>এস</a:t>
            </a:r>
            <a:r>
              <a:rPr lang="en-US" sz="1400" dirty="0">
                <a:solidFill>
                  <a:prstClr val="black"/>
                </a:solidFill>
                <a:latin typeface="Calibri"/>
              </a:rPr>
              <a:t> </a:t>
            </a:r>
            <a:r>
              <a:rPr lang="en-US" sz="1400" dirty="0" err="1">
                <a:solidFill>
                  <a:prstClr val="black"/>
                </a:solidFill>
                <a:latin typeface="Calibri"/>
              </a:rPr>
              <a:t>এস</a:t>
            </a:r>
            <a:r>
              <a:rPr lang="en-US" sz="1400" dirty="0">
                <a:solidFill>
                  <a:prstClr val="black"/>
                </a:solidFill>
                <a:latin typeface="Calibri"/>
              </a:rPr>
              <a:t> ,</a:t>
            </a:r>
            <a:r>
              <a:rPr lang="en-US" sz="1400" dirty="0" err="1">
                <a:solidFill>
                  <a:prstClr val="black"/>
                </a:solidFill>
                <a:latin typeface="Calibri"/>
              </a:rPr>
              <a:t>কাব্যতীর্থ</a:t>
            </a:r>
            <a:endParaRPr lang="en-US" sz="1400" dirty="0">
              <a:solidFill>
                <a:prstClr val="black"/>
              </a:solidFill>
              <a:latin typeface="Calibri"/>
            </a:endParaRPr>
          </a:p>
          <a:p>
            <a:pPr marL="0" lvl="0" indent="0" defTabSz="914400">
              <a:spcBef>
                <a:spcPts val="0"/>
              </a:spcBef>
              <a:buClrTx/>
              <a:buNone/>
            </a:pPr>
            <a:r>
              <a:rPr lang="en-US" sz="2000" dirty="0" err="1">
                <a:solidFill>
                  <a:prstClr val="black"/>
                </a:solidFill>
                <a:latin typeface="Calibri"/>
              </a:rPr>
              <a:t>সহকারী</a:t>
            </a:r>
            <a:r>
              <a:rPr lang="en-US" sz="2000" dirty="0">
                <a:solidFill>
                  <a:prstClr val="black"/>
                </a:solidFill>
                <a:latin typeface="Calibri"/>
              </a:rPr>
              <a:t> </a:t>
            </a:r>
            <a:r>
              <a:rPr lang="en-US" sz="2000" dirty="0" err="1">
                <a:solidFill>
                  <a:prstClr val="black"/>
                </a:solidFill>
                <a:latin typeface="Calibri"/>
              </a:rPr>
              <a:t>শিক্ষক</a:t>
            </a:r>
            <a:r>
              <a:rPr lang="en-US" sz="2000" dirty="0">
                <a:solidFill>
                  <a:prstClr val="black"/>
                </a:solidFill>
                <a:latin typeface="Calibri"/>
              </a:rPr>
              <a:t> (</a:t>
            </a:r>
            <a:r>
              <a:rPr lang="en-US" sz="2000" dirty="0" err="1">
                <a:solidFill>
                  <a:prstClr val="black"/>
                </a:solidFill>
                <a:latin typeface="Calibri"/>
              </a:rPr>
              <a:t>হিন্দু</a:t>
            </a:r>
            <a:r>
              <a:rPr lang="en-US" sz="2000" dirty="0">
                <a:solidFill>
                  <a:prstClr val="black"/>
                </a:solidFill>
                <a:latin typeface="Calibri"/>
              </a:rPr>
              <a:t> </a:t>
            </a:r>
            <a:r>
              <a:rPr lang="bn-IN" sz="2000" dirty="0">
                <a:solidFill>
                  <a:prstClr val="black"/>
                </a:solidFill>
                <a:latin typeface="Calibri"/>
              </a:rPr>
              <a:t>ধর্ম</a:t>
            </a:r>
            <a:r>
              <a:rPr lang="en-US" sz="2400" dirty="0">
                <a:solidFill>
                  <a:prstClr val="black"/>
                </a:solidFill>
                <a:latin typeface="Calibri"/>
              </a:rPr>
              <a:t>)</a:t>
            </a:r>
          </a:p>
          <a:p>
            <a:pPr marL="0" lvl="0" indent="0" defTabSz="914400">
              <a:spcBef>
                <a:spcPts val="0"/>
              </a:spcBef>
              <a:buClrTx/>
              <a:buNone/>
            </a:pPr>
            <a:r>
              <a:rPr lang="en-US" sz="2000" dirty="0" err="1">
                <a:solidFill>
                  <a:prstClr val="black"/>
                </a:solidFill>
                <a:latin typeface="Calibri"/>
              </a:rPr>
              <a:t>বেড়াচিকন্দী</a:t>
            </a:r>
            <a:r>
              <a:rPr lang="en-US" sz="2000" dirty="0">
                <a:solidFill>
                  <a:prstClr val="black"/>
                </a:solidFill>
                <a:latin typeface="Calibri"/>
              </a:rPr>
              <a:t> </a:t>
            </a:r>
            <a:r>
              <a:rPr lang="en-US" sz="2000" dirty="0" err="1">
                <a:solidFill>
                  <a:prstClr val="black"/>
                </a:solidFill>
                <a:latin typeface="Calibri"/>
              </a:rPr>
              <a:t>উচ্চ</a:t>
            </a:r>
            <a:r>
              <a:rPr lang="en-US" sz="2000" dirty="0">
                <a:solidFill>
                  <a:prstClr val="black"/>
                </a:solidFill>
                <a:latin typeface="Calibri"/>
              </a:rPr>
              <a:t> </a:t>
            </a:r>
            <a:r>
              <a:rPr lang="en-US" sz="2000" dirty="0" err="1">
                <a:solidFill>
                  <a:prstClr val="black"/>
                </a:solidFill>
                <a:latin typeface="Calibri"/>
              </a:rPr>
              <a:t>বিদ্যালয়</a:t>
            </a:r>
            <a:r>
              <a:rPr lang="en-US" sz="2000" dirty="0">
                <a:solidFill>
                  <a:prstClr val="black"/>
                </a:solidFill>
                <a:latin typeface="Calibri"/>
              </a:rPr>
              <a:t> </a:t>
            </a:r>
          </a:p>
          <a:p>
            <a:pPr marL="0" lvl="0" indent="0" defTabSz="914400">
              <a:spcBef>
                <a:spcPts val="0"/>
              </a:spcBef>
              <a:buClrTx/>
              <a:buNone/>
            </a:pPr>
            <a:r>
              <a:rPr lang="en-US" sz="2000" dirty="0" err="1">
                <a:solidFill>
                  <a:prstClr val="black"/>
                </a:solidFill>
                <a:latin typeface="Calibri"/>
              </a:rPr>
              <a:t>শরীয়তপুর</a:t>
            </a:r>
            <a:r>
              <a:rPr lang="en-US" sz="2000" dirty="0">
                <a:solidFill>
                  <a:prstClr val="black"/>
                </a:solidFill>
                <a:latin typeface="Calibri"/>
              </a:rPr>
              <a:t> </a:t>
            </a:r>
            <a:r>
              <a:rPr lang="en-US" sz="2000" dirty="0" err="1">
                <a:solidFill>
                  <a:prstClr val="black"/>
                </a:solidFill>
                <a:latin typeface="Calibri"/>
              </a:rPr>
              <a:t>সদর</a:t>
            </a:r>
            <a:r>
              <a:rPr lang="en-US" sz="2000" dirty="0">
                <a:solidFill>
                  <a:prstClr val="black"/>
                </a:solidFill>
                <a:latin typeface="Calibri"/>
              </a:rPr>
              <a:t> ,</a:t>
            </a:r>
            <a:r>
              <a:rPr lang="en-US" sz="2000" dirty="0" err="1">
                <a:solidFill>
                  <a:prstClr val="black"/>
                </a:solidFill>
                <a:latin typeface="Calibri"/>
              </a:rPr>
              <a:t>শতীয়তপুর</a:t>
            </a:r>
            <a:r>
              <a:rPr lang="en-US" sz="2000" dirty="0">
                <a:solidFill>
                  <a:prstClr val="white"/>
                </a:solidFill>
                <a:latin typeface="Calibri"/>
              </a:rPr>
              <a:t>।</a:t>
            </a:r>
          </a:p>
          <a:p>
            <a:pPr marL="0" lvl="0" indent="0" defTabSz="914400">
              <a:spcBef>
                <a:spcPts val="0"/>
              </a:spcBef>
              <a:buClrTx/>
              <a:buNone/>
            </a:pPr>
            <a:r>
              <a:rPr lang="en-US" sz="2000" dirty="0">
                <a:solidFill>
                  <a:prstClr val="black"/>
                </a:solidFill>
                <a:latin typeface="Calibri"/>
              </a:rPr>
              <a:t>মোবাইল-০১৯১৭৫৪৮০৭০</a:t>
            </a:r>
            <a:endParaRPr lang="en-US" dirty="0">
              <a:solidFill>
                <a:prstClr val="black"/>
              </a:solidFill>
              <a:latin typeface="Calibri"/>
            </a:endParaRPr>
          </a:p>
          <a:p>
            <a:pPr marL="0" lvl="0" indent="0" defTabSz="914400">
              <a:spcBef>
                <a:spcPts val="0"/>
              </a:spcBef>
              <a:buClrTx/>
              <a:buNone/>
            </a:pPr>
            <a:r>
              <a:rPr lang="en-US" dirty="0">
                <a:solidFill>
                  <a:prstClr val="black"/>
                </a:solidFill>
                <a:latin typeface="Calibri"/>
              </a:rPr>
              <a:t>Email:anukul12061982@gmail.com</a:t>
            </a:r>
          </a:p>
          <a:p>
            <a:endParaRPr lang="en-US" dirty="0"/>
          </a:p>
        </p:txBody>
      </p:sp>
      <p:sp>
        <p:nvSpPr>
          <p:cNvPr id="4" name="Content Placeholder 3"/>
          <p:cNvSpPr>
            <a:spLocks noGrp="1"/>
          </p:cNvSpPr>
          <p:nvPr>
            <p:ph sz="half" idx="2"/>
          </p:nvPr>
        </p:nvSpPr>
        <p:spPr>
          <a:xfrm>
            <a:off x="7202939" y="4011168"/>
            <a:ext cx="3964933" cy="1917059"/>
          </a:xfrm>
        </p:spPr>
        <p:txBody>
          <a:bodyPr>
            <a:normAutofit fontScale="92500" lnSpcReduction="10000"/>
          </a:bodyPr>
          <a:lstStyle/>
          <a:p>
            <a:pPr marL="0" lvl="0" indent="0" defTabSz="914400">
              <a:spcBef>
                <a:spcPct val="20000"/>
              </a:spcBef>
              <a:buClrTx/>
              <a:buNone/>
              <a:defRPr/>
            </a:pPr>
            <a:r>
              <a:rPr lang="en-US" sz="2400" dirty="0">
                <a:solidFill>
                  <a:prstClr val="black"/>
                </a:solidFill>
                <a:latin typeface="NikoshBAN" pitchFamily="2" charset="0"/>
                <a:cs typeface="NikoshBAN" pitchFamily="2" charset="0"/>
              </a:rPr>
              <a:t>শ্রেণি: </a:t>
            </a:r>
            <a:r>
              <a:rPr lang="en-US" sz="2400" dirty="0" err="1">
                <a:solidFill>
                  <a:prstClr val="black"/>
                </a:solidFill>
                <a:latin typeface="NikoshBAN" pitchFamily="2" charset="0"/>
                <a:cs typeface="NikoshBAN" pitchFamily="2" charset="0"/>
              </a:rPr>
              <a:t>নবম-দশম</a:t>
            </a:r>
            <a:r>
              <a:rPr lang="en-US" sz="2400" dirty="0">
                <a:solidFill>
                  <a:prstClr val="black"/>
                </a:solidFill>
                <a:latin typeface="NikoshBAN" pitchFamily="2" charset="0"/>
                <a:cs typeface="NikoshBAN" pitchFamily="2" charset="0"/>
              </a:rPr>
              <a:t>।</a:t>
            </a:r>
            <a:r>
              <a:rPr lang="en-US" sz="2000" b="1" dirty="0">
                <a:solidFill>
                  <a:prstClr val="black"/>
                </a:solidFill>
                <a:latin typeface="NikoshBAN" pitchFamily="2" charset="0"/>
                <a:cs typeface="NikoshBAN" pitchFamily="2" charset="0"/>
              </a:rPr>
              <a:t> </a:t>
            </a:r>
          </a:p>
          <a:p>
            <a:pPr marL="0" lvl="0" indent="0" defTabSz="914400">
              <a:spcBef>
                <a:spcPct val="20000"/>
              </a:spcBef>
              <a:buClrTx/>
              <a:buNone/>
              <a:defRPr/>
            </a:pPr>
            <a:r>
              <a:rPr lang="en-US" sz="2000" b="1" dirty="0" err="1">
                <a:solidFill>
                  <a:prstClr val="black"/>
                </a:solidFill>
                <a:latin typeface="NikoshBAN" pitchFamily="2" charset="0"/>
                <a:cs typeface="NikoshBAN" pitchFamily="2" charset="0"/>
              </a:rPr>
              <a:t>বিষয়ঃ</a:t>
            </a:r>
            <a:r>
              <a:rPr lang="en-US" sz="2000" b="1" dirty="0">
                <a:solidFill>
                  <a:prstClr val="black"/>
                </a:solidFill>
                <a:latin typeface="NikoshBAN" pitchFamily="2" charset="0"/>
                <a:cs typeface="NikoshBAN" pitchFamily="2" charset="0"/>
              </a:rPr>
              <a:t> </a:t>
            </a:r>
            <a:r>
              <a:rPr lang="en-US" sz="2000" b="1" dirty="0" err="1">
                <a:solidFill>
                  <a:prstClr val="black"/>
                </a:solidFill>
                <a:latin typeface="NikoshBAN" pitchFamily="2" charset="0"/>
                <a:cs typeface="NikoshBAN" pitchFamily="2" charset="0"/>
              </a:rPr>
              <a:t>ভূগোল</a:t>
            </a:r>
            <a:r>
              <a:rPr lang="en-US" sz="2000" b="1" dirty="0">
                <a:solidFill>
                  <a:prstClr val="black"/>
                </a:solidFill>
                <a:latin typeface="NikoshBAN" pitchFamily="2" charset="0"/>
                <a:cs typeface="NikoshBAN" pitchFamily="2" charset="0"/>
              </a:rPr>
              <a:t> ও </a:t>
            </a:r>
            <a:r>
              <a:rPr lang="en-US" sz="2000" b="1" dirty="0" err="1">
                <a:solidFill>
                  <a:prstClr val="black"/>
                </a:solidFill>
                <a:latin typeface="NikoshBAN" pitchFamily="2" charset="0"/>
                <a:cs typeface="NikoshBAN" pitchFamily="2" charset="0"/>
              </a:rPr>
              <a:t>পরিবেশ</a:t>
            </a:r>
            <a:r>
              <a:rPr lang="en-US" sz="2000" b="1" dirty="0">
                <a:solidFill>
                  <a:prstClr val="black"/>
                </a:solidFill>
                <a:latin typeface="NikoshBAN" pitchFamily="2" charset="0"/>
                <a:cs typeface="NikoshBAN" pitchFamily="2" charset="0"/>
              </a:rPr>
              <a:t>।</a:t>
            </a:r>
            <a:endParaRPr lang="bn-BD" sz="2000" b="1" dirty="0">
              <a:solidFill>
                <a:prstClr val="black"/>
              </a:solidFill>
              <a:latin typeface="NikoshBAN" pitchFamily="2" charset="0"/>
              <a:cs typeface="NikoshBAN" pitchFamily="2" charset="0"/>
            </a:endParaRPr>
          </a:p>
          <a:p>
            <a:pPr marL="0" lvl="0" indent="0" defTabSz="914400">
              <a:spcBef>
                <a:spcPct val="20000"/>
              </a:spcBef>
              <a:buClrTx/>
              <a:buNone/>
              <a:defRPr/>
            </a:pPr>
            <a:r>
              <a:rPr lang="bn-BD" sz="2400" dirty="0">
                <a:solidFill>
                  <a:prstClr val="black"/>
                </a:solidFill>
                <a:latin typeface="NikoshBAN" pitchFamily="2" charset="0"/>
                <a:cs typeface="NikoshBAN" pitchFamily="2" charset="0"/>
              </a:rPr>
              <a:t>অধ্যায়</a:t>
            </a:r>
            <a:r>
              <a:rPr lang="en-US" sz="2400" dirty="0">
                <a:solidFill>
                  <a:prstClr val="black"/>
                </a:solidFill>
                <a:latin typeface="NikoshBAN" pitchFamily="2" charset="0"/>
                <a:cs typeface="NikoshBAN" pitchFamily="2" charset="0"/>
              </a:rPr>
              <a:t>	: ২য় </a:t>
            </a:r>
            <a:endParaRPr lang="bn-IN" sz="2400" dirty="0">
              <a:solidFill>
                <a:prstClr val="black"/>
              </a:solidFill>
              <a:latin typeface="NikoshBAN" pitchFamily="2" charset="0"/>
              <a:cs typeface="NikoshBAN" pitchFamily="2" charset="0"/>
            </a:endParaRPr>
          </a:p>
          <a:p>
            <a:pPr marL="0" lvl="0" indent="0" defTabSz="914400">
              <a:spcBef>
                <a:spcPct val="20000"/>
              </a:spcBef>
              <a:buClrTx/>
              <a:buNone/>
              <a:defRPr/>
            </a:pPr>
            <a:r>
              <a:rPr lang="bn-IN" sz="2400" dirty="0">
                <a:solidFill>
                  <a:prstClr val="black"/>
                </a:solidFill>
                <a:latin typeface="NikoshBAN" pitchFamily="2" charset="0"/>
                <a:cs typeface="NikoshBAN" pitchFamily="2" charset="0"/>
              </a:rPr>
              <a:t>সময়ঃ ৪৫ মিনিট </a:t>
            </a:r>
            <a:endParaRPr lang="en-US" sz="2400" dirty="0">
              <a:solidFill>
                <a:prstClr val="black"/>
              </a:solidFill>
              <a:latin typeface="NikoshBAN" pitchFamily="2" charset="0"/>
              <a:cs typeface="NikoshBAN" pitchFamily="2" charset="0"/>
            </a:endParaRPr>
          </a:p>
          <a:p>
            <a:endParaRPr lang="en-US" dirty="0"/>
          </a:p>
        </p:txBody>
      </p:sp>
      <p:pic>
        <p:nvPicPr>
          <p:cNvPr id="6" name="Content Placeholder 2"/>
          <p:cNvPicPr>
            <a:picLocks noChangeAspect="1"/>
          </p:cNvPicPr>
          <p:nvPr/>
        </p:nvPicPr>
        <p:blipFill>
          <a:blip r:embed="rId2"/>
          <a:stretch>
            <a:fillRect/>
          </a:stretch>
        </p:blipFill>
        <p:spPr>
          <a:xfrm>
            <a:off x="3133344" y="1563806"/>
            <a:ext cx="2133600" cy="2286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6003" y="1563806"/>
            <a:ext cx="1981200" cy="228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0070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wipe(down)">
                                      <p:cBhvr>
                                        <p:cTn id="43" dur="580">
                                          <p:stCondLst>
                                            <p:cond delay="0"/>
                                          </p:stCondLst>
                                        </p:cTn>
                                        <p:tgtEl>
                                          <p:spTgt spid="3">
                                            <p:txEl>
                                              <p:pRg st="0" end="0"/>
                                            </p:txEl>
                                          </p:spTgt>
                                        </p:tgtEl>
                                      </p:cBhvr>
                                    </p:animEffect>
                                    <p:anim calcmode="lin" valueType="num">
                                      <p:cBhvr>
                                        <p:cTn id="4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0" end="0"/>
                                            </p:txEl>
                                          </p:spTgt>
                                        </p:tgtEl>
                                      </p:cBhvr>
                                      <p:to x="100000" y="60000"/>
                                    </p:animScale>
                                    <p:animScale>
                                      <p:cBhvr>
                                        <p:cTn id="50" dur="166" decel="50000">
                                          <p:stCondLst>
                                            <p:cond delay="676"/>
                                          </p:stCondLst>
                                        </p:cTn>
                                        <p:tgtEl>
                                          <p:spTgt spid="3">
                                            <p:txEl>
                                              <p:pRg st="0" end="0"/>
                                            </p:txEl>
                                          </p:spTgt>
                                        </p:tgtEl>
                                      </p:cBhvr>
                                      <p:to x="100000" y="100000"/>
                                    </p:animScale>
                                    <p:animScale>
                                      <p:cBhvr>
                                        <p:cTn id="51" dur="26">
                                          <p:stCondLst>
                                            <p:cond delay="1312"/>
                                          </p:stCondLst>
                                        </p:cTn>
                                        <p:tgtEl>
                                          <p:spTgt spid="3">
                                            <p:txEl>
                                              <p:pRg st="0" end="0"/>
                                            </p:txEl>
                                          </p:spTgt>
                                        </p:tgtEl>
                                      </p:cBhvr>
                                      <p:to x="100000" y="80000"/>
                                    </p:animScale>
                                    <p:animScale>
                                      <p:cBhvr>
                                        <p:cTn id="52" dur="166" decel="50000">
                                          <p:stCondLst>
                                            <p:cond delay="1338"/>
                                          </p:stCondLst>
                                        </p:cTn>
                                        <p:tgtEl>
                                          <p:spTgt spid="3">
                                            <p:txEl>
                                              <p:pRg st="0" end="0"/>
                                            </p:txEl>
                                          </p:spTgt>
                                        </p:tgtEl>
                                      </p:cBhvr>
                                      <p:to x="100000" y="100000"/>
                                    </p:animScale>
                                    <p:animScale>
                                      <p:cBhvr>
                                        <p:cTn id="53" dur="26">
                                          <p:stCondLst>
                                            <p:cond delay="1642"/>
                                          </p:stCondLst>
                                        </p:cTn>
                                        <p:tgtEl>
                                          <p:spTgt spid="3">
                                            <p:txEl>
                                              <p:pRg st="0" end="0"/>
                                            </p:txEl>
                                          </p:spTgt>
                                        </p:tgtEl>
                                      </p:cBhvr>
                                      <p:to x="100000" y="90000"/>
                                    </p:animScale>
                                    <p:animScale>
                                      <p:cBhvr>
                                        <p:cTn id="54" dur="166" decel="50000">
                                          <p:stCondLst>
                                            <p:cond delay="1668"/>
                                          </p:stCondLst>
                                        </p:cTn>
                                        <p:tgtEl>
                                          <p:spTgt spid="3">
                                            <p:txEl>
                                              <p:pRg st="0" end="0"/>
                                            </p:txEl>
                                          </p:spTgt>
                                        </p:tgtEl>
                                      </p:cBhvr>
                                      <p:to x="100000" y="100000"/>
                                    </p:animScale>
                                    <p:animScale>
                                      <p:cBhvr>
                                        <p:cTn id="55" dur="26">
                                          <p:stCondLst>
                                            <p:cond delay="1808"/>
                                          </p:stCondLst>
                                        </p:cTn>
                                        <p:tgtEl>
                                          <p:spTgt spid="3">
                                            <p:txEl>
                                              <p:pRg st="0" end="0"/>
                                            </p:txEl>
                                          </p:spTgt>
                                        </p:tgtEl>
                                      </p:cBhvr>
                                      <p:to x="100000" y="95000"/>
                                    </p:animScale>
                                    <p:animScale>
                                      <p:cBhvr>
                                        <p:cTn id="56" dur="166" decel="50000">
                                          <p:stCondLst>
                                            <p:cond delay="1834"/>
                                          </p:stCondLst>
                                        </p:cTn>
                                        <p:tgtEl>
                                          <p:spTgt spid="3">
                                            <p:txEl>
                                              <p:pRg st="0" end="0"/>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Effect transition="in" filter="wipe(down)">
                                      <p:cBhvr>
                                        <p:cTn id="61" dur="580">
                                          <p:stCondLst>
                                            <p:cond delay="0"/>
                                          </p:stCondLst>
                                        </p:cTn>
                                        <p:tgtEl>
                                          <p:spTgt spid="3">
                                            <p:txEl>
                                              <p:pRg st="1" end="1"/>
                                            </p:txEl>
                                          </p:spTgt>
                                        </p:tgtEl>
                                      </p:cBhvr>
                                    </p:animEffect>
                                    <p:anim calcmode="lin" valueType="num">
                                      <p:cBhvr>
                                        <p:cTn id="6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1" end="1"/>
                                            </p:txEl>
                                          </p:spTgt>
                                        </p:tgtEl>
                                      </p:cBhvr>
                                      <p:to x="100000" y="60000"/>
                                    </p:animScale>
                                    <p:animScale>
                                      <p:cBhvr>
                                        <p:cTn id="68" dur="166" decel="50000">
                                          <p:stCondLst>
                                            <p:cond delay="676"/>
                                          </p:stCondLst>
                                        </p:cTn>
                                        <p:tgtEl>
                                          <p:spTgt spid="3">
                                            <p:txEl>
                                              <p:pRg st="1" end="1"/>
                                            </p:txEl>
                                          </p:spTgt>
                                        </p:tgtEl>
                                      </p:cBhvr>
                                      <p:to x="100000" y="100000"/>
                                    </p:animScale>
                                    <p:animScale>
                                      <p:cBhvr>
                                        <p:cTn id="69" dur="26">
                                          <p:stCondLst>
                                            <p:cond delay="1312"/>
                                          </p:stCondLst>
                                        </p:cTn>
                                        <p:tgtEl>
                                          <p:spTgt spid="3">
                                            <p:txEl>
                                              <p:pRg st="1" end="1"/>
                                            </p:txEl>
                                          </p:spTgt>
                                        </p:tgtEl>
                                      </p:cBhvr>
                                      <p:to x="100000" y="80000"/>
                                    </p:animScale>
                                    <p:animScale>
                                      <p:cBhvr>
                                        <p:cTn id="70" dur="166" decel="50000">
                                          <p:stCondLst>
                                            <p:cond delay="1338"/>
                                          </p:stCondLst>
                                        </p:cTn>
                                        <p:tgtEl>
                                          <p:spTgt spid="3">
                                            <p:txEl>
                                              <p:pRg st="1" end="1"/>
                                            </p:txEl>
                                          </p:spTgt>
                                        </p:tgtEl>
                                      </p:cBhvr>
                                      <p:to x="100000" y="100000"/>
                                    </p:animScale>
                                    <p:animScale>
                                      <p:cBhvr>
                                        <p:cTn id="71" dur="26">
                                          <p:stCondLst>
                                            <p:cond delay="1642"/>
                                          </p:stCondLst>
                                        </p:cTn>
                                        <p:tgtEl>
                                          <p:spTgt spid="3">
                                            <p:txEl>
                                              <p:pRg st="1" end="1"/>
                                            </p:txEl>
                                          </p:spTgt>
                                        </p:tgtEl>
                                      </p:cBhvr>
                                      <p:to x="100000" y="90000"/>
                                    </p:animScale>
                                    <p:animScale>
                                      <p:cBhvr>
                                        <p:cTn id="72" dur="166" decel="50000">
                                          <p:stCondLst>
                                            <p:cond delay="1668"/>
                                          </p:stCondLst>
                                        </p:cTn>
                                        <p:tgtEl>
                                          <p:spTgt spid="3">
                                            <p:txEl>
                                              <p:pRg st="1" end="1"/>
                                            </p:txEl>
                                          </p:spTgt>
                                        </p:tgtEl>
                                      </p:cBhvr>
                                      <p:to x="100000" y="100000"/>
                                    </p:animScale>
                                    <p:animScale>
                                      <p:cBhvr>
                                        <p:cTn id="73" dur="26">
                                          <p:stCondLst>
                                            <p:cond delay="1808"/>
                                          </p:stCondLst>
                                        </p:cTn>
                                        <p:tgtEl>
                                          <p:spTgt spid="3">
                                            <p:txEl>
                                              <p:pRg st="1" end="1"/>
                                            </p:txEl>
                                          </p:spTgt>
                                        </p:tgtEl>
                                      </p:cBhvr>
                                      <p:to x="100000" y="95000"/>
                                    </p:animScale>
                                    <p:animScale>
                                      <p:cBhvr>
                                        <p:cTn id="74" dur="166" decel="50000">
                                          <p:stCondLst>
                                            <p:cond delay="1834"/>
                                          </p:stCondLst>
                                        </p:cTn>
                                        <p:tgtEl>
                                          <p:spTgt spid="3">
                                            <p:txEl>
                                              <p:pRg st="1" end="1"/>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2" end="2"/>
                                            </p:txEl>
                                          </p:spTgt>
                                        </p:tgtEl>
                                        <p:attrNameLst>
                                          <p:attrName>style.visibility</p:attrName>
                                        </p:attrNameLst>
                                      </p:cBhvr>
                                      <p:to>
                                        <p:strVal val="visible"/>
                                      </p:to>
                                    </p:set>
                                    <p:animEffect transition="in" filter="wipe(down)">
                                      <p:cBhvr>
                                        <p:cTn id="79" dur="580">
                                          <p:stCondLst>
                                            <p:cond delay="0"/>
                                          </p:stCondLst>
                                        </p:cTn>
                                        <p:tgtEl>
                                          <p:spTgt spid="3">
                                            <p:txEl>
                                              <p:pRg st="2" end="2"/>
                                            </p:txEl>
                                          </p:spTgt>
                                        </p:tgtEl>
                                      </p:cBhvr>
                                    </p:animEffect>
                                    <p:anim calcmode="lin" valueType="num">
                                      <p:cBhvr>
                                        <p:cTn id="8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2" end="2"/>
                                            </p:txEl>
                                          </p:spTgt>
                                        </p:tgtEl>
                                      </p:cBhvr>
                                      <p:to x="100000" y="60000"/>
                                    </p:animScale>
                                    <p:animScale>
                                      <p:cBhvr>
                                        <p:cTn id="86" dur="166" decel="50000">
                                          <p:stCondLst>
                                            <p:cond delay="676"/>
                                          </p:stCondLst>
                                        </p:cTn>
                                        <p:tgtEl>
                                          <p:spTgt spid="3">
                                            <p:txEl>
                                              <p:pRg st="2" end="2"/>
                                            </p:txEl>
                                          </p:spTgt>
                                        </p:tgtEl>
                                      </p:cBhvr>
                                      <p:to x="100000" y="100000"/>
                                    </p:animScale>
                                    <p:animScale>
                                      <p:cBhvr>
                                        <p:cTn id="87" dur="26">
                                          <p:stCondLst>
                                            <p:cond delay="1312"/>
                                          </p:stCondLst>
                                        </p:cTn>
                                        <p:tgtEl>
                                          <p:spTgt spid="3">
                                            <p:txEl>
                                              <p:pRg st="2" end="2"/>
                                            </p:txEl>
                                          </p:spTgt>
                                        </p:tgtEl>
                                      </p:cBhvr>
                                      <p:to x="100000" y="80000"/>
                                    </p:animScale>
                                    <p:animScale>
                                      <p:cBhvr>
                                        <p:cTn id="88" dur="166" decel="50000">
                                          <p:stCondLst>
                                            <p:cond delay="1338"/>
                                          </p:stCondLst>
                                        </p:cTn>
                                        <p:tgtEl>
                                          <p:spTgt spid="3">
                                            <p:txEl>
                                              <p:pRg st="2" end="2"/>
                                            </p:txEl>
                                          </p:spTgt>
                                        </p:tgtEl>
                                      </p:cBhvr>
                                      <p:to x="100000" y="100000"/>
                                    </p:animScale>
                                    <p:animScale>
                                      <p:cBhvr>
                                        <p:cTn id="89" dur="26">
                                          <p:stCondLst>
                                            <p:cond delay="1642"/>
                                          </p:stCondLst>
                                        </p:cTn>
                                        <p:tgtEl>
                                          <p:spTgt spid="3">
                                            <p:txEl>
                                              <p:pRg st="2" end="2"/>
                                            </p:txEl>
                                          </p:spTgt>
                                        </p:tgtEl>
                                      </p:cBhvr>
                                      <p:to x="100000" y="90000"/>
                                    </p:animScale>
                                    <p:animScale>
                                      <p:cBhvr>
                                        <p:cTn id="90" dur="166" decel="50000">
                                          <p:stCondLst>
                                            <p:cond delay="1668"/>
                                          </p:stCondLst>
                                        </p:cTn>
                                        <p:tgtEl>
                                          <p:spTgt spid="3">
                                            <p:txEl>
                                              <p:pRg st="2" end="2"/>
                                            </p:txEl>
                                          </p:spTgt>
                                        </p:tgtEl>
                                      </p:cBhvr>
                                      <p:to x="100000" y="100000"/>
                                    </p:animScale>
                                    <p:animScale>
                                      <p:cBhvr>
                                        <p:cTn id="91" dur="26">
                                          <p:stCondLst>
                                            <p:cond delay="1808"/>
                                          </p:stCondLst>
                                        </p:cTn>
                                        <p:tgtEl>
                                          <p:spTgt spid="3">
                                            <p:txEl>
                                              <p:pRg st="2" end="2"/>
                                            </p:txEl>
                                          </p:spTgt>
                                        </p:tgtEl>
                                      </p:cBhvr>
                                      <p:to x="100000" y="95000"/>
                                    </p:animScale>
                                    <p:animScale>
                                      <p:cBhvr>
                                        <p:cTn id="92" dur="166" decel="50000">
                                          <p:stCondLst>
                                            <p:cond delay="1834"/>
                                          </p:stCondLst>
                                        </p:cTn>
                                        <p:tgtEl>
                                          <p:spTgt spid="3">
                                            <p:txEl>
                                              <p:pRg st="2" end="2"/>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3" end="3"/>
                                            </p:txEl>
                                          </p:spTgt>
                                        </p:tgtEl>
                                        <p:attrNameLst>
                                          <p:attrName>style.visibility</p:attrName>
                                        </p:attrNameLst>
                                      </p:cBhvr>
                                      <p:to>
                                        <p:strVal val="visible"/>
                                      </p:to>
                                    </p:set>
                                    <p:animEffect transition="in" filter="wipe(down)">
                                      <p:cBhvr>
                                        <p:cTn id="97" dur="580">
                                          <p:stCondLst>
                                            <p:cond delay="0"/>
                                          </p:stCondLst>
                                        </p:cTn>
                                        <p:tgtEl>
                                          <p:spTgt spid="3">
                                            <p:txEl>
                                              <p:pRg st="3" end="3"/>
                                            </p:txEl>
                                          </p:spTgt>
                                        </p:tgtEl>
                                      </p:cBhvr>
                                    </p:animEffect>
                                    <p:anim calcmode="lin" valueType="num">
                                      <p:cBhvr>
                                        <p:cTn id="9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3" end="3"/>
                                            </p:txEl>
                                          </p:spTgt>
                                        </p:tgtEl>
                                      </p:cBhvr>
                                      <p:to x="100000" y="60000"/>
                                    </p:animScale>
                                    <p:animScale>
                                      <p:cBhvr>
                                        <p:cTn id="104" dur="166" decel="50000">
                                          <p:stCondLst>
                                            <p:cond delay="676"/>
                                          </p:stCondLst>
                                        </p:cTn>
                                        <p:tgtEl>
                                          <p:spTgt spid="3">
                                            <p:txEl>
                                              <p:pRg st="3" end="3"/>
                                            </p:txEl>
                                          </p:spTgt>
                                        </p:tgtEl>
                                      </p:cBhvr>
                                      <p:to x="100000" y="100000"/>
                                    </p:animScale>
                                    <p:animScale>
                                      <p:cBhvr>
                                        <p:cTn id="105" dur="26">
                                          <p:stCondLst>
                                            <p:cond delay="1312"/>
                                          </p:stCondLst>
                                        </p:cTn>
                                        <p:tgtEl>
                                          <p:spTgt spid="3">
                                            <p:txEl>
                                              <p:pRg st="3" end="3"/>
                                            </p:txEl>
                                          </p:spTgt>
                                        </p:tgtEl>
                                      </p:cBhvr>
                                      <p:to x="100000" y="80000"/>
                                    </p:animScale>
                                    <p:animScale>
                                      <p:cBhvr>
                                        <p:cTn id="106" dur="166" decel="50000">
                                          <p:stCondLst>
                                            <p:cond delay="1338"/>
                                          </p:stCondLst>
                                        </p:cTn>
                                        <p:tgtEl>
                                          <p:spTgt spid="3">
                                            <p:txEl>
                                              <p:pRg st="3" end="3"/>
                                            </p:txEl>
                                          </p:spTgt>
                                        </p:tgtEl>
                                      </p:cBhvr>
                                      <p:to x="100000" y="100000"/>
                                    </p:animScale>
                                    <p:animScale>
                                      <p:cBhvr>
                                        <p:cTn id="107" dur="26">
                                          <p:stCondLst>
                                            <p:cond delay="1642"/>
                                          </p:stCondLst>
                                        </p:cTn>
                                        <p:tgtEl>
                                          <p:spTgt spid="3">
                                            <p:txEl>
                                              <p:pRg st="3" end="3"/>
                                            </p:txEl>
                                          </p:spTgt>
                                        </p:tgtEl>
                                      </p:cBhvr>
                                      <p:to x="100000" y="90000"/>
                                    </p:animScale>
                                    <p:animScale>
                                      <p:cBhvr>
                                        <p:cTn id="108" dur="166" decel="50000">
                                          <p:stCondLst>
                                            <p:cond delay="1668"/>
                                          </p:stCondLst>
                                        </p:cTn>
                                        <p:tgtEl>
                                          <p:spTgt spid="3">
                                            <p:txEl>
                                              <p:pRg st="3" end="3"/>
                                            </p:txEl>
                                          </p:spTgt>
                                        </p:tgtEl>
                                      </p:cBhvr>
                                      <p:to x="100000" y="100000"/>
                                    </p:animScale>
                                    <p:animScale>
                                      <p:cBhvr>
                                        <p:cTn id="109" dur="26">
                                          <p:stCondLst>
                                            <p:cond delay="1808"/>
                                          </p:stCondLst>
                                        </p:cTn>
                                        <p:tgtEl>
                                          <p:spTgt spid="3">
                                            <p:txEl>
                                              <p:pRg st="3" end="3"/>
                                            </p:txEl>
                                          </p:spTgt>
                                        </p:tgtEl>
                                      </p:cBhvr>
                                      <p:to x="100000" y="95000"/>
                                    </p:animScale>
                                    <p:animScale>
                                      <p:cBhvr>
                                        <p:cTn id="110" dur="166" decel="50000">
                                          <p:stCondLst>
                                            <p:cond delay="1834"/>
                                          </p:stCondLst>
                                        </p:cTn>
                                        <p:tgtEl>
                                          <p:spTgt spid="3">
                                            <p:txEl>
                                              <p:pRg st="3" end="3"/>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4" end="4"/>
                                            </p:txEl>
                                          </p:spTgt>
                                        </p:tgtEl>
                                        <p:attrNameLst>
                                          <p:attrName>style.visibility</p:attrName>
                                        </p:attrNameLst>
                                      </p:cBhvr>
                                      <p:to>
                                        <p:strVal val="visible"/>
                                      </p:to>
                                    </p:set>
                                    <p:animEffect transition="in" filter="wipe(down)">
                                      <p:cBhvr>
                                        <p:cTn id="115" dur="580">
                                          <p:stCondLst>
                                            <p:cond delay="0"/>
                                          </p:stCondLst>
                                        </p:cTn>
                                        <p:tgtEl>
                                          <p:spTgt spid="3">
                                            <p:txEl>
                                              <p:pRg st="4" end="4"/>
                                            </p:txEl>
                                          </p:spTgt>
                                        </p:tgtEl>
                                      </p:cBhvr>
                                    </p:animEffect>
                                    <p:anim calcmode="lin" valueType="num">
                                      <p:cBhvr>
                                        <p:cTn id="11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4" end="4"/>
                                            </p:txEl>
                                          </p:spTgt>
                                        </p:tgtEl>
                                      </p:cBhvr>
                                      <p:to x="100000" y="60000"/>
                                    </p:animScale>
                                    <p:animScale>
                                      <p:cBhvr>
                                        <p:cTn id="122" dur="166" decel="50000">
                                          <p:stCondLst>
                                            <p:cond delay="676"/>
                                          </p:stCondLst>
                                        </p:cTn>
                                        <p:tgtEl>
                                          <p:spTgt spid="3">
                                            <p:txEl>
                                              <p:pRg st="4" end="4"/>
                                            </p:txEl>
                                          </p:spTgt>
                                        </p:tgtEl>
                                      </p:cBhvr>
                                      <p:to x="100000" y="100000"/>
                                    </p:animScale>
                                    <p:animScale>
                                      <p:cBhvr>
                                        <p:cTn id="123" dur="26">
                                          <p:stCondLst>
                                            <p:cond delay="1312"/>
                                          </p:stCondLst>
                                        </p:cTn>
                                        <p:tgtEl>
                                          <p:spTgt spid="3">
                                            <p:txEl>
                                              <p:pRg st="4" end="4"/>
                                            </p:txEl>
                                          </p:spTgt>
                                        </p:tgtEl>
                                      </p:cBhvr>
                                      <p:to x="100000" y="80000"/>
                                    </p:animScale>
                                    <p:animScale>
                                      <p:cBhvr>
                                        <p:cTn id="124" dur="166" decel="50000">
                                          <p:stCondLst>
                                            <p:cond delay="1338"/>
                                          </p:stCondLst>
                                        </p:cTn>
                                        <p:tgtEl>
                                          <p:spTgt spid="3">
                                            <p:txEl>
                                              <p:pRg st="4" end="4"/>
                                            </p:txEl>
                                          </p:spTgt>
                                        </p:tgtEl>
                                      </p:cBhvr>
                                      <p:to x="100000" y="100000"/>
                                    </p:animScale>
                                    <p:animScale>
                                      <p:cBhvr>
                                        <p:cTn id="125" dur="26">
                                          <p:stCondLst>
                                            <p:cond delay="1642"/>
                                          </p:stCondLst>
                                        </p:cTn>
                                        <p:tgtEl>
                                          <p:spTgt spid="3">
                                            <p:txEl>
                                              <p:pRg st="4" end="4"/>
                                            </p:txEl>
                                          </p:spTgt>
                                        </p:tgtEl>
                                      </p:cBhvr>
                                      <p:to x="100000" y="90000"/>
                                    </p:animScale>
                                    <p:animScale>
                                      <p:cBhvr>
                                        <p:cTn id="126" dur="166" decel="50000">
                                          <p:stCondLst>
                                            <p:cond delay="1668"/>
                                          </p:stCondLst>
                                        </p:cTn>
                                        <p:tgtEl>
                                          <p:spTgt spid="3">
                                            <p:txEl>
                                              <p:pRg st="4" end="4"/>
                                            </p:txEl>
                                          </p:spTgt>
                                        </p:tgtEl>
                                      </p:cBhvr>
                                      <p:to x="100000" y="100000"/>
                                    </p:animScale>
                                    <p:animScale>
                                      <p:cBhvr>
                                        <p:cTn id="127" dur="26">
                                          <p:stCondLst>
                                            <p:cond delay="1808"/>
                                          </p:stCondLst>
                                        </p:cTn>
                                        <p:tgtEl>
                                          <p:spTgt spid="3">
                                            <p:txEl>
                                              <p:pRg st="4" end="4"/>
                                            </p:txEl>
                                          </p:spTgt>
                                        </p:tgtEl>
                                      </p:cBhvr>
                                      <p:to x="100000" y="95000"/>
                                    </p:animScale>
                                    <p:animScale>
                                      <p:cBhvr>
                                        <p:cTn id="128" dur="166" decel="50000">
                                          <p:stCondLst>
                                            <p:cond delay="1834"/>
                                          </p:stCondLst>
                                        </p:cTn>
                                        <p:tgtEl>
                                          <p:spTgt spid="3">
                                            <p:txEl>
                                              <p:pRg st="4" end="4"/>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5" end="5"/>
                                            </p:txEl>
                                          </p:spTgt>
                                        </p:tgtEl>
                                        <p:attrNameLst>
                                          <p:attrName>style.visibility</p:attrName>
                                        </p:attrNameLst>
                                      </p:cBhvr>
                                      <p:to>
                                        <p:strVal val="visible"/>
                                      </p:to>
                                    </p:set>
                                    <p:animEffect transition="in" filter="wipe(down)">
                                      <p:cBhvr>
                                        <p:cTn id="133" dur="580">
                                          <p:stCondLst>
                                            <p:cond delay="0"/>
                                          </p:stCondLst>
                                        </p:cTn>
                                        <p:tgtEl>
                                          <p:spTgt spid="3">
                                            <p:txEl>
                                              <p:pRg st="5" end="5"/>
                                            </p:txEl>
                                          </p:spTgt>
                                        </p:tgtEl>
                                      </p:cBhvr>
                                    </p:animEffect>
                                    <p:anim calcmode="lin" valueType="num">
                                      <p:cBhvr>
                                        <p:cTn id="13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5" end="5"/>
                                            </p:txEl>
                                          </p:spTgt>
                                        </p:tgtEl>
                                      </p:cBhvr>
                                      <p:to x="100000" y="60000"/>
                                    </p:animScale>
                                    <p:animScale>
                                      <p:cBhvr>
                                        <p:cTn id="140" dur="166" decel="50000">
                                          <p:stCondLst>
                                            <p:cond delay="676"/>
                                          </p:stCondLst>
                                        </p:cTn>
                                        <p:tgtEl>
                                          <p:spTgt spid="3">
                                            <p:txEl>
                                              <p:pRg st="5" end="5"/>
                                            </p:txEl>
                                          </p:spTgt>
                                        </p:tgtEl>
                                      </p:cBhvr>
                                      <p:to x="100000" y="100000"/>
                                    </p:animScale>
                                    <p:animScale>
                                      <p:cBhvr>
                                        <p:cTn id="141" dur="26">
                                          <p:stCondLst>
                                            <p:cond delay="1312"/>
                                          </p:stCondLst>
                                        </p:cTn>
                                        <p:tgtEl>
                                          <p:spTgt spid="3">
                                            <p:txEl>
                                              <p:pRg st="5" end="5"/>
                                            </p:txEl>
                                          </p:spTgt>
                                        </p:tgtEl>
                                      </p:cBhvr>
                                      <p:to x="100000" y="80000"/>
                                    </p:animScale>
                                    <p:animScale>
                                      <p:cBhvr>
                                        <p:cTn id="142" dur="166" decel="50000">
                                          <p:stCondLst>
                                            <p:cond delay="1338"/>
                                          </p:stCondLst>
                                        </p:cTn>
                                        <p:tgtEl>
                                          <p:spTgt spid="3">
                                            <p:txEl>
                                              <p:pRg st="5" end="5"/>
                                            </p:txEl>
                                          </p:spTgt>
                                        </p:tgtEl>
                                      </p:cBhvr>
                                      <p:to x="100000" y="100000"/>
                                    </p:animScale>
                                    <p:animScale>
                                      <p:cBhvr>
                                        <p:cTn id="143" dur="26">
                                          <p:stCondLst>
                                            <p:cond delay="1642"/>
                                          </p:stCondLst>
                                        </p:cTn>
                                        <p:tgtEl>
                                          <p:spTgt spid="3">
                                            <p:txEl>
                                              <p:pRg st="5" end="5"/>
                                            </p:txEl>
                                          </p:spTgt>
                                        </p:tgtEl>
                                      </p:cBhvr>
                                      <p:to x="100000" y="90000"/>
                                    </p:animScale>
                                    <p:animScale>
                                      <p:cBhvr>
                                        <p:cTn id="144" dur="166" decel="50000">
                                          <p:stCondLst>
                                            <p:cond delay="1668"/>
                                          </p:stCondLst>
                                        </p:cTn>
                                        <p:tgtEl>
                                          <p:spTgt spid="3">
                                            <p:txEl>
                                              <p:pRg st="5" end="5"/>
                                            </p:txEl>
                                          </p:spTgt>
                                        </p:tgtEl>
                                      </p:cBhvr>
                                      <p:to x="100000" y="100000"/>
                                    </p:animScale>
                                    <p:animScale>
                                      <p:cBhvr>
                                        <p:cTn id="145" dur="26">
                                          <p:stCondLst>
                                            <p:cond delay="1808"/>
                                          </p:stCondLst>
                                        </p:cTn>
                                        <p:tgtEl>
                                          <p:spTgt spid="3">
                                            <p:txEl>
                                              <p:pRg st="5" end="5"/>
                                            </p:txEl>
                                          </p:spTgt>
                                        </p:tgtEl>
                                      </p:cBhvr>
                                      <p:to x="100000" y="95000"/>
                                    </p:animScale>
                                    <p:animScale>
                                      <p:cBhvr>
                                        <p:cTn id="146" dur="166" decel="50000">
                                          <p:stCondLst>
                                            <p:cond delay="1834"/>
                                          </p:stCondLst>
                                        </p:cTn>
                                        <p:tgtEl>
                                          <p:spTgt spid="3">
                                            <p:txEl>
                                              <p:pRg st="5" end="5"/>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6" end="6"/>
                                            </p:txEl>
                                          </p:spTgt>
                                        </p:tgtEl>
                                        <p:attrNameLst>
                                          <p:attrName>style.visibility</p:attrName>
                                        </p:attrNameLst>
                                      </p:cBhvr>
                                      <p:to>
                                        <p:strVal val="visible"/>
                                      </p:to>
                                    </p:set>
                                    <p:animEffect transition="in" filter="wipe(down)">
                                      <p:cBhvr>
                                        <p:cTn id="151" dur="580">
                                          <p:stCondLst>
                                            <p:cond delay="0"/>
                                          </p:stCondLst>
                                        </p:cTn>
                                        <p:tgtEl>
                                          <p:spTgt spid="3">
                                            <p:txEl>
                                              <p:pRg st="6" end="6"/>
                                            </p:txEl>
                                          </p:spTgt>
                                        </p:tgtEl>
                                      </p:cBhvr>
                                    </p:animEffect>
                                    <p:anim calcmode="lin" valueType="num">
                                      <p:cBhvr>
                                        <p:cTn id="15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6" end="6"/>
                                            </p:txEl>
                                          </p:spTgt>
                                        </p:tgtEl>
                                      </p:cBhvr>
                                      <p:to x="100000" y="60000"/>
                                    </p:animScale>
                                    <p:animScale>
                                      <p:cBhvr>
                                        <p:cTn id="158" dur="166" decel="50000">
                                          <p:stCondLst>
                                            <p:cond delay="676"/>
                                          </p:stCondLst>
                                        </p:cTn>
                                        <p:tgtEl>
                                          <p:spTgt spid="3">
                                            <p:txEl>
                                              <p:pRg st="6" end="6"/>
                                            </p:txEl>
                                          </p:spTgt>
                                        </p:tgtEl>
                                      </p:cBhvr>
                                      <p:to x="100000" y="100000"/>
                                    </p:animScale>
                                    <p:animScale>
                                      <p:cBhvr>
                                        <p:cTn id="159" dur="26">
                                          <p:stCondLst>
                                            <p:cond delay="1312"/>
                                          </p:stCondLst>
                                        </p:cTn>
                                        <p:tgtEl>
                                          <p:spTgt spid="3">
                                            <p:txEl>
                                              <p:pRg st="6" end="6"/>
                                            </p:txEl>
                                          </p:spTgt>
                                        </p:tgtEl>
                                      </p:cBhvr>
                                      <p:to x="100000" y="80000"/>
                                    </p:animScale>
                                    <p:animScale>
                                      <p:cBhvr>
                                        <p:cTn id="160" dur="166" decel="50000">
                                          <p:stCondLst>
                                            <p:cond delay="1338"/>
                                          </p:stCondLst>
                                        </p:cTn>
                                        <p:tgtEl>
                                          <p:spTgt spid="3">
                                            <p:txEl>
                                              <p:pRg st="6" end="6"/>
                                            </p:txEl>
                                          </p:spTgt>
                                        </p:tgtEl>
                                      </p:cBhvr>
                                      <p:to x="100000" y="100000"/>
                                    </p:animScale>
                                    <p:animScale>
                                      <p:cBhvr>
                                        <p:cTn id="161" dur="26">
                                          <p:stCondLst>
                                            <p:cond delay="1642"/>
                                          </p:stCondLst>
                                        </p:cTn>
                                        <p:tgtEl>
                                          <p:spTgt spid="3">
                                            <p:txEl>
                                              <p:pRg st="6" end="6"/>
                                            </p:txEl>
                                          </p:spTgt>
                                        </p:tgtEl>
                                      </p:cBhvr>
                                      <p:to x="100000" y="90000"/>
                                    </p:animScale>
                                    <p:animScale>
                                      <p:cBhvr>
                                        <p:cTn id="162" dur="166" decel="50000">
                                          <p:stCondLst>
                                            <p:cond delay="1668"/>
                                          </p:stCondLst>
                                        </p:cTn>
                                        <p:tgtEl>
                                          <p:spTgt spid="3">
                                            <p:txEl>
                                              <p:pRg st="6" end="6"/>
                                            </p:txEl>
                                          </p:spTgt>
                                        </p:tgtEl>
                                      </p:cBhvr>
                                      <p:to x="100000" y="100000"/>
                                    </p:animScale>
                                    <p:animScale>
                                      <p:cBhvr>
                                        <p:cTn id="163" dur="26">
                                          <p:stCondLst>
                                            <p:cond delay="1808"/>
                                          </p:stCondLst>
                                        </p:cTn>
                                        <p:tgtEl>
                                          <p:spTgt spid="3">
                                            <p:txEl>
                                              <p:pRg st="6" end="6"/>
                                            </p:txEl>
                                          </p:spTgt>
                                        </p:tgtEl>
                                      </p:cBhvr>
                                      <p:to x="100000" y="95000"/>
                                    </p:animScale>
                                    <p:animScale>
                                      <p:cBhvr>
                                        <p:cTn id="164" dur="166" decel="50000">
                                          <p:stCondLst>
                                            <p:cond delay="1834"/>
                                          </p:stCondLst>
                                        </p:cTn>
                                        <p:tgtEl>
                                          <p:spTgt spid="3">
                                            <p:txEl>
                                              <p:pRg st="6" end="6"/>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7"/>
                                        </p:tgtEl>
                                        <p:attrNameLst>
                                          <p:attrName>style.visibility</p:attrName>
                                        </p:attrNameLst>
                                      </p:cBhvr>
                                      <p:to>
                                        <p:strVal val="visible"/>
                                      </p:to>
                                    </p:set>
                                    <p:animEffect transition="in" filter="wipe(down)">
                                      <p:cBhvr>
                                        <p:cTn id="169" dur="580">
                                          <p:stCondLst>
                                            <p:cond delay="0"/>
                                          </p:stCondLst>
                                        </p:cTn>
                                        <p:tgtEl>
                                          <p:spTgt spid="7"/>
                                        </p:tgtEl>
                                      </p:cBhvr>
                                    </p:animEffect>
                                    <p:anim calcmode="lin" valueType="num">
                                      <p:cBhvr>
                                        <p:cTn id="17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5" dur="26">
                                          <p:stCondLst>
                                            <p:cond delay="650"/>
                                          </p:stCondLst>
                                        </p:cTn>
                                        <p:tgtEl>
                                          <p:spTgt spid="7"/>
                                        </p:tgtEl>
                                      </p:cBhvr>
                                      <p:to x="100000" y="60000"/>
                                    </p:animScale>
                                    <p:animScale>
                                      <p:cBhvr>
                                        <p:cTn id="176" dur="166" decel="50000">
                                          <p:stCondLst>
                                            <p:cond delay="676"/>
                                          </p:stCondLst>
                                        </p:cTn>
                                        <p:tgtEl>
                                          <p:spTgt spid="7"/>
                                        </p:tgtEl>
                                      </p:cBhvr>
                                      <p:to x="100000" y="100000"/>
                                    </p:animScale>
                                    <p:animScale>
                                      <p:cBhvr>
                                        <p:cTn id="177" dur="26">
                                          <p:stCondLst>
                                            <p:cond delay="1312"/>
                                          </p:stCondLst>
                                        </p:cTn>
                                        <p:tgtEl>
                                          <p:spTgt spid="7"/>
                                        </p:tgtEl>
                                      </p:cBhvr>
                                      <p:to x="100000" y="80000"/>
                                    </p:animScale>
                                    <p:animScale>
                                      <p:cBhvr>
                                        <p:cTn id="178" dur="166" decel="50000">
                                          <p:stCondLst>
                                            <p:cond delay="1338"/>
                                          </p:stCondLst>
                                        </p:cTn>
                                        <p:tgtEl>
                                          <p:spTgt spid="7"/>
                                        </p:tgtEl>
                                      </p:cBhvr>
                                      <p:to x="100000" y="100000"/>
                                    </p:animScale>
                                    <p:animScale>
                                      <p:cBhvr>
                                        <p:cTn id="179" dur="26">
                                          <p:stCondLst>
                                            <p:cond delay="1642"/>
                                          </p:stCondLst>
                                        </p:cTn>
                                        <p:tgtEl>
                                          <p:spTgt spid="7"/>
                                        </p:tgtEl>
                                      </p:cBhvr>
                                      <p:to x="100000" y="90000"/>
                                    </p:animScale>
                                    <p:animScale>
                                      <p:cBhvr>
                                        <p:cTn id="180" dur="166" decel="50000">
                                          <p:stCondLst>
                                            <p:cond delay="1668"/>
                                          </p:stCondLst>
                                        </p:cTn>
                                        <p:tgtEl>
                                          <p:spTgt spid="7"/>
                                        </p:tgtEl>
                                      </p:cBhvr>
                                      <p:to x="100000" y="100000"/>
                                    </p:animScale>
                                    <p:animScale>
                                      <p:cBhvr>
                                        <p:cTn id="181" dur="26">
                                          <p:stCondLst>
                                            <p:cond delay="1808"/>
                                          </p:stCondLst>
                                        </p:cTn>
                                        <p:tgtEl>
                                          <p:spTgt spid="7"/>
                                        </p:tgtEl>
                                      </p:cBhvr>
                                      <p:to x="100000" y="95000"/>
                                    </p:animScale>
                                    <p:animScale>
                                      <p:cBhvr>
                                        <p:cTn id="182" dur="166" decel="50000">
                                          <p:stCondLst>
                                            <p:cond delay="1834"/>
                                          </p:stCondLst>
                                        </p:cTn>
                                        <p:tgtEl>
                                          <p:spTgt spid="7"/>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4">
                                            <p:txEl>
                                              <p:pRg st="0" end="0"/>
                                            </p:txEl>
                                          </p:spTgt>
                                        </p:tgtEl>
                                        <p:attrNameLst>
                                          <p:attrName>style.visibility</p:attrName>
                                        </p:attrNameLst>
                                      </p:cBhvr>
                                      <p:to>
                                        <p:strVal val="visible"/>
                                      </p:to>
                                    </p:set>
                                    <p:animEffect transition="in" filter="wipe(down)">
                                      <p:cBhvr>
                                        <p:cTn id="187" dur="580">
                                          <p:stCondLst>
                                            <p:cond delay="0"/>
                                          </p:stCondLst>
                                        </p:cTn>
                                        <p:tgtEl>
                                          <p:spTgt spid="4">
                                            <p:txEl>
                                              <p:pRg st="0" end="0"/>
                                            </p:txEl>
                                          </p:spTgt>
                                        </p:tgtEl>
                                      </p:cBhvr>
                                    </p:animEffect>
                                    <p:anim calcmode="lin" valueType="num">
                                      <p:cBhvr>
                                        <p:cTn id="18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4">
                                            <p:txEl>
                                              <p:pRg st="0" end="0"/>
                                            </p:txEl>
                                          </p:spTgt>
                                        </p:tgtEl>
                                      </p:cBhvr>
                                      <p:to x="100000" y="60000"/>
                                    </p:animScale>
                                    <p:animScale>
                                      <p:cBhvr>
                                        <p:cTn id="194" dur="166" decel="50000">
                                          <p:stCondLst>
                                            <p:cond delay="676"/>
                                          </p:stCondLst>
                                        </p:cTn>
                                        <p:tgtEl>
                                          <p:spTgt spid="4">
                                            <p:txEl>
                                              <p:pRg st="0" end="0"/>
                                            </p:txEl>
                                          </p:spTgt>
                                        </p:tgtEl>
                                      </p:cBhvr>
                                      <p:to x="100000" y="100000"/>
                                    </p:animScale>
                                    <p:animScale>
                                      <p:cBhvr>
                                        <p:cTn id="195" dur="26">
                                          <p:stCondLst>
                                            <p:cond delay="1312"/>
                                          </p:stCondLst>
                                        </p:cTn>
                                        <p:tgtEl>
                                          <p:spTgt spid="4">
                                            <p:txEl>
                                              <p:pRg st="0" end="0"/>
                                            </p:txEl>
                                          </p:spTgt>
                                        </p:tgtEl>
                                      </p:cBhvr>
                                      <p:to x="100000" y="80000"/>
                                    </p:animScale>
                                    <p:animScale>
                                      <p:cBhvr>
                                        <p:cTn id="196" dur="166" decel="50000">
                                          <p:stCondLst>
                                            <p:cond delay="1338"/>
                                          </p:stCondLst>
                                        </p:cTn>
                                        <p:tgtEl>
                                          <p:spTgt spid="4">
                                            <p:txEl>
                                              <p:pRg st="0" end="0"/>
                                            </p:txEl>
                                          </p:spTgt>
                                        </p:tgtEl>
                                      </p:cBhvr>
                                      <p:to x="100000" y="100000"/>
                                    </p:animScale>
                                    <p:animScale>
                                      <p:cBhvr>
                                        <p:cTn id="197" dur="26">
                                          <p:stCondLst>
                                            <p:cond delay="1642"/>
                                          </p:stCondLst>
                                        </p:cTn>
                                        <p:tgtEl>
                                          <p:spTgt spid="4">
                                            <p:txEl>
                                              <p:pRg st="0" end="0"/>
                                            </p:txEl>
                                          </p:spTgt>
                                        </p:tgtEl>
                                      </p:cBhvr>
                                      <p:to x="100000" y="90000"/>
                                    </p:animScale>
                                    <p:animScale>
                                      <p:cBhvr>
                                        <p:cTn id="198" dur="166" decel="50000">
                                          <p:stCondLst>
                                            <p:cond delay="1668"/>
                                          </p:stCondLst>
                                        </p:cTn>
                                        <p:tgtEl>
                                          <p:spTgt spid="4">
                                            <p:txEl>
                                              <p:pRg st="0" end="0"/>
                                            </p:txEl>
                                          </p:spTgt>
                                        </p:tgtEl>
                                      </p:cBhvr>
                                      <p:to x="100000" y="100000"/>
                                    </p:animScale>
                                    <p:animScale>
                                      <p:cBhvr>
                                        <p:cTn id="199" dur="26">
                                          <p:stCondLst>
                                            <p:cond delay="1808"/>
                                          </p:stCondLst>
                                        </p:cTn>
                                        <p:tgtEl>
                                          <p:spTgt spid="4">
                                            <p:txEl>
                                              <p:pRg st="0" end="0"/>
                                            </p:txEl>
                                          </p:spTgt>
                                        </p:tgtEl>
                                      </p:cBhvr>
                                      <p:to x="100000" y="95000"/>
                                    </p:animScale>
                                    <p:animScale>
                                      <p:cBhvr>
                                        <p:cTn id="200" dur="166" decel="50000">
                                          <p:stCondLst>
                                            <p:cond delay="1834"/>
                                          </p:stCondLst>
                                        </p:cTn>
                                        <p:tgtEl>
                                          <p:spTgt spid="4">
                                            <p:txEl>
                                              <p:pRg st="0" end="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4">
                                            <p:txEl>
                                              <p:pRg st="1" end="1"/>
                                            </p:txEl>
                                          </p:spTgt>
                                        </p:tgtEl>
                                        <p:attrNameLst>
                                          <p:attrName>style.visibility</p:attrName>
                                        </p:attrNameLst>
                                      </p:cBhvr>
                                      <p:to>
                                        <p:strVal val="visible"/>
                                      </p:to>
                                    </p:set>
                                    <p:animEffect transition="in" filter="wipe(down)">
                                      <p:cBhvr>
                                        <p:cTn id="205" dur="580">
                                          <p:stCondLst>
                                            <p:cond delay="0"/>
                                          </p:stCondLst>
                                        </p:cTn>
                                        <p:tgtEl>
                                          <p:spTgt spid="4">
                                            <p:txEl>
                                              <p:pRg st="1" end="1"/>
                                            </p:txEl>
                                          </p:spTgt>
                                        </p:tgtEl>
                                      </p:cBhvr>
                                    </p:animEffect>
                                    <p:anim calcmode="lin" valueType="num">
                                      <p:cBhvr>
                                        <p:cTn id="206"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4">
                                            <p:txEl>
                                              <p:pRg st="1" end="1"/>
                                            </p:txEl>
                                          </p:spTgt>
                                        </p:tgtEl>
                                      </p:cBhvr>
                                      <p:to x="100000" y="60000"/>
                                    </p:animScale>
                                    <p:animScale>
                                      <p:cBhvr>
                                        <p:cTn id="212" dur="166" decel="50000">
                                          <p:stCondLst>
                                            <p:cond delay="676"/>
                                          </p:stCondLst>
                                        </p:cTn>
                                        <p:tgtEl>
                                          <p:spTgt spid="4">
                                            <p:txEl>
                                              <p:pRg st="1" end="1"/>
                                            </p:txEl>
                                          </p:spTgt>
                                        </p:tgtEl>
                                      </p:cBhvr>
                                      <p:to x="100000" y="100000"/>
                                    </p:animScale>
                                    <p:animScale>
                                      <p:cBhvr>
                                        <p:cTn id="213" dur="26">
                                          <p:stCondLst>
                                            <p:cond delay="1312"/>
                                          </p:stCondLst>
                                        </p:cTn>
                                        <p:tgtEl>
                                          <p:spTgt spid="4">
                                            <p:txEl>
                                              <p:pRg st="1" end="1"/>
                                            </p:txEl>
                                          </p:spTgt>
                                        </p:tgtEl>
                                      </p:cBhvr>
                                      <p:to x="100000" y="80000"/>
                                    </p:animScale>
                                    <p:animScale>
                                      <p:cBhvr>
                                        <p:cTn id="214" dur="166" decel="50000">
                                          <p:stCondLst>
                                            <p:cond delay="1338"/>
                                          </p:stCondLst>
                                        </p:cTn>
                                        <p:tgtEl>
                                          <p:spTgt spid="4">
                                            <p:txEl>
                                              <p:pRg st="1" end="1"/>
                                            </p:txEl>
                                          </p:spTgt>
                                        </p:tgtEl>
                                      </p:cBhvr>
                                      <p:to x="100000" y="100000"/>
                                    </p:animScale>
                                    <p:animScale>
                                      <p:cBhvr>
                                        <p:cTn id="215" dur="26">
                                          <p:stCondLst>
                                            <p:cond delay="1642"/>
                                          </p:stCondLst>
                                        </p:cTn>
                                        <p:tgtEl>
                                          <p:spTgt spid="4">
                                            <p:txEl>
                                              <p:pRg st="1" end="1"/>
                                            </p:txEl>
                                          </p:spTgt>
                                        </p:tgtEl>
                                      </p:cBhvr>
                                      <p:to x="100000" y="90000"/>
                                    </p:animScale>
                                    <p:animScale>
                                      <p:cBhvr>
                                        <p:cTn id="216" dur="166" decel="50000">
                                          <p:stCondLst>
                                            <p:cond delay="1668"/>
                                          </p:stCondLst>
                                        </p:cTn>
                                        <p:tgtEl>
                                          <p:spTgt spid="4">
                                            <p:txEl>
                                              <p:pRg st="1" end="1"/>
                                            </p:txEl>
                                          </p:spTgt>
                                        </p:tgtEl>
                                      </p:cBhvr>
                                      <p:to x="100000" y="100000"/>
                                    </p:animScale>
                                    <p:animScale>
                                      <p:cBhvr>
                                        <p:cTn id="217" dur="26">
                                          <p:stCondLst>
                                            <p:cond delay="1808"/>
                                          </p:stCondLst>
                                        </p:cTn>
                                        <p:tgtEl>
                                          <p:spTgt spid="4">
                                            <p:txEl>
                                              <p:pRg st="1" end="1"/>
                                            </p:txEl>
                                          </p:spTgt>
                                        </p:tgtEl>
                                      </p:cBhvr>
                                      <p:to x="100000" y="95000"/>
                                    </p:animScale>
                                    <p:animScale>
                                      <p:cBhvr>
                                        <p:cTn id="218" dur="166" decel="50000">
                                          <p:stCondLst>
                                            <p:cond delay="1834"/>
                                          </p:stCondLst>
                                        </p:cTn>
                                        <p:tgtEl>
                                          <p:spTgt spid="4">
                                            <p:txEl>
                                              <p:pRg st="1" end="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4">
                                            <p:txEl>
                                              <p:pRg st="2" end="2"/>
                                            </p:txEl>
                                          </p:spTgt>
                                        </p:tgtEl>
                                        <p:attrNameLst>
                                          <p:attrName>style.visibility</p:attrName>
                                        </p:attrNameLst>
                                      </p:cBhvr>
                                      <p:to>
                                        <p:strVal val="visible"/>
                                      </p:to>
                                    </p:set>
                                    <p:animEffect transition="in" filter="wipe(down)">
                                      <p:cBhvr>
                                        <p:cTn id="223" dur="580">
                                          <p:stCondLst>
                                            <p:cond delay="0"/>
                                          </p:stCondLst>
                                        </p:cTn>
                                        <p:tgtEl>
                                          <p:spTgt spid="4">
                                            <p:txEl>
                                              <p:pRg st="2" end="2"/>
                                            </p:txEl>
                                          </p:spTgt>
                                        </p:tgtEl>
                                      </p:cBhvr>
                                    </p:animEffect>
                                    <p:anim calcmode="lin" valueType="num">
                                      <p:cBhvr>
                                        <p:cTn id="224"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4">
                                            <p:txEl>
                                              <p:pRg st="2" end="2"/>
                                            </p:txEl>
                                          </p:spTgt>
                                        </p:tgtEl>
                                      </p:cBhvr>
                                      <p:to x="100000" y="60000"/>
                                    </p:animScale>
                                    <p:animScale>
                                      <p:cBhvr>
                                        <p:cTn id="230" dur="166" decel="50000">
                                          <p:stCondLst>
                                            <p:cond delay="676"/>
                                          </p:stCondLst>
                                        </p:cTn>
                                        <p:tgtEl>
                                          <p:spTgt spid="4">
                                            <p:txEl>
                                              <p:pRg st="2" end="2"/>
                                            </p:txEl>
                                          </p:spTgt>
                                        </p:tgtEl>
                                      </p:cBhvr>
                                      <p:to x="100000" y="100000"/>
                                    </p:animScale>
                                    <p:animScale>
                                      <p:cBhvr>
                                        <p:cTn id="231" dur="26">
                                          <p:stCondLst>
                                            <p:cond delay="1312"/>
                                          </p:stCondLst>
                                        </p:cTn>
                                        <p:tgtEl>
                                          <p:spTgt spid="4">
                                            <p:txEl>
                                              <p:pRg st="2" end="2"/>
                                            </p:txEl>
                                          </p:spTgt>
                                        </p:tgtEl>
                                      </p:cBhvr>
                                      <p:to x="100000" y="80000"/>
                                    </p:animScale>
                                    <p:animScale>
                                      <p:cBhvr>
                                        <p:cTn id="232" dur="166" decel="50000">
                                          <p:stCondLst>
                                            <p:cond delay="1338"/>
                                          </p:stCondLst>
                                        </p:cTn>
                                        <p:tgtEl>
                                          <p:spTgt spid="4">
                                            <p:txEl>
                                              <p:pRg st="2" end="2"/>
                                            </p:txEl>
                                          </p:spTgt>
                                        </p:tgtEl>
                                      </p:cBhvr>
                                      <p:to x="100000" y="100000"/>
                                    </p:animScale>
                                    <p:animScale>
                                      <p:cBhvr>
                                        <p:cTn id="233" dur="26">
                                          <p:stCondLst>
                                            <p:cond delay="1642"/>
                                          </p:stCondLst>
                                        </p:cTn>
                                        <p:tgtEl>
                                          <p:spTgt spid="4">
                                            <p:txEl>
                                              <p:pRg st="2" end="2"/>
                                            </p:txEl>
                                          </p:spTgt>
                                        </p:tgtEl>
                                      </p:cBhvr>
                                      <p:to x="100000" y="90000"/>
                                    </p:animScale>
                                    <p:animScale>
                                      <p:cBhvr>
                                        <p:cTn id="234" dur="166" decel="50000">
                                          <p:stCondLst>
                                            <p:cond delay="1668"/>
                                          </p:stCondLst>
                                        </p:cTn>
                                        <p:tgtEl>
                                          <p:spTgt spid="4">
                                            <p:txEl>
                                              <p:pRg st="2" end="2"/>
                                            </p:txEl>
                                          </p:spTgt>
                                        </p:tgtEl>
                                      </p:cBhvr>
                                      <p:to x="100000" y="100000"/>
                                    </p:animScale>
                                    <p:animScale>
                                      <p:cBhvr>
                                        <p:cTn id="235" dur="26">
                                          <p:stCondLst>
                                            <p:cond delay="1808"/>
                                          </p:stCondLst>
                                        </p:cTn>
                                        <p:tgtEl>
                                          <p:spTgt spid="4">
                                            <p:txEl>
                                              <p:pRg st="2" end="2"/>
                                            </p:txEl>
                                          </p:spTgt>
                                        </p:tgtEl>
                                      </p:cBhvr>
                                      <p:to x="100000" y="95000"/>
                                    </p:animScale>
                                    <p:animScale>
                                      <p:cBhvr>
                                        <p:cTn id="236" dur="166" decel="50000">
                                          <p:stCondLst>
                                            <p:cond delay="1834"/>
                                          </p:stCondLst>
                                        </p:cTn>
                                        <p:tgtEl>
                                          <p:spTgt spid="4">
                                            <p:txEl>
                                              <p:pRg st="2" end="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4">
                                            <p:txEl>
                                              <p:pRg st="3" end="3"/>
                                            </p:txEl>
                                          </p:spTgt>
                                        </p:tgtEl>
                                        <p:attrNameLst>
                                          <p:attrName>style.visibility</p:attrName>
                                        </p:attrNameLst>
                                      </p:cBhvr>
                                      <p:to>
                                        <p:strVal val="visible"/>
                                      </p:to>
                                    </p:set>
                                    <p:animEffect transition="in" filter="wipe(down)">
                                      <p:cBhvr>
                                        <p:cTn id="241" dur="580">
                                          <p:stCondLst>
                                            <p:cond delay="0"/>
                                          </p:stCondLst>
                                        </p:cTn>
                                        <p:tgtEl>
                                          <p:spTgt spid="4">
                                            <p:txEl>
                                              <p:pRg st="3" end="3"/>
                                            </p:txEl>
                                          </p:spTgt>
                                        </p:tgtEl>
                                      </p:cBhvr>
                                    </p:animEffect>
                                    <p:anim calcmode="lin" valueType="num">
                                      <p:cBhvr>
                                        <p:cTn id="242"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4">
                                            <p:txEl>
                                              <p:pRg st="3" end="3"/>
                                            </p:txEl>
                                          </p:spTgt>
                                        </p:tgtEl>
                                      </p:cBhvr>
                                      <p:to x="100000" y="60000"/>
                                    </p:animScale>
                                    <p:animScale>
                                      <p:cBhvr>
                                        <p:cTn id="248" dur="166" decel="50000">
                                          <p:stCondLst>
                                            <p:cond delay="676"/>
                                          </p:stCondLst>
                                        </p:cTn>
                                        <p:tgtEl>
                                          <p:spTgt spid="4">
                                            <p:txEl>
                                              <p:pRg st="3" end="3"/>
                                            </p:txEl>
                                          </p:spTgt>
                                        </p:tgtEl>
                                      </p:cBhvr>
                                      <p:to x="100000" y="100000"/>
                                    </p:animScale>
                                    <p:animScale>
                                      <p:cBhvr>
                                        <p:cTn id="249" dur="26">
                                          <p:stCondLst>
                                            <p:cond delay="1312"/>
                                          </p:stCondLst>
                                        </p:cTn>
                                        <p:tgtEl>
                                          <p:spTgt spid="4">
                                            <p:txEl>
                                              <p:pRg st="3" end="3"/>
                                            </p:txEl>
                                          </p:spTgt>
                                        </p:tgtEl>
                                      </p:cBhvr>
                                      <p:to x="100000" y="80000"/>
                                    </p:animScale>
                                    <p:animScale>
                                      <p:cBhvr>
                                        <p:cTn id="250" dur="166" decel="50000">
                                          <p:stCondLst>
                                            <p:cond delay="1338"/>
                                          </p:stCondLst>
                                        </p:cTn>
                                        <p:tgtEl>
                                          <p:spTgt spid="4">
                                            <p:txEl>
                                              <p:pRg st="3" end="3"/>
                                            </p:txEl>
                                          </p:spTgt>
                                        </p:tgtEl>
                                      </p:cBhvr>
                                      <p:to x="100000" y="100000"/>
                                    </p:animScale>
                                    <p:animScale>
                                      <p:cBhvr>
                                        <p:cTn id="251" dur="26">
                                          <p:stCondLst>
                                            <p:cond delay="1642"/>
                                          </p:stCondLst>
                                        </p:cTn>
                                        <p:tgtEl>
                                          <p:spTgt spid="4">
                                            <p:txEl>
                                              <p:pRg st="3" end="3"/>
                                            </p:txEl>
                                          </p:spTgt>
                                        </p:tgtEl>
                                      </p:cBhvr>
                                      <p:to x="100000" y="90000"/>
                                    </p:animScale>
                                    <p:animScale>
                                      <p:cBhvr>
                                        <p:cTn id="252" dur="166" decel="50000">
                                          <p:stCondLst>
                                            <p:cond delay="1668"/>
                                          </p:stCondLst>
                                        </p:cTn>
                                        <p:tgtEl>
                                          <p:spTgt spid="4">
                                            <p:txEl>
                                              <p:pRg st="3" end="3"/>
                                            </p:txEl>
                                          </p:spTgt>
                                        </p:tgtEl>
                                      </p:cBhvr>
                                      <p:to x="100000" y="100000"/>
                                    </p:animScale>
                                    <p:animScale>
                                      <p:cBhvr>
                                        <p:cTn id="253" dur="26">
                                          <p:stCondLst>
                                            <p:cond delay="1808"/>
                                          </p:stCondLst>
                                        </p:cTn>
                                        <p:tgtEl>
                                          <p:spTgt spid="4">
                                            <p:txEl>
                                              <p:pRg st="3" end="3"/>
                                            </p:txEl>
                                          </p:spTgt>
                                        </p:tgtEl>
                                      </p:cBhvr>
                                      <p:to x="100000" y="95000"/>
                                    </p:animScale>
                                    <p:animScale>
                                      <p:cBhvr>
                                        <p:cTn id="254" dur="166" decel="50000">
                                          <p:stCondLst>
                                            <p:cond delay="1834"/>
                                          </p:stCondLst>
                                        </p:cTn>
                                        <p:tgtEl>
                                          <p:spTgt spid="4">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31" y="624110"/>
            <a:ext cx="6600562" cy="777970"/>
          </a:xfrm>
        </p:spPr>
        <p:txBody>
          <a:bodyPr>
            <a:normAutofit fontScale="90000"/>
          </a:bodyPr>
          <a:lstStyle/>
          <a:p>
            <a:pPr algn="ctr"/>
            <a:r>
              <a:rPr lang="bn-BD" dirty="0"/>
              <a:t>এসো নিচের ছবিগুলো লক্ষ করি</a:t>
            </a:r>
            <a:r>
              <a:rPr lang="en-US" dirty="0"/>
              <a:t/>
            </a:r>
            <a:br>
              <a:rPr lang="en-US" dirty="0"/>
            </a:br>
            <a:endParaRPr lang="en-US" dirty="0"/>
          </a:p>
        </p:txBody>
      </p:sp>
      <p:pic>
        <p:nvPicPr>
          <p:cNvPr id="3" name="Picture 2" descr="C:\Users\DOEL\Desktop\universe.jpg"/>
          <p:cNvPicPr>
            <a:picLocks noChangeAspect="1" noChangeArrowheads="1"/>
          </p:cNvPicPr>
          <p:nvPr/>
        </p:nvPicPr>
        <p:blipFill>
          <a:blip r:embed="rId2"/>
          <a:srcRect/>
          <a:stretch>
            <a:fillRect/>
          </a:stretch>
        </p:blipFill>
        <p:spPr bwMode="auto">
          <a:xfrm>
            <a:off x="1987296" y="1714500"/>
            <a:ext cx="3072384" cy="2057400"/>
          </a:xfrm>
          <a:prstGeom prst="rect">
            <a:avLst/>
          </a:prstGeom>
          <a:noFill/>
        </p:spPr>
      </p:pic>
      <p:pic>
        <p:nvPicPr>
          <p:cNvPr id="4" name="Picture 3" descr="C:\Users\DOEL\Desktop\comet.jpg"/>
          <p:cNvPicPr>
            <a:picLocks noChangeAspect="1" noChangeArrowheads="1"/>
          </p:cNvPicPr>
          <p:nvPr/>
        </p:nvPicPr>
        <p:blipFill>
          <a:blip r:embed="rId3"/>
          <a:srcRect/>
          <a:stretch>
            <a:fillRect/>
          </a:stretch>
        </p:blipFill>
        <p:spPr bwMode="auto">
          <a:xfrm>
            <a:off x="5340096" y="1714500"/>
            <a:ext cx="2913888" cy="2057400"/>
          </a:xfrm>
          <a:prstGeom prst="rect">
            <a:avLst/>
          </a:prstGeom>
          <a:noFill/>
        </p:spPr>
      </p:pic>
      <p:pic>
        <p:nvPicPr>
          <p:cNvPr id="5" name="Picture 4" descr="C:\Users\DOEL\Desktop\space.jpg"/>
          <p:cNvPicPr>
            <a:picLocks noChangeAspect="1" noChangeArrowheads="1"/>
          </p:cNvPicPr>
          <p:nvPr/>
        </p:nvPicPr>
        <p:blipFill>
          <a:blip r:embed="rId4"/>
          <a:srcRect/>
          <a:stretch>
            <a:fillRect/>
          </a:stretch>
        </p:blipFill>
        <p:spPr bwMode="auto">
          <a:xfrm>
            <a:off x="8534400" y="1714500"/>
            <a:ext cx="2816352" cy="2133600"/>
          </a:xfrm>
          <a:prstGeom prst="rect">
            <a:avLst/>
          </a:prstGeom>
          <a:noFill/>
        </p:spPr>
      </p:pic>
      <p:pic>
        <p:nvPicPr>
          <p:cNvPr id="6" name="Picture 6" descr="C:\Users\DOEL\Desktop\conste.......jpg"/>
          <p:cNvPicPr>
            <a:picLocks noChangeAspect="1" noChangeArrowheads="1"/>
          </p:cNvPicPr>
          <p:nvPr/>
        </p:nvPicPr>
        <p:blipFill>
          <a:blip r:embed="rId5"/>
          <a:srcRect/>
          <a:stretch>
            <a:fillRect/>
          </a:stretch>
        </p:blipFill>
        <p:spPr bwMode="auto">
          <a:xfrm>
            <a:off x="1987296" y="3981450"/>
            <a:ext cx="3095856" cy="2038350"/>
          </a:xfrm>
          <a:prstGeom prst="rect">
            <a:avLst/>
          </a:prstGeom>
          <a:noFill/>
        </p:spPr>
      </p:pic>
      <p:pic>
        <p:nvPicPr>
          <p:cNvPr id="7" name="Picture 5" descr="C:\Users\DOEL\Desktop\stars.jpg"/>
          <p:cNvPicPr>
            <a:picLocks noChangeAspect="1" noChangeArrowheads="1"/>
          </p:cNvPicPr>
          <p:nvPr/>
        </p:nvPicPr>
        <p:blipFill>
          <a:blip r:embed="rId6"/>
          <a:srcRect/>
          <a:stretch>
            <a:fillRect/>
          </a:stretch>
        </p:blipFill>
        <p:spPr bwMode="auto">
          <a:xfrm>
            <a:off x="5340097" y="3981450"/>
            <a:ext cx="2913888" cy="2038350"/>
          </a:xfrm>
          <a:prstGeom prst="rect">
            <a:avLst/>
          </a:prstGeom>
          <a:noFill/>
        </p:spPr>
      </p:pic>
      <p:pic>
        <p:nvPicPr>
          <p:cNvPr id="8" name="Picture 7" descr="C:\Users\DOEL\Desktop\images.jpg"/>
          <p:cNvPicPr>
            <a:picLocks noChangeAspect="1" noChangeArrowheads="1"/>
          </p:cNvPicPr>
          <p:nvPr/>
        </p:nvPicPr>
        <p:blipFill>
          <a:blip r:embed="rId7"/>
          <a:srcRect/>
          <a:stretch>
            <a:fillRect/>
          </a:stretch>
        </p:blipFill>
        <p:spPr bwMode="auto">
          <a:xfrm>
            <a:off x="8510930" y="3981450"/>
            <a:ext cx="2839821" cy="2038350"/>
          </a:xfrm>
          <a:prstGeom prst="rect">
            <a:avLst/>
          </a:prstGeom>
          <a:noFill/>
        </p:spPr>
      </p:pic>
      <p:sp>
        <p:nvSpPr>
          <p:cNvPr id="9" name="Rectangle 8"/>
          <p:cNvSpPr/>
          <p:nvPr/>
        </p:nvSpPr>
        <p:spPr>
          <a:xfrm>
            <a:off x="3727938" y="624110"/>
            <a:ext cx="5894364" cy="557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আজকের</a:t>
            </a:r>
            <a:r>
              <a:rPr lang="en-US" dirty="0" smtClean="0"/>
              <a:t> </a:t>
            </a:r>
            <a:r>
              <a:rPr lang="en-US" dirty="0" err="1" smtClean="0"/>
              <a:t>পাঠ</a:t>
            </a:r>
            <a:r>
              <a:rPr lang="en-US" dirty="0" smtClean="0"/>
              <a:t>  </a:t>
            </a:r>
            <a:r>
              <a:rPr lang="en-US" dirty="0" err="1" smtClean="0"/>
              <a:t>মহাকাশ</a:t>
            </a:r>
            <a:r>
              <a:rPr lang="en-US" dirty="0" smtClean="0"/>
              <a:t> ও </a:t>
            </a:r>
            <a:r>
              <a:rPr lang="en-US" dirty="0" err="1" smtClean="0"/>
              <a:t>মহাবিশ্ব</a:t>
            </a:r>
            <a:r>
              <a:rPr lang="en-US" dirty="0" smtClean="0"/>
              <a:t> </a:t>
            </a:r>
            <a:endParaRPr lang="en-US" dirty="0"/>
          </a:p>
        </p:txBody>
      </p:sp>
    </p:spTree>
    <p:extLst>
      <p:ext uri="{BB962C8B-B14F-4D97-AF65-F5344CB8AC3E}">
        <p14:creationId xmlns:p14="http://schemas.microsoft.com/office/powerpoint/2010/main" val="4161630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592925" y="624110"/>
            <a:ext cx="6563268" cy="802354"/>
          </a:xfrm>
        </p:spPr>
        <p:txBody>
          <a:bodyPr/>
          <a:lstStyle/>
          <a:p>
            <a:pPr algn="ctr"/>
            <a:r>
              <a:rPr lang="bn-BD" dirty="0"/>
              <a:t>শিখন ফল</a:t>
            </a:r>
            <a:endParaRPr lang="en-US" dirty="0"/>
          </a:p>
        </p:txBody>
      </p:sp>
      <p:sp>
        <p:nvSpPr>
          <p:cNvPr id="4" name="Content Placeholder 2"/>
          <p:cNvSpPr txBox="1">
            <a:spLocks/>
          </p:cNvSpPr>
          <p:nvPr/>
        </p:nvSpPr>
        <p:spPr>
          <a:xfrm>
            <a:off x="2589212" y="2133600"/>
            <a:ext cx="8915400" cy="3777622"/>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2800" dirty="0"/>
              <a:t>১</a:t>
            </a:r>
            <a:r>
              <a:rPr lang="as-IN" sz="2800" dirty="0" smtClean="0"/>
              <a:t>.মহাকাশ </a:t>
            </a:r>
            <a:r>
              <a:rPr lang="as-IN" sz="2800" dirty="0" smtClean="0"/>
              <a:t>ও মহাবিশ্ব কী তা বলতে পারবে</a:t>
            </a:r>
            <a:r>
              <a:rPr lang="en-US" sz="2800" dirty="0" smtClean="0"/>
              <a:t>, </a:t>
            </a:r>
            <a:endParaRPr lang="as-IN" sz="2800" dirty="0" smtClean="0"/>
          </a:p>
          <a:p>
            <a:r>
              <a:rPr lang="en-US" sz="2800" dirty="0"/>
              <a:t>২</a:t>
            </a:r>
            <a:r>
              <a:rPr lang="as-IN" sz="2800" dirty="0" smtClean="0"/>
              <a:t>.নক্ষত্র </a:t>
            </a:r>
            <a:r>
              <a:rPr lang="as-IN" sz="2800" dirty="0" smtClean="0"/>
              <a:t>ও নক্ষত্রমণ্ডলী কী তা বলতে পারবে</a:t>
            </a:r>
            <a:r>
              <a:rPr lang="en-US" sz="2800" dirty="0" smtClean="0"/>
              <a:t>,</a:t>
            </a:r>
            <a:endParaRPr lang="as-IN" sz="2800" dirty="0" smtClean="0"/>
          </a:p>
          <a:p>
            <a:r>
              <a:rPr lang="en-US" sz="2800" dirty="0"/>
              <a:t>৩</a:t>
            </a:r>
            <a:r>
              <a:rPr lang="as-IN" sz="2800" smtClean="0"/>
              <a:t>.গ্যালাক্সি </a:t>
            </a:r>
            <a:r>
              <a:rPr lang="as-IN" sz="2800" dirty="0" smtClean="0"/>
              <a:t>কী তা বলতে পারবে</a:t>
            </a:r>
            <a:r>
              <a:rPr lang="en-US" sz="2800" dirty="0" smtClean="0"/>
              <a:t>। </a:t>
            </a:r>
            <a:endParaRPr lang="as-IN" sz="2800" dirty="0" smtClean="0"/>
          </a:p>
          <a:p>
            <a:pPr marL="0" indent="0">
              <a:buNone/>
            </a:pPr>
            <a:endParaRPr lang="as-IN" sz="2800" dirty="0" smtClean="0"/>
          </a:p>
          <a:p>
            <a:pPr marL="0" indent="0">
              <a:buNone/>
            </a:pPr>
            <a:r>
              <a:rPr lang="en-US" sz="2800" dirty="0" smtClean="0"/>
              <a:t> </a:t>
            </a:r>
            <a:endParaRPr lang="as-IN" sz="2800" dirty="0" smtClean="0"/>
          </a:p>
          <a:p>
            <a:r>
              <a:rPr lang="en-US" sz="2800" dirty="0" smtClean="0"/>
              <a:t> </a:t>
            </a:r>
            <a:endParaRPr lang="as-IN" sz="2800" dirty="0" smtClean="0"/>
          </a:p>
          <a:p>
            <a:endParaRPr lang="en-US" sz="2800" dirty="0"/>
          </a:p>
        </p:txBody>
      </p:sp>
    </p:spTree>
    <p:extLst>
      <p:ext uri="{BB962C8B-B14F-4D97-AF65-F5344CB8AC3E}">
        <p14:creationId xmlns:p14="http://schemas.microsoft.com/office/powerpoint/2010/main" val="4106948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6832" y="2804396"/>
            <a:ext cx="8229600" cy="1277786"/>
          </a:xfrm>
          <a:prstGeom prst="rect">
            <a:avLst/>
          </a:prstGeom>
        </p:spPr>
        <p:txBody>
          <a:bodyPr wrap="square">
            <a:spAutoFit/>
          </a:bodyPr>
          <a:lstStyle/>
          <a:p>
            <a:pPr>
              <a:lnSpc>
                <a:spcPct val="107000"/>
              </a:lnSpc>
              <a:spcAft>
                <a:spcPts val="800"/>
              </a:spcAft>
            </a:pPr>
            <a:r>
              <a:rPr lang="en-US" dirty="0">
                <a:latin typeface="Nirmala UI" panose="020B0502040204020203" pitchFamily="34" charset="0"/>
                <a:ea typeface="Calibri" panose="020F0502020204030204" pitchFamily="34" charset="0"/>
                <a:cs typeface="Times New Roman" panose="02020603050405020304" pitchFamily="18" charset="0"/>
              </a:rPr>
              <a:t>সূর্য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একটি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নক্ষত্র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চাঁদ</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একটি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উপগ্রহ</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এই</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আকাশের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শুরু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ও</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শেষ</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নেই</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আদি</a:t>
            </a:r>
            <a:r>
              <a:rPr lang="en-US" dirty="0" err="1">
                <a:latin typeface="Calibri" panose="020F0502020204030204" pitchFamily="34" charset="0"/>
                <a:ea typeface="Calibri" panose="020F0502020204030204" pitchFamily="34" charset="0"/>
                <a:cs typeface="Times New Roman" panose="02020603050405020304" pitchFamily="18" charset="0"/>
              </a:rPr>
              <a:t>-</a:t>
            </a:r>
            <a:r>
              <a:rPr lang="en-US" dirty="0" err="1">
                <a:latin typeface="Nirmala UI" panose="020B0502040204020203" pitchFamily="34" charset="0"/>
                <a:ea typeface="Calibri" panose="020F0502020204030204" pitchFamily="34" charset="0"/>
                <a:cs typeface="Times New Roman" panose="02020603050405020304" pitchFamily="18" charset="0"/>
              </a:rPr>
              <a:t>অন্তহীন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এ</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আকাশকে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মহাকাশ</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বলে</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মহাকাশে</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অসংখ্য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জ্যোতিষ্ক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রয়েছে</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সুশৃঙ্খলভাবে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নিজস্ব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কক্ষপথে</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নির্দিষ্ট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গতিতে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ঘুরে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বেড়াচ্ছে</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এদের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মধ্যে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কোনোটার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আছে</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আবার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কোনোটার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নেই</a:t>
            </a:r>
            <a:r>
              <a:rPr lang="en-US" dirty="0" smtClean="0">
                <a:latin typeface="Nirmala UI" panose="020B0502040204020203"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6352" y="480405"/>
            <a:ext cx="2981177" cy="1685925"/>
          </a:xfrm>
          <a:prstGeom prst="rect">
            <a:avLst/>
          </a:prstGeom>
        </p:spPr>
      </p:pic>
      <p:sp>
        <p:nvSpPr>
          <p:cNvPr id="12" name="Rectangle 11"/>
          <p:cNvSpPr/>
          <p:nvPr/>
        </p:nvSpPr>
        <p:spPr>
          <a:xfrm>
            <a:off x="3532094" y="2274834"/>
            <a:ext cx="1480913" cy="3428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সূর্য</a:t>
            </a:r>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6650" y="547313"/>
            <a:ext cx="2895600" cy="1685925"/>
          </a:xfrm>
          <a:prstGeom prst="rect">
            <a:avLst/>
          </a:prstGeom>
        </p:spPr>
      </p:pic>
      <p:sp>
        <p:nvSpPr>
          <p:cNvPr id="14" name="Rectangle 13"/>
          <p:cNvSpPr/>
          <p:nvPr/>
        </p:nvSpPr>
        <p:spPr>
          <a:xfrm>
            <a:off x="8168639" y="2309438"/>
            <a:ext cx="1369255" cy="3788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চাঁদ</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pic>
        <p:nvPicPr>
          <p:cNvPr id="15" name="Picture 14" descr="C:\Users\DOEL\Desktop\space.jpg"/>
          <p:cNvPicPr>
            <a:picLocks noChangeAspect="1" noChangeArrowheads="1"/>
          </p:cNvPicPr>
          <p:nvPr/>
        </p:nvPicPr>
        <p:blipFill>
          <a:blip r:embed="rId4"/>
          <a:srcRect/>
          <a:stretch>
            <a:fillRect/>
          </a:stretch>
        </p:blipFill>
        <p:spPr bwMode="auto">
          <a:xfrm>
            <a:off x="2633472" y="4288704"/>
            <a:ext cx="3255264" cy="1682114"/>
          </a:xfrm>
          <a:prstGeom prst="rect">
            <a:avLst/>
          </a:prstGeom>
          <a:noFill/>
        </p:spPr>
      </p:pic>
      <p:sp>
        <p:nvSpPr>
          <p:cNvPr id="16" name="Rectangle 15"/>
          <p:cNvSpPr/>
          <p:nvPr/>
        </p:nvSpPr>
        <p:spPr>
          <a:xfrm>
            <a:off x="3260407" y="6099116"/>
            <a:ext cx="1752600" cy="396476"/>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000" dirty="0" smtClean="0"/>
              <a:t>মহাকাশ</a:t>
            </a:r>
            <a:endParaRPr lang="en-US" sz="2000" dirty="0"/>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6650" y="4198332"/>
            <a:ext cx="2895600" cy="1696286"/>
          </a:xfrm>
          <a:prstGeom prst="rect">
            <a:avLst/>
          </a:prstGeom>
        </p:spPr>
      </p:pic>
      <p:sp>
        <p:nvSpPr>
          <p:cNvPr id="18" name="Rectangle 17"/>
          <p:cNvSpPr/>
          <p:nvPr/>
        </p:nvSpPr>
        <p:spPr>
          <a:xfrm>
            <a:off x="8058150" y="5970818"/>
            <a:ext cx="1752600" cy="448574"/>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alibri" panose="020F0502020204030204" pitchFamily="34" charset="0"/>
                <a:ea typeface="Calibri" panose="020F0502020204030204" pitchFamily="34" charset="0"/>
                <a:cs typeface="Times New Roman" panose="02020603050405020304" pitchFamily="18" charset="0"/>
              </a:rPr>
              <a:t> </a:t>
            </a:r>
            <a:r>
              <a:rPr lang="en-US" sz="2000">
                <a:latin typeface="Nirmala UI" panose="020B0502040204020203" pitchFamily="34" charset="0"/>
                <a:ea typeface="Calibri" panose="020F0502020204030204" pitchFamily="34" charset="0"/>
                <a:cs typeface="Times New Roman" panose="02020603050405020304" pitchFamily="18" charset="0"/>
              </a:rPr>
              <a:t>জ্যোতিষ্ক</a:t>
            </a:r>
            <a:r>
              <a:rPr lang="en-US" sz="2000">
                <a:latin typeface="Calibri" panose="020F0502020204030204" pitchFamily="34" charset="0"/>
                <a:ea typeface="Calibri" panose="020F0502020204030204" pitchFamily="34"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1578867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80">
                                          <p:stCondLst>
                                            <p:cond delay="0"/>
                                          </p:stCondLst>
                                        </p:cTn>
                                        <p:tgtEl>
                                          <p:spTgt spid="12"/>
                                        </p:tgtEl>
                                      </p:cBhvr>
                                    </p:animEffect>
                                    <p:anim calcmode="lin" valueType="num">
                                      <p:cBhvr>
                                        <p:cTn id="2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4" dur="26">
                                          <p:stCondLst>
                                            <p:cond delay="650"/>
                                          </p:stCondLst>
                                        </p:cTn>
                                        <p:tgtEl>
                                          <p:spTgt spid="12"/>
                                        </p:tgtEl>
                                      </p:cBhvr>
                                      <p:to x="100000" y="60000"/>
                                    </p:animScale>
                                    <p:animScale>
                                      <p:cBhvr>
                                        <p:cTn id="35" dur="166" decel="50000">
                                          <p:stCondLst>
                                            <p:cond delay="676"/>
                                          </p:stCondLst>
                                        </p:cTn>
                                        <p:tgtEl>
                                          <p:spTgt spid="12"/>
                                        </p:tgtEl>
                                      </p:cBhvr>
                                      <p:to x="100000" y="100000"/>
                                    </p:animScale>
                                    <p:animScale>
                                      <p:cBhvr>
                                        <p:cTn id="36" dur="26">
                                          <p:stCondLst>
                                            <p:cond delay="1312"/>
                                          </p:stCondLst>
                                        </p:cTn>
                                        <p:tgtEl>
                                          <p:spTgt spid="12"/>
                                        </p:tgtEl>
                                      </p:cBhvr>
                                      <p:to x="100000" y="80000"/>
                                    </p:animScale>
                                    <p:animScale>
                                      <p:cBhvr>
                                        <p:cTn id="37" dur="166" decel="50000">
                                          <p:stCondLst>
                                            <p:cond delay="1338"/>
                                          </p:stCondLst>
                                        </p:cTn>
                                        <p:tgtEl>
                                          <p:spTgt spid="12"/>
                                        </p:tgtEl>
                                      </p:cBhvr>
                                      <p:to x="100000" y="100000"/>
                                    </p:animScale>
                                    <p:animScale>
                                      <p:cBhvr>
                                        <p:cTn id="38" dur="26">
                                          <p:stCondLst>
                                            <p:cond delay="1642"/>
                                          </p:stCondLst>
                                        </p:cTn>
                                        <p:tgtEl>
                                          <p:spTgt spid="12"/>
                                        </p:tgtEl>
                                      </p:cBhvr>
                                      <p:to x="100000" y="90000"/>
                                    </p:animScale>
                                    <p:animScale>
                                      <p:cBhvr>
                                        <p:cTn id="39" dur="166" decel="50000">
                                          <p:stCondLst>
                                            <p:cond delay="1668"/>
                                          </p:stCondLst>
                                        </p:cTn>
                                        <p:tgtEl>
                                          <p:spTgt spid="12"/>
                                        </p:tgtEl>
                                      </p:cBhvr>
                                      <p:to x="100000" y="100000"/>
                                    </p:animScale>
                                    <p:animScale>
                                      <p:cBhvr>
                                        <p:cTn id="40" dur="26">
                                          <p:stCondLst>
                                            <p:cond delay="1808"/>
                                          </p:stCondLst>
                                        </p:cTn>
                                        <p:tgtEl>
                                          <p:spTgt spid="12"/>
                                        </p:tgtEl>
                                      </p:cBhvr>
                                      <p:to x="100000" y="95000"/>
                                    </p:animScale>
                                    <p:animScale>
                                      <p:cBhvr>
                                        <p:cTn id="41" dur="166" decel="50000">
                                          <p:stCondLst>
                                            <p:cond delay="1834"/>
                                          </p:stCondLst>
                                        </p:cTn>
                                        <p:tgtEl>
                                          <p:spTgt spid="1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80">
                                          <p:stCondLst>
                                            <p:cond delay="0"/>
                                          </p:stCondLst>
                                        </p:cTn>
                                        <p:tgtEl>
                                          <p:spTgt spid="13"/>
                                        </p:tgtEl>
                                      </p:cBhvr>
                                    </p:animEffect>
                                    <p:anim calcmode="lin" valueType="num">
                                      <p:cBhvr>
                                        <p:cTn id="4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2" dur="26">
                                          <p:stCondLst>
                                            <p:cond delay="650"/>
                                          </p:stCondLst>
                                        </p:cTn>
                                        <p:tgtEl>
                                          <p:spTgt spid="13"/>
                                        </p:tgtEl>
                                      </p:cBhvr>
                                      <p:to x="100000" y="60000"/>
                                    </p:animScale>
                                    <p:animScale>
                                      <p:cBhvr>
                                        <p:cTn id="53" dur="166" decel="50000">
                                          <p:stCondLst>
                                            <p:cond delay="676"/>
                                          </p:stCondLst>
                                        </p:cTn>
                                        <p:tgtEl>
                                          <p:spTgt spid="13"/>
                                        </p:tgtEl>
                                      </p:cBhvr>
                                      <p:to x="100000" y="100000"/>
                                    </p:animScale>
                                    <p:animScale>
                                      <p:cBhvr>
                                        <p:cTn id="54" dur="26">
                                          <p:stCondLst>
                                            <p:cond delay="1312"/>
                                          </p:stCondLst>
                                        </p:cTn>
                                        <p:tgtEl>
                                          <p:spTgt spid="13"/>
                                        </p:tgtEl>
                                      </p:cBhvr>
                                      <p:to x="100000" y="80000"/>
                                    </p:animScale>
                                    <p:animScale>
                                      <p:cBhvr>
                                        <p:cTn id="55" dur="166" decel="50000">
                                          <p:stCondLst>
                                            <p:cond delay="1338"/>
                                          </p:stCondLst>
                                        </p:cTn>
                                        <p:tgtEl>
                                          <p:spTgt spid="13"/>
                                        </p:tgtEl>
                                      </p:cBhvr>
                                      <p:to x="100000" y="100000"/>
                                    </p:animScale>
                                    <p:animScale>
                                      <p:cBhvr>
                                        <p:cTn id="56" dur="26">
                                          <p:stCondLst>
                                            <p:cond delay="1642"/>
                                          </p:stCondLst>
                                        </p:cTn>
                                        <p:tgtEl>
                                          <p:spTgt spid="13"/>
                                        </p:tgtEl>
                                      </p:cBhvr>
                                      <p:to x="100000" y="90000"/>
                                    </p:animScale>
                                    <p:animScale>
                                      <p:cBhvr>
                                        <p:cTn id="57" dur="166" decel="50000">
                                          <p:stCondLst>
                                            <p:cond delay="1668"/>
                                          </p:stCondLst>
                                        </p:cTn>
                                        <p:tgtEl>
                                          <p:spTgt spid="13"/>
                                        </p:tgtEl>
                                      </p:cBhvr>
                                      <p:to x="100000" y="100000"/>
                                    </p:animScale>
                                    <p:animScale>
                                      <p:cBhvr>
                                        <p:cTn id="58" dur="26">
                                          <p:stCondLst>
                                            <p:cond delay="1808"/>
                                          </p:stCondLst>
                                        </p:cTn>
                                        <p:tgtEl>
                                          <p:spTgt spid="13"/>
                                        </p:tgtEl>
                                      </p:cBhvr>
                                      <p:to x="100000" y="95000"/>
                                    </p:animScale>
                                    <p:animScale>
                                      <p:cBhvr>
                                        <p:cTn id="59" dur="166" decel="50000">
                                          <p:stCondLst>
                                            <p:cond delay="1834"/>
                                          </p:stCondLst>
                                        </p:cTn>
                                        <p:tgtEl>
                                          <p:spTgt spid="13"/>
                                        </p:tgtEl>
                                      </p:cBhvr>
                                      <p:to x="100000" y="100000"/>
                                    </p:animScale>
                                  </p:childTnLst>
                                </p:cTn>
                              </p:par>
                              <p:par>
                                <p:cTn id="60" presetID="26"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down)">
                                      <p:cBhvr>
                                        <p:cTn id="62" dur="580">
                                          <p:stCondLst>
                                            <p:cond delay="0"/>
                                          </p:stCondLst>
                                        </p:cTn>
                                        <p:tgtEl>
                                          <p:spTgt spid="14"/>
                                        </p:tgtEl>
                                      </p:cBhvr>
                                    </p:animEffect>
                                    <p:anim calcmode="lin" valueType="num">
                                      <p:cBhvr>
                                        <p:cTn id="6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8" dur="26">
                                          <p:stCondLst>
                                            <p:cond delay="650"/>
                                          </p:stCondLst>
                                        </p:cTn>
                                        <p:tgtEl>
                                          <p:spTgt spid="14"/>
                                        </p:tgtEl>
                                      </p:cBhvr>
                                      <p:to x="100000" y="60000"/>
                                    </p:animScale>
                                    <p:animScale>
                                      <p:cBhvr>
                                        <p:cTn id="69" dur="166" decel="50000">
                                          <p:stCondLst>
                                            <p:cond delay="676"/>
                                          </p:stCondLst>
                                        </p:cTn>
                                        <p:tgtEl>
                                          <p:spTgt spid="14"/>
                                        </p:tgtEl>
                                      </p:cBhvr>
                                      <p:to x="100000" y="100000"/>
                                    </p:animScale>
                                    <p:animScale>
                                      <p:cBhvr>
                                        <p:cTn id="70" dur="26">
                                          <p:stCondLst>
                                            <p:cond delay="1312"/>
                                          </p:stCondLst>
                                        </p:cTn>
                                        <p:tgtEl>
                                          <p:spTgt spid="14"/>
                                        </p:tgtEl>
                                      </p:cBhvr>
                                      <p:to x="100000" y="80000"/>
                                    </p:animScale>
                                    <p:animScale>
                                      <p:cBhvr>
                                        <p:cTn id="71" dur="166" decel="50000">
                                          <p:stCondLst>
                                            <p:cond delay="1338"/>
                                          </p:stCondLst>
                                        </p:cTn>
                                        <p:tgtEl>
                                          <p:spTgt spid="14"/>
                                        </p:tgtEl>
                                      </p:cBhvr>
                                      <p:to x="100000" y="100000"/>
                                    </p:animScale>
                                    <p:animScale>
                                      <p:cBhvr>
                                        <p:cTn id="72" dur="26">
                                          <p:stCondLst>
                                            <p:cond delay="1642"/>
                                          </p:stCondLst>
                                        </p:cTn>
                                        <p:tgtEl>
                                          <p:spTgt spid="14"/>
                                        </p:tgtEl>
                                      </p:cBhvr>
                                      <p:to x="100000" y="90000"/>
                                    </p:animScale>
                                    <p:animScale>
                                      <p:cBhvr>
                                        <p:cTn id="73" dur="166" decel="50000">
                                          <p:stCondLst>
                                            <p:cond delay="1668"/>
                                          </p:stCondLst>
                                        </p:cTn>
                                        <p:tgtEl>
                                          <p:spTgt spid="14"/>
                                        </p:tgtEl>
                                      </p:cBhvr>
                                      <p:to x="100000" y="100000"/>
                                    </p:animScale>
                                    <p:animScale>
                                      <p:cBhvr>
                                        <p:cTn id="74" dur="26">
                                          <p:stCondLst>
                                            <p:cond delay="1808"/>
                                          </p:stCondLst>
                                        </p:cTn>
                                        <p:tgtEl>
                                          <p:spTgt spid="14"/>
                                        </p:tgtEl>
                                      </p:cBhvr>
                                      <p:to x="100000" y="95000"/>
                                    </p:animScale>
                                    <p:animScale>
                                      <p:cBhvr>
                                        <p:cTn id="75" dur="166" decel="50000">
                                          <p:stCondLst>
                                            <p:cond delay="1834"/>
                                          </p:stCondLst>
                                        </p:cTn>
                                        <p:tgtEl>
                                          <p:spTgt spid="14"/>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26" presetClass="entr" presetSubtype="0" fill="hold"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ipe(down)">
                                      <p:cBhvr>
                                        <p:cTn id="80" dur="580">
                                          <p:stCondLst>
                                            <p:cond delay="0"/>
                                          </p:stCondLst>
                                        </p:cTn>
                                        <p:tgtEl>
                                          <p:spTgt spid="15"/>
                                        </p:tgtEl>
                                      </p:cBhvr>
                                    </p:animEffect>
                                    <p:anim calcmode="lin" valueType="num">
                                      <p:cBhvr>
                                        <p:cTn id="8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6" dur="26">
                                          <p:stCondLst>
                                            <p:cond delay="650"/>
                                          </p:stCondLst>
                                        </p:cTn>
                                        <p:tgtEl>
                                          <p:spTgt spid="15"/>
                                        </p:tgtEl>
                                      </p:cBhvr>
                                      <p:to x="100000" y="60000"/>
                                    </p:animScale>
                                    <p:animScale>
                                      <p:cBhvr>
                                        <p:cTn id="87" dur="166" decel="50000">
                                          <p:stCondLst>
                                            <p:cond delay="676"/>
                                          </p:stCondLst>
                                        </p:cTn>
                                        <p:tgtEl>
                                          <p:spTgt spid="15"/>
                                        </p:tgtEl>
                                      </p:cBhvr>
                                      <p:to x="100000" y="100000"/>
                                    </p:animScale>
                                    <p:animScale>
                                      <p:cBhvr>
                                        <p:cTn id="88" dur="26">
                                          <p:stCondLst>
                                            <p:cond delay="1312"/>
                                          </p:stCondLst>
                                        </p:cTn>
                                        <p:tgtEl>
                                          <p:spTgt spid="15"/>
                                        </p:tgtEl>
                                      </p:cBhvr>
                                      <p:to x="100000" y="80000"/>
                                    </p:animScale>
                                    <p:animScale>
                                      <p:cBhvr>
                                        <p:cTn id="89" dur="166" decel="50000">
                                          <p:stCondLst>
                                            <p:cond delay="1338"/>
                                          </p:stCondLst>
                                        </p:cTn>
                                        <p:tgtEl>
                                          <p:spTgt spid="15"/>
                                        </p:tgtEl>
                                      </p:cBhvr>
                                      <p:to x="100000" y="100000"/>
                                    </p:animScale>
                                    <p:animScale>
                                      <p:cBhvr>
                                        <p:cTn id="90" dur="26">
                                          <p:stCondLst>
                                            <p:cond delay="1642"/>
                                          </p:stCondLst>
                                        </p:cTn>
                                        <p:tgtEl>
                                          <p:spTgt spid="15"/>
                                        </p:tgtEl>
                                      </p:cBhvr>
                                      <p:to x="100000" y="90000"/>
                                    </p:animScale>
                                    <p:animScale>
                                      <p:cBhvr>
                                        <p:cTn id="91" dur="166" decel="50000">
                                          <p:stCondLst>
                                            <p:cond delay="1668"/>
                                          </p:stCondLst>
                                        </p:cTn>
                                        <p:tgtEl>
                                          <p:spTgt spid="15"/>
                                        </p:tgtEl>
                                      </p:cBhvr>
                                      <p:to x="100000" y="100000"/>
                                    </p:animScale>
                                    <p:animScale>
                                      <p:cBhvr>
                                        <p:cTn id="92" dur="26">
                                          <p:stCondLst>
                                            <p:cond delay="1808"/>
                                          </p:stCondLst>
                                        </p:cTn>
                                        <p:tgtEl>
                                          <p:spTgt spid="15"/>
                                        </p:tgtEl>
                                      </p:cBhvr>
                                      <p:to x="100000" y="95000"/>
                                    </p:animScale>
                                    <p:animScale>
                                      <p:cBhvr>
                                        <p:cTn id="93" dur="166" decel="50000">
                                          <p:stCondLst>
                                            <p:cond delay="1834"/>
                                          </p:stCondLst>
                                        </p:cTn>
                                        <p:tgtEl>
                                          <p:spTgt spid="15"/>
                                        </p:tgtEl>
                                      </p:cBhvr>
                                      <p:to x="100000" y="100000"/>
                                    </p:animScale>
                                  </p:childTnLst>
                                </p:cTn>
                              </p:par>
                              <p:par>
                                <p:cTn id="94" presetID="26" presetClass="entr" presetSubtype="0" fill="hold" grpId="0"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wipe(down)">
                                      <p:cBhvr>
                                        <p:cTn id="96" dur="580">
                                          <p:stCondLst>
                                            <p:cond delay="0"/>
                                          </p:stCondLst>
                                        </p:cTn>
                                        <p:tgtEl>
                                          <p:spTgt spid="16"/>
                                        </p:tgtEl>
                                      </p:cBhvr>
                                    </p:animEffect>
                                    <p:anim calcmode="lin" valueType="num">
                                      <p:cBhvr>
                                        <p:cTn id="9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2" dur="26">
                                          <p:stCondLst>
                                            <p:cond delay="650"/>
                                          </p:stCondLst>
                                        </p:cTn>
                                        <p:tgtEl>
                                          <p:spTgt spid="16"/>
                                        </p:tgtEl>
                                      </p:cBhvr>
                                      <p:to x="100000" y="60000"/>
                                    </p:animScale>
                                    <p:animScale>
                                      <p:cBhvr>
                                        <p:cTn id="103" dur="166" decel="50000">
                                          <p:stCondLst>
                                            <p:cond delay="676"/>
                                          </p:stCondLst>
                                        </p:cTn>
                                        <p:tgtEl>
                                          <p:spTgt spid="16"/>
                                        </p:tgtEl>
                                      </p:cBhvr>
                                      <p:to x="100000" y="100000"/>
                                    </p:animScale>
                                    <p:animScale>
                                      <p:cBhvr>
                                        <p:cTn id="104" dur="26">
                                          <p:stCondLst>
                                            <p:cond delay="1312"/>
                                          </p:stCondLst>
                                        </p:cTn>
                                        <p:tgtEl>
                                          <p:spTgt spid="16"/>
                                        </p:tgtEl>
                                      </p:cBhvr>
                                      <p:to x="100000" y="80000"/>
                                    </p:animScale>
                                    <p:animScale>
                                      <p:cBhvr>
                                        <p:cTn id="105" dur="166" decel="50000">
                                          <p:stCondLst>
                                            <p:cond delay="1338"/>
                                          </p:stCondLst>
                                        </p:cTn>
                                        <p:tgtEl>
                                          <p:spTgt spid="16"/>
                                        </p:tgtEl>
                                      </p:cBhvr>
                                      <p:to x="100000" y="100000"/>
                                    </p:animScale>
                                    <p:animScale>
                                      <p:cBhvr>
                                        <p:cTn id="106" dur="26">
                                          <p:stCondLst>
                                            <p:cond delay="1642"/>
                                          </p:stCondLst>
                                        </p:cTn>
                                        <p:tgtEl>
                                          <p:spTgt spid="16"/>
                                        </p:tgtEl>
                                      </p:cBhvr>
                                      <p:to x="100000" y="90000"/>
                                    </p:animScale>
                                    <p:animScale>
                                      <p:cBhvr>
                                        <p:cTn id="107" dur="166" decel="50000">
                                          <p:stCondLst>
                                            <p:cond delay="1668"/>
                                          </p:stCondLst>
                                        </p:cTn>
                                        <p:tgtEl>
                                          <p:spTgt spid="16"/>
                                        </p:tgtEl>
                                      </p:cBhvr>
                                      <p:to x="100000" y="100000"/>
                                    </p:animScale>
                                    <p:animScale>
                                      <p:cBhvr>
                                        <p:cTn id="108" dur="26">
                                          <p:stCondLst>
                                            <p:cond delay="1808"/>
                                          </p:stCondLst>
                                        </p:cTn>
                                        <p:tgtEl>
                                          <p:spTgt spid="16"/>
                                        </p:tgtEl>
                                      </p:cBhvr>
                                      <p:to x="100000" y="95000"/>
                                    </p:animScale>
                                    <p:animScale>
                                      <p:cBhvr>
                                        <p:cTn id="109" dur="166" decel="50000">
                                          <p:stCondLst>
                                            <p:cond delay="1834"/>
                                          </p:stCondLst>
                                        </p:cTn>
                                        <p:tgtEl>
                                          <p:spTgt spid="16"/>
                                        </p:tgtEl>
                                      </p:cBhvr>
                                      <p:to x="100000" y="100000"/>
                                    </p:animScale>
                                  </p:childTnLst>
                                </p:cTn>
                              </p:par>
                            </p:childTnLst>
                          </p:cTn>
                        </p:par>
                      </p:childTnLst>
                    </p:cTn>
                  </p:par>
                  <p:par>
                    <p:cTn id="110" fill="hold">
                      <p:stCondLst>
                        <p:cond delay="indefinite"/>
                      </p:stCondLst>
                      <p:childTnLst>
                        <p:par>
                          <p:cTn id="111" fill="hold">
                            <p:stCondLst>
                              <p:cond delay="0"/>
                            </p:stCondLst>
                            <p:childTnLst>
                              <p:par>
                                <p:cTn id="112" presetID="26" presetClass="entr" presetSubtype="0" fill="hold" nodeType="clickEffect">
                                  <p:stCondLst>
                                    <p:cond delay="0"/>
                                  </p:stCondLst>
                                  <p:childTnLst>
                                    <p:set>
                                      <p:cBhvr>
                                        <p:cTn id="113" dur="1" fill="hold">
                                          <p:stCondLst>
                                            <p:cond delay="0"/>
                                          </p:stCondLst>
                                        </p:cTn>
                                        <p:tgtEl>
                                          <p:spTgt spid="17"/>
                                        </p:tgtEl>
                                        <p:attrNameLst>
                                          <p:attrName>style.visibility</p:attrName>
                                        </p:attrNameLst>
                                      </p:cBhvr>
                                      <p:to>
                                        <p:strVal val="visible"/>
                                      </p:to>
                                    </p:set>
                                    <p:animEffect transition="in" filter="wipe(down)">
                                      <p:cBhvr>
                                        <p:cTn id="114" dur="580">
                                          <p:stCondLst>
                                            <p:cond delay="0"/>
                                          </p:stCondLst>
                                        </p:cTn>
                                        <p:tgtEl>
                                          <p:spTgt spid="17"/>
                                        </p:tgtEl>
                                      </p:cBhvr>
                                    </p:animEffect>
                                    <p:anim calcmode="lin" valueType="num">
                                      <p:cBhvr>
                                        <p:cTn id="11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20" dur="26">
                                          <p:stCondLst>
                                            <p:cond delay="650"/>
                                          </p:stCondLst>
                                        </p:cTn>
                                        <p:tgtEl>
                                          <p:spTgt spid="17"/>
                                        </p:tgtEl>
                                      </p:cBhvr>
                                      <p:to x="100000" y="60000"/>
                                    </p:animScale>
                                    <p:animScale>
                                      <p:cBhvr>
                                        <p:cTn id="121" dur="166" decel="50000">
                                          <p:stCondLst>
                                            <p:cond delay="676"/>
                                          </p:stCondLst>
                                        </p:cTn>
                                        <p:tgtEl>
                                          <p:spTgt spid="17"/>
                                        </p:tgtEl>
                                      </p:cBhvr>
                                      <p:to x="100000" y="100000"/>
                                    </p:animScale>
                                    <p:animScale>
                                      <p:cBhvr>
                                        <p:cTn id="122" dur="26">
                                          <p:stCondLst>
                                            <p:cond delay="1312"/>
                                          </p:stCondLst>
                                        </p:cTn>
                                        <p:tgtEl>
                                          <p:spTgt spid="17"/>
                                        </p:tgtEl>
                                      </p:cBhvr>
                                      <p:to x="100000" y="80000"/>
                                    </p:animScale>
                                    <p:animScale>
                                      <p:cBhvr>
                                        <p:cTn id="123" dur="166" decel="50000">
                                          <p:stCondLst>
                                            <p:cond delay="1338"/>
                                          </p:stCondLst>
                                        </p:cTn>
                                        <p:tgtEl>
                                          <p:spTgt spid="17"/>
                                        </p:tgtEl>
                                      </p:cBhvr>
                                      <p:to x="100000" y="100000"/>
                                    </p:animScale>
                                    <p:animScale>
                                      <p:cBhvr>
                                        <p:cTn id="124" dur="26">
                                          <p:stCondLst>
                                            <p:cond delay="1642"/>
                                          </p:stCondLst>
                                        </p:cTn>
                                        <p:tgtEl>
                                          <p:spTgt spid="17"/>
                                        </p:tgtEl>
                                      </p:cBhvr>
                                      <p:to x="100000" y="90000"/>
                                    </p:animScale>
                                    <p:animScale>
                                      <p:cBhvr>
                                        <p:cTn id="125" dur="166" decel="50000">
                                          <p:stCondLst>
                                            <p:cond delay="1668"/>
                                          </p:stCondLst>
                                        </p:cTn>
                                        <p:tgtEl>
                                          <p:spTgt spid="17"/>
                                        </p:tgtEl>
                                      </p:cBhvr>
                                      <p:to x="100000" y="100000"/>
                                    </p:animScale>
                                    <p:animScale>
                                      <p:cBhvr>
                                        <p:cTn id="126" dur="26">
                                          <p:stCondLst>
                                            <p:cond delay="1808"/>
                                          </p:stCondLst>
                                        </p:cTn>
                                        <p:tgtEl>
                                          <p:spTgt spid="17"/>
                                        </p:tgtEl>
                                      </p:cBhvr>
                                      <p:to x="100000" y="95000"/>
                                    </p:animScale>
                                    <p:animScale>
                                      <p:cBhvr>
                                        <p:cTn id="127" dur="166" decel="50000">
                                          <p:stCondLst>
                                            <p:cond delay="1834"/>
                                          </p:stCondLst>
                                        </p:cTn>
                                        <p:tgtEl>
                                          <p:spTgt spid="17"/>
                                        </p:tgtEl>
                                      </p:cBhvr>
                                      <p:to x="100000" y="100000"/>
                                    </p:animScale>
                                  </p:childTnLst>
                                </p:cTn>
                              </p:par>
                              <p:par>
                                <p:cTn id="128" presetID="26" presetClass="entr" presetSubtype="0" fill="hold" grpId="0" nodeType="withEffect">
                                  <p:stCondLst>
                                    <p:cond delay="0"/>
                                  </p:stCondLst>
                                  <p:childTnLst>
                                    <p:set>
                                      <p:cBhvr>
                                        <p:cTn id="129" dur="1" fill="hold">
                                          <p:stCondLst>
                                            <p:cond delay="0"/>
                                          </p:stCondLst>
                                        </p:cTn>
                                        <p:tgtEl>
                                          <p:spTgt spid="18"/>
                                        </p:tgtEl>
                                        <p:attrNameLst>
                                          <p:attrName>style.visibility</p:attrName>
                                        </p:attrNameLst>
                                      </p:cBhvr>
                                      <p:to>
                                        <p:strVal val="visible"/>
                                      </p:to>
                                    </p:set>
                                    <p:animEffect transition="in" filter="wipe(down)">
                                      <p:cBhvr>
                                        <p:cTn id="130" dur="580">
                                          <p:stCondLst>
                                            <p:cond delay="0"/>
                                          </p:stCondLst>
                                        </p:cTn>
                                        <p:tgtEl>
                                          <p:spTgt spid="18"/>
                                        </p:tgtEl>
                                      </p:cBhvr>
                                    </p:animEffect>
                                    <p:anim calcmode="lin" valueType="num">
                                      <p:cBhvr>
                                        <p:cTn id="13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3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3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3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3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6" dur="26">
                                          <p:stCondLst>
                                            <p:cond delay="650"/>
                                          </p:stCondLst>
                                        </p:cTn>
                                        <p:tgtEl>
                                          <p:spTgt spid="18"/>
                                        </p:tgtEl>
                                      </p:cBhvr>
                                      <p:to x="100000" y="60000"/>
                                    </p:animScale>
                                    <p:animScale>
                                      <p:cBhvr>
                                        <p:cTn id="137" dur="166" decel="50000">
                                          <p:stCondLst>
                                            <p:cond delay="676"/>
                                          </p:stCondLst>
                                        </p:cTn>
                                        <p:tgtEl>
                                          <p:spTgt spid="18"/>
                                        </p:tgtEl>
                                      </p:cBhvr>
                                      <p:to x="100000" y="100000"/>
                                    </p:animScale>
                                    <p:animScale>
                                      <p:cBhvr>
                                        <p:cTn id="138" dur="26">
                                          <p:stCondLst>
                                            <p:cond delay="1312"/>
                                          </p:stCondLst>
                                        </p:cTn>
                                        <p:tgtEl>
                                          <p:spTgt spid="18"/>
                                        </p:tgtEl>
                                      </p:cBhvr>
                                      <p:to x="100000" y="80000"/>
                                    </p:animScale>
                                    <p:animScale>
                                      <p:cBhvr>
                                        <p:cTn id="139" dur="166" decel="50000">
                                          <p:stCondLst>
                                            <p:cond delay="1338"/>
                                          </p:stCondLst>
                                        </p:cTn>
                                        <p:tgtEl>
                                          <p:spTgt spid="18"/>
                                        </p:tgtEl>
                                      </p:cBhvr>
                                      <p:to x="100000" y="100000"/>
                                    </p:animScale>
                                    <p:animScale>
                                      <p:cBhvr>
                                        <p:cTn id="140" dur="26">
                                          <p:stCondLst>
                                            <p:cond delay="1642"/>
                                          </p:stCondLst>
                                        </p:cTn>
                                        <p:tgtEl>
                                          <p:spTgt spid="18"/>
                                        </p:tgtEl>
                                      </p:cBhvr>
                                      <p:to x="100000" y="90000"/>
                                    </p:animScale>
                                    <p:animScale>
                                      <p:cBhvr>
                                        <p:cTn id="141" dur="166" decel="50000">
                                          <p:stCondLst>
                                            <p:cond delay="1668"/>
                                          </p:stCondLst>
                                        </p:cTn>
                                        <p:tgtEl>
                                          <p:spTgt spid="18"/>
                                        </p:tgtEl>
                                      </p:cBhvr>
                                      <p:to x="100000" y="100000"/>
                                    </p:animScale>
                                    <p:animScale>
                                      <p:cBhvr>
                                        <p:cTn id="142" dur="26">
                                          <p:stCondLst>
                                            <p:cond delay="1808"/>
                                          </p:stCondLst>
                                        </p:cTn>
                                        <p:tgtEl>
                                          <p:spTgt spid="18"/>
                                        </p:tgtEl>
                                      </p:cBhvr>
                                      <p:to x="100000" y="95000"/>
                                    </p:animScale>
                                    <p:animScale>
                                      <p:cBhvr>
                                        <p:cTn id="143"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4"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6246275" cy="802354"/>
          </a:xfrm>
        </p:spPr>
        <p:txBody>
          <a:bodyPr>
            <a:normAutofit/>
          </a:bodyPr>
          <a:lstStyle/>
          <a:p>
            <a:pPr algn="ctr"/>
            <a:r>
              <a:rPr lang="en-US" sz="3200" dirty="0" err="1" smtClean="0"/>
              <a:t>একক</a:t>
            </a:r>
            <a:r>
              <a:rPr lang="en-US" sz="3200" dirty="0" smtClean="0"/>
              <a:t> </a:t>
            </a:r>
            <a:r>
              <a:rPr lang="en-US" sz="3200" dirty="0" err="1" smtClean="0"/>
              <a:t>কাজ</a:t>
            </a:r>
            <a:r>
              <a:rPr lang="en-US" sz="3200" dirty="0" smtClean="0"/>
              <a:t> </a:t>
            </a:r>
            <a:endParaRPr lang="en-US" sz="3200" dirty="0"/>
          </a:p>
        </p:txBody>
      </p:sp>
      <p:sp>
        <p:nvSpPr>
          <p:cNvPr id="3" name="Content Placeholder 2"/>
          <p:cNvSpPr>
            <a:spLocks noGrp="1"/>
          </p:cNvSpPr>
          <p:nvPr>
            <p:ph idx="1"/>
          </p:nvPr>
        </p:nvSpPr>
        <p:spPr>
          <a:xfrm>
            <a:off x="2589212" y="2133600"/>
            <a:ext cx="7713028" cy="1999488"/>
          </a:xfrm>
        </p:spPr>
        <p:txBody>
          <a:bodyPr>
            <a:normAutofit/>
          </a:bodyPr>
          <a:lstStyle/>
          <a:p>
            <a:pPr marL="0" indent="0">
              <a:buNone/>
            </a:pPr>
            <a:r>
              <a:rPr lang="en-US" sz="2400" dirty="0" err="1" smtClean="0">
                <a:latin typeface="Nirmala UI" panose="020B0502040204020203" pitchFamily="34" charset="0"/>
                <a:ea typeface="Calibri" panose="020F0502020204030204" pitchFamily="34" charset="0"/>
                <a:cs typeface="Times New Roman" panose="02020603050405020304" pitchFamily="18" charset="0"/>
              </a:rPr>
              <a:t>মহাকাশ</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latin typeface="Calibri" panose="020F0502020204030204" pitchFamily="34" charset="0"/>
                <a:ea typeface="Calibri" panose="020F0502020204030204" pitchFamily="34" charset="0"/>
                <a:cs typeface="Times New Roman" panose="02020603050405020304" pitchFamily="18" charset="0"/>
              </a:rPr>
              <a:t>কাকে</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latin typeface="Nirmala UI" panose="020B0502040204020203" pitchFamily="34" charset="0"/>
                <a:ea typeface="Calibri" panose="020F0502020204030204" pitchFamily="34" charset="0"/>
                <a:cs typeface="Times New Roman" panose="02020603050405020304" pitchFamily="18" charset="0"/>
              </a:rPr>
              <a:t>বলে</a:t>
            </a:r>
            <a:r>
              <a:rPr lang="en-US" sz="2400" dirty="0" smtClean="0">
                <a:latin typeface="Nirmala UI" panose="020B0502040204020203" pitchFamily="34" charset="0"/>
                <a:ea typeface="Calibri" panose="020F0502020204030204" pitchFamily="34" charset="0"/>
                <a:cs typeface="Times New Roman" panose="02020603050405020304" pitchFamily="18" charset="0"/>
              </a:rPr>
              <a:t>?</a:t>
            </a:r>
            <a:endParaRPr lang="en-US" sz="2400" dirty="0"/>
          </a:p>
        </p:txBody>
      </p:sp>
      <p:sp>
        <p:nvSpPr>
          <p:cNvPr id="4" name="Rectangle 3"/>
          <p:cNvSpPr/>
          <p:nvPr/>
        </p:nvSpPr>
        <p:spPr>
          <a:xfrm>
            <a:off x="8839200" y="1627632"/>
            <a:ext cx="2667000" cy="3048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000" dirty="0" smtClean="0">
                <a:solidFill>
                  <a:schemeClr val="tx1"/>
                </a:solidFill>
              </a:rPr>
              <a:t>সময়ঃ ৩ মিনিট </a:t>
            </a:r>
            <a:endParaRPr lang="en-US" sz="2000" dirty="0">
              <a:solidFill>
                <a:schemeClr val="tx1"/>
              </a:solidFill>
            </a:endParaRPr>
          </a:p>
        </p:txBody>
      </p:sp>
    </p:spTree>
    <p:extLst>
      <p:ext uri="{BB962C8B-B14F-4D97-AF65-F5344CB8AC3E}">
        <p14:creationId xmlns:p14="http://schemas.microsoft.com/office/powerpoint/2010/main" val="34761518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14144" y="451723"/>
            <a:ext cx="9948672" cy="1409617"/>
          </a:xfrm>
          <a:prstGeom prst="rect">
            <a:avLst/>
          </a:prstGeom>
        </p:spPr>
        <p:txBody>
          <a:bodyPr wrap="square">
            <a:spAutoFit/>
          </a:bodyPr>
          <a:lstStyle/>
          <a:p>
            <a:pPr>
              <a:lnSpc>
                <a:spcPct val="107000"/>
              </a:lnSpc>
              <a:spcAft>
                <a:spcPts val="800"/>
              </a:spcAft>
            </a:pPr>
            <a:r>
              <a:rPr lang="en-US" sz="2000" dirty="0" err="1" smtClean="0">
                <a:latin typeface="Nirmala UI" panose="020B0502040204020203" pitchFamily="34" charset="0"/>
                <a:ea typeface="Calibri" panose="020F0502020204030204" pitchFamily="34" charset="0"/>
                <a:cs typeface="Times New Roman" panose="02020603050405020304" pitchFamily="18" charset="0"/>
              </a:rPr>
              <a:t>মহাকাশে</a:t>
            </a: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চন্দ্র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সূর্য</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গ্রহ</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নক্ষত্র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ধূমকেতু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উল্কা</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নীহারিকা</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কৃষ্ণবামন</a:t>
            </a:r>
            <a:r>
              <a:rPr lang="en-US" sz="2000" dirty="0">
                <a:latin typeface="Calibri" panose="020F0502020204030204" pitchFamily="34" charset="0"/>
                <a:ea typeface="Calibri" panose="020F0502020204030204" pitchFamily="34" charset="0"/>
                <a:cs typeface="Times New Roman" panose="02020603050405020304" pitchFamily="18" charset="0"/>
              </a:rPr>
              <a:t> (Black dwarf), </a:t>
            </a:r>
            <a:r>
              <a:rPr lang="en-US" sz="2000" dirty="0">
                <a:latin typeface="Nirmala UI" panose="020B0502040204020203" pitchFamily="34" charset="0"/>
                <a:ea typeface="Calibri" panose="020F0502020204030204" pitchFamily="34" charset="0"/>
                <a:cs typeface="Times New Roman" panose="02020603050405020304" pitchFamily="18" charset="0"/>
              </a:rPr>
              <a:t>কৃষ্ণগহ্বর</a:t>
            </a:r>
            <a:r>
              <a:rPr lang="en-US" sz="2000" dirty="0">
                <a:latin typeface="Calibri" panose="020F0502020204030204" pitchFamily="34" charset="0"/>
                <a:ea typeface="Calibri" panose="020F0502020204030204" pitchFamily="34" charset="0"/>
                <a:cs typeface="Times New Roman" panose="02020603050405020304" pitchFamily="18" charset="0"/>
              </a:rPr>
              <a:t> (Black hole) </a:t>
            </a:r>
            <a:r>
              <a:rPr lang="en-US" sz="2000" dirty="0" err="1">
                <a:latin typeface="Nirmala UI" panose="020B0502040204020203" pitchFamily="34" charset="0"/>
                <a:ea typeface="Calibri" panose="020F0502020204030204" pitchFamily="34" charset="0"/>
                <a:cs typeface="Times New Roman" panose="02020603050405020304" pitchFamily="18" charset="0"/>
              </a:rPr>
              <a:t>প্রভৃতি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সবকিছুই</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রয়েছে</a:t>
            </a:r>
            <a:r>
              <a:rPr lang="en-US" sz="2000" dirty="0">
                <a:latin typeface="Nirmala UI" panose="020B0502040204020203" pitchFamily="34" charset="0"/>
                <a:ea typeface="Calibri" panose="020F0502020204030204" pitchFamily="34" charset="0"/>
                <a:cs typeface="Times New Roman" panose="02020603050405020304" pitchFamily="18" charset="0"/>
              </a:rPr>
              <a:t>।</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এদের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সবাইকে</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নিয়ে</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গঠিত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হয়েছে</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মহাবিশ্ব।</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মহাবিশ্ব</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যে</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কত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বড়</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কেউ</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জানে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না</a:t>
            </a:r>
            <a:r>
              <a:rPr lang="en-US" sz="2000" dirty="0">
                <a:latin typeface="Nirmala UI" panose="020B0502040204020203" pitchFamily="34" charset="0"/>
                <a:ea typeface="Calibri" panose="020F0502020204030204" pitchFamily="34" charset="0"/>
                <a:cs typeface="Times New Roman" panose="02020603050405020304" pitchFamily="18" charset="0"/>
              </a:rPr>
              <a:t>।</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কেউ</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জানে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মহাবিশ্বের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আকার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বা</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আকৃতি</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কেমন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অনেক</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বিজ্ঞানী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মনে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করেন</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মহাবিশ্বের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শুরু</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Nirmala UI" panose="020B0502040204020203" pitchFamily="34" charset="0"/>
                <a:ea typeface="Calibri" panose="020F0502020204030204" pitchFamily="34" charset="0"/>
                <a:cs typeface="Times New Roman" panose="02020603050405020304" pitchFamily="18" charset="0"/>
              </a:rPr>
              <a:t>ও</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শেষ</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err="1">
                <a:latin typeface="Nirmala UI" panose="020B0502040204020203" pitchFamily="34" charset="0"/>
                <a:ea typeface="Calibri" panose="020F0502020204030204" pitchFamily="34" charset="0"/>
                <a:cs typeface="Times New Roman" panose="02020603050405020304" pitchFamily="18" charset="0"/>
              </a:rPr>
              <a:t>নেই</a:t>
            </a:r>
            <a:r>
              <a:rPr lang="en-US" sz="2000" dirty="0" smtClean="0">
                <a:latin typeface="Nirmala UI" panose="020B0502040204020203" pitchFamily="34"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 descr="C:\Users\DOEL\Desktop\moon.jpg"/>
          <p:cNvPicPr>
            <a:picLocks noChangeAspect="1" noChangeArrowheads="1"/>
          </p:cNvPicPr>
          <p:nvPr/>
        </p:nvPicPr>
        <p:blipFill>
          <a:blip r:embed="rId3"/>
          <a:srcRect/>
          <a:stretch>
            <a:fillRect/>
          </a:stretch>
        </p:blipFill>
        <p:spPr bwMode="auto">
          <a:xfrm>
            <a:off x="522981" y="2189777"/>
            <a:ext cx="1981200" cy="1342753"/>
          </a:xfrm>
          <a:prstGeom prst="rect">
            <a:avLst/>
          </a:prstGeom>
          <a:noFill/>
        </p:spPr>
      </p:pic>
      <p:sp>
        <p:nvSpPr>
          <p:cNvPr id="23" name="Rectangle 22"/>
          <p:cNvSpPr/>
          <p:nvPr/>
        </p:nvSpPr>
        <p:spPr>
          <a:xfrm>
            <a:off x="842656" y="3638114"/>
            <a:ext cx="1295400" cy="263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চন্দ্র</a:t>
            </a:r>
            <a:endParaRPr lang="en-US" dirty="0"/>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7077" y="2202176"/>
            <a:ext cx="1972962" cy="1330354"/>
          </a:xfrm>
          <a:prstGeom prst="rect">
            <a:avLst/>
          </a:prstGeom>
        </p:spPr>
      </p:pic>
      <p:sp>
        <p:nvSpPr>
          <p:cNvPr id="25" name="Rectangle 24"/>
          <p:cNvSpPr/>
          <p:nvPr/>
        </p:nvSpPr>
        <p:spPr>
          <a:xfrm>
            <a:off x="3224784" y="3579144"/>
            <a:ext cx="1295400" cy="3774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সূর্য</a:t>
            </a:r>
            <a:endParaRPr lang="en-US" dirty="0"/>
          </a:p>
        </p:txBody>
      </p:sp>
      <p:pic>
        <p:nvPicPr>
          <p:cNvPr id="26" name="Picture 2" descr="C:\Users\DOEL\Desktop\images.jpg"/>
          <p:cNvPicPr>
            <a:picLocks noChangeAspect="1" noChangeArrowheads="1"/>
          </p:cNvPicPr>
          <p:nvPr/>
        </p:nvPicPr>
        <p:blipFill>
          <a:blip r:embed="rId5"/>
          <a:srcRect/>
          <a:stretch>
            <a:fillRect/>
          </a:stretch>
        </p:blipFill>
        <p:spPr bwMode="auto">
          <a:xfrm>
            <a:off x="5478812" y="2220086"/>
            <a:ext cx="1931963" cy="1359058"/>
          </a:xfrm>
          <a:prstGeom prst="rect">
            <a:avLst/>
          </a:prstGeom>
          <a:noFill/>
        </p:spPr>
      </p:pic>
      <p:sp>
        <p:nvSpPr>
          <p:cNvPr id="27" name="Rectangle 26"/>
          <p:cNvSpPr/>
          <p:nvPr/>
        </p:nvSpPr>
        <p:spPr>
          <a:xfrm>
            <a:off x="5797093" y="3698813"/>
            <a:ext cx="1295400" cy="36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Nirmala UI" panose="020B0502040204020203" pitchFamily="34" charset="0"/>
                <a:ea typeface="Calibri" panose="020F0502020204030204" pitchFamily="34" charset="0"/>
                <a:cs typeface="Times New Roman" panose="02020603050405020304" pitchFamily="18" charset="0"/>
              </a:rPr>
              <a:t>গ্রহ</a:t>
            </a:r>
            <a:endParaRPr lang="en-US" dirty="0"/>
          </a:p>
        </p:txBody>
      </p:sp>
      <p:pic>
        <p:nvPicPr>
          <p:cNvPr id="28" name="Picture 2" descr="C:\Users\DOEL\Desktop\stars.jpg"/>
          <p:cNvPicPr>
            <a:picLocks noChangeAspect="1" noChangeArrowheads="1"/>
          </p:cNvPicPr>
          <p:nvPr/>
        </p:nvPicPr>
        <p:blipFill>
          <a:blip r:embed="rId6"/>
          <a:srcRect/>
          <a:stretch>
            <a:fillRect/>
          </a:stretch>
        </p:blipFill>
        <p:spPr bwMode="auto">
          <a:xfrm>
            <a:off x="7689596" y="2202177"/>
            <a:ext cx="1981199" cy="1330354"/>
          </a:xfrm>
          <a:prstGeom prst="rect">
            <a:avLst/>
          </a:prstGeom>
          <a:noFill/>
        </p:spPr>
      </p:pic>
      <p:sp>
        <p:nvSpPr>
          <p:cNvPr id="29" name="Rectangle 28"/>
          <p:cNvSpPr/>
          <p:nvPr/>
        </p:nvSpPr>
        <p:spPr>
          <a:xfrm>
            <a:off x="8088656" y="3588050"/>
            <a:ext cx="1295400" cy="3808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নক্ষত্র</a:t>
            </a:r>
            <a:endParaRPr lang="en-US" dirty="0"/>
          </a:p>
        </p:txBody>
      </p:sp>
      <p:pic>
        <p:nvPicPr>
          <p:cNvPr id="30" name="Picture 3" descr="C:\Users\DOEL\Desktop\coment2.jpg"/>
          <p:cNvPicPr>
            <a:picLocks noChangeAspect="1" noChangeArrowheads="1"/>
          </p:cNvPicPr>
          <p:nvPr/>
        </p:nvPicPr>
        <p:blipFill>
          <a:blip r:embed="rId7"/>
          <a:srcRect/>
          <a:stretch>
            <a:fillRect/>
          </a:stretch>
        </p:blipFill>
        <p:spPr bwMode="auto">
          <a:xfrm>
            <a:off x="9979748" y="2192390"/>
            <a:ext cx="1927274" cy="1340140"/>
          </a:xfrm>
          <a:prstGeom prst="rect">
            <a:avLst/>
          </a:prstGeom>
          <a:noFill/>
        </p:spPr>
      </p:pic>
      <p:sp>
        <p:nvSpPr>
          <p:cNvPr id="31" name="Rectangle 30"/>
          <p:cNvSpPr/>
          <p:nvPr/>
        </p:nvSpPr>
        <p:spPr>
          <a:xfrm>
            <a:off x="10295685" y="3607884"/>
            <a:ext cx="1295400" cy="3808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ধূমকেতু</a:t>
            </a:r>
            <a:endParaRPr lang="en-US" dirty="0"/>
          </a:p>
        </p:txBody>
      </p:sp>
      <p:pic>
        <p:nvPicPr>
          <p:cNvPr id="32" name="Picture 4" descr="C:\Users\DOEL\Desktop\meteor2.jpg"/>
          <p:cNvPicPr>
            <a:picLocks noChangeAspect="1" noChangeArrowheads="1"/>
          </p:cNvPicPr>
          <p:nvPr/>
        </p:nvPicPr>
        <p:blipFill>
          <a:blip r:embed="rId8"/>
          <a:srcRect/>
          <a:stretch>
            <a:fillRect/>
          </a:stretch>
        </p:blipFill>
        <p:spPr bwMode="auto">
          <a:xfrm>
            <a:off x="1040252" y="4382472"/>
            <a:ext cx="2166243" cy="1400892"/>
          </a:xfrm>
          <a:prstGeom prst="rect">
            <a:avLst/>
          </a:prstGeom>
          <a:noFill/>
        </p:spPr>
      </p:pic>
      <p:sp>
        <p:nvSpPr>
          <p:cNvPr id="33" name="Rectangle 32"/>
          <p:cNvSpPr/>
          <p:nvPr/>
        </p:nvSpPr>
        <p:spPr>
          <a:xfrm>
            <a:off x="1266444" y="5888949"/>
            <a:ext cx="1295400" cy="307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উল্কা</a:t>
            </a:r>
            <a:endParaRPr lang="en-US" dirty="0"/>
          </a:p>
        </p:txBody>
      </p:sp>
      <p:pic>
        <p:nvPicPr>
          <p:cNvPr id="34" name="Picture 3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07721" y="4382473"/>
            <a:ext cx="1931963" cy="1383364"/>
          </a:xfrm>
          <a:prstGeom prst="rect">
            <a:avLst/>
          </a:prstGeom>
        </p:spPr>
      </p:pic>
      <p:sp>
        <p:nvSpPr>
          <p:cNvPr id="35" name="Rectangle 34"/>
          <p:cNvSpPr/>
          <p:nvPr/>
        </p:nvSpPr>
        <p:spPr>
          <a:xfrm>
            <a:off x="3826002" y="5909190"/>
            <a:ext cx="1295400" cy="316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নীহারিকা</a:t>
            </a:r>
            <a:endParaRPr lang="en-US" dirty="0"/>
          </a:p>
        </p:txBody>
      </p:sp>
      <p:pic>
        <p:nvPicPr>
          <p:cNvPr id="36" name="Picture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85766" y="4440809"/>
            <a:ext cx="2239805" cy="1421767"/>
          </a:xfrm>
          <a:prstGeom prst="rect">
            <a:avLst/>
          </a:prstGeom>
        </p:spPr>
      </p:pic>
      <p:sp>
        <p:nvSpPr>
          <p:cNvPr id="37" name="Rectangle 36"/>
          <p:cNvSpPr/>
          <p:nvPr/>
        </p:nvSpPr>
        <p:spPr>
          <a:xfrm>
            <a:off x="6831731" y="5909189"/>
            <a:ext cx="1147877" cy="310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কৃষ্ণবামন</a:t>
            </a:r>
            <a:endParaRPr lang="en-US" dirty="0"/>
          </a:p>
        </p:txBody>
      </p:sp>
      <p:pic>
        <p:nvPicPr>
          <p:cNvPr id="38" name="Picture 3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14584" y="4389457"/>
            <a:ext cx="2187399" cy="1393907"/>
          </a:xfrm>
          <a:prstGeom prst="rect">
            <a:avLst/>
          </a:prstGeom>
        </p:spPr>
      </p:pic>
      <p:sp>
        <p:nvSpPr>
          <p:cNvPr id="39" name="Rectangle 38"/>
          <p:cNvSpPr/>
          <p:nvPr/>
        </p:nvSpPr>
        <p:spPr>
          <a:xfrm>
            <a:off x="9670795" y="5937050"/>
            <a:ext cx="1068582" cy="310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কৃষ্ণগহ্বর</a:t>
            </a:r>
            <a:endParaRPr lang="en-US" dirty="0"/>
          </a:p>
        </p:txBody>
      </p:sp>
    </p:spTree>
    <p:extLst>
      <p:ext uri="{BB962C8B-B14F-4D97-AF65-F5344CB8AC3E}">
        <p14:creationId xmlns:p14="http://schemas.microsoft.com/office/powerpoint/2010/main" val="2523549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80">
                                          <p:stCondLst>
                                            <p:cond delay="0"/>
                                          </p:stCondLst>
                                        </p:cTn>
                                        <p:tgtEl>
                                          <p:spTgt spid="23"/>
                                        </p:tgtEl>
                                      </p:cBhvr>
                                    </p:animEffect>
                                    <p:anim calcmode="lin" valueType="num">
                                      <p:cBhvr>
                                        <p:cTn id="4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7" dur="26">
                                          <p:stCondLst>
                                            <p:cond delay="650"/>
                                          </p:stCondLst>
                                        </p:cTn>
                                        <p:tgtEl>
                                          <p:spTgt spid="23"/>
                                        </p:tgtEl>
                                      </p:cBhvr>
                                      <p:to x="100000" y="60000"/>
                                    </p:animScale>
                                    <p:animScale>
                                      <p:cBhvr>
                                        <p:cTn id="48" dur="166" decel="50000">
                                          <p:stCondLst>
                                            <p:cond delay="676"/>
                                          </p:stCondLst>
                                        </p:cTn>
                                        <p:tgtEl>
                                          <p:spTgt spid="23"/>
                                        </p:tgtEl>
                                      </p:cBhvr>
                                      <p:to x="100000" y="100000"/>
                                    </p:animScale>
                                    <p:animScale>
                                      <p:cBhvr>
                                        <p:cTn id="49" dur="26">
                                          <p:stCondLst>
                                            <p:cond delay="1312"/>
                                          </p:stCondLst>
                                        </p:cTn>
                                        <p:tgtEl>
                                          <p:spTgt spid="23"/>
                                        </p:tgtEl>
                                      </p:cBhvr>
                                      <p:to x="100000" y="80000"/>
                                    </p:animScale>
                                    <p:animScale>
                                      <p:cBhvr>
                                        <p:cTn id="50" dur="166" decel="50000">
                                          <p:stCondLst>
                                            <p:cond delay="1338"/>
                                          </p:stCondLst>
                                        </p:cTn>
                                        <p:tgtEl>
                                          <p:spTgt spid="23"/>
                                        </p:tgtEl>
                                      </p:cBhvr>
                                      <p:to x="100000" y="100000"/>
                                    </p:animScale>
                                    <p:animScale>
                                      <p:cBhvr>
                                        <p:cTn id="51" dur="26">
                                          <p:stCondLst>
                                            <p:cond delay="1642"/>
                                          </p:stCondLst>
                                        </p:cTn>
                                        <p:tgtEl>
                                          <p:spTgt spid="23"/>
                                        </p:tgtEl>
                                      </p:cBhvr>
                                      <p:to x="100000" y="90000"/>
                                    </p:animScale>
                                    <p:animScale>
                                      <p:cBhvr>
                                        <p:cTn id="52" dur="166" decel="50000">
                                          <p:stCondLst>
                                            <p:cond delay="1668"/>
                                          </p:stCondLst>
                                        </p:cTn>
                                        <p:tgtEl>
                                          <p:spTgt spid="23"/>
                                        </p:tgtEl>
                                      </p:cBhvr>
                                      <p:to x="100000" y="100000"/>
                                    </p:animScale>
                                    <p:animScale>
                                      <p:cBhvr>
                                        <p:cTn id="53" dur="26">
                                          <p:stCondLst>
                                            <p:cond delay="1808"/>
                                          </p:stCondLst>
                                        </p:cTn>
                                        <p:tgtEl>
                                          <p:spTgt spid="23"/>
                                        </p:tgtEl>
                                      </p:cBhvr>
                                      <p:to x="100000" y="95000"/>
                                    </p:animScale>
                                    <p:animScale>
                                      <p:cBhvr>
                                        <p:cTn id="54" dur="166" decel="50000">
                                          <p:stCondLst>
                                            <p:cond delay="1834"/>
                                          </p:stCondLst>
                                        </p:cTn>
                                        <p:tgtEl>
                                          <p:spTgt spid="23"/>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down)">
                                      <p:cBhvr>
                                        <p:cTn id="59" dur="580">
                                          <p:stCondLst>
                                            <p:cond delay="0"/>
                                          </p:stCondLst>
                                        </p:cTn>
                                        <p:tgtEl>
                                          <p:spTgt spid="24"/>
                                        </p:tgtEl>
                                      </p:cBhvr>
                                    </p:animEffect>
                                    <p:anim calcmode="lin" valueType="num">
                                      <p:cBhvr>
                                        <p:cTn id="6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65" dur="26">
                                          <p:stCondLst>
                                            <p:cond delay="650"/>
                                          </p:stCondLst>
                                        </p:cTn>
                                        <p:tgtEl>
                                          <p:spTgt spid="24"/>
                                        </p:tgtEl>
                                      </p:cBhvr>
                                      <p:to x="100000" y="60000"/>
                                    </p:animScale>
                                    <p:animScale>
                                      <p:cBhvr>
                                        <p:cTn id="66" dur="166" decel="50000">
                                          <p:stCondLst>
                                            <p:cond delay="676"/>
                                          </p:stCondLst>
                                        </p:cTn>
                                        <p:tgtEl>
                                          <p:spTgt spid="24"/>
                                        </p:tgtEl>
                                      </p:cBhvr>
                                      <p:to x="100000" y="100000"/>
                                    </p:animScale>
                                    <p:animScale>
                                      <p:cBhvr>
                                        <p:cTn id="67" dur="26">
                                          <p:stCondLst>
                                            <p:cond delay="1312"/>
                                          </p:stCondLst>
                                        </p:cTn>
                                        <p:tgtEl>
                                          <p:spTgt spid="24"/>
                                        </p:tgtEl>
                                      </p:cBhvr>
                                      <p:to x="100000" y="80000"/>
                                    </p:animScale>
                                    <p:animScale>
                                      <p:cBhvr>
                                        <p:cTn id="68" dur="166" decel="50000">
                                          <p:stCondLst>
                                            <p:cond delay="1338"/>
                                          </p:stCondLst>
                                        </p:cTn>
                                        <p:tgtEl>
                                          <p:spTgt spid="24"/>
                                        </p:tgtEl>
                                      </p:cBhvr>
                                      <p:to x="100000" y="100000"/>
                                    </p:animScale>
                                    <p:animScale>
                                      <p:cBhvr>
                                        <p:cTn id="69" dur="26">
                                          <p:stCondLst>
                                            <p:cond delay="1642"/>
                                          </p:stCondLst>
                                        </p:cTn>
                                        <p:tgtEl>
                                          <p:spTgt spid="24"/>
                                        </p:tgtEl>
                                      </p:cBhvr>
                                      <p:to x="100000" y="90000"/>
                                    </p:animScale>
                                    <p:animScale>
                                      <p:cBhvr>
                                        <p:cTn id="70" dur="166" decel="50000">
                                          <p:stCondLst>
                                            <p:cond delay="1668"/>
                                          </p:stCondLst>
                                        </p:cTn>
                                        <p:tgtEl>
                                          <p:spTgt spid="24"/>
                                        </p:tgtEl>
                                      </p:cBhvr>
                                      <p:to x="100000" y="100000"/>
                                    </p:animScale>
                                    <p:animScale>
                                      <p:cBhvr>
                                        <p:cTn id="71" dur="26">
                                          <p:stCondLst>
                                            <p:cond delay="1808"/>
                                          </p:stCondLst>
                                        </p:cTn>
                                        <p:tgtEl>
                                          <p:spTgt spid="24"/>
                                        </p:tgtEl>
                                      </p:cBhvr>
                                      <p:to x="100000" y="95000"/>
                                    </p:animScale>
                                    <p:animScale>
                                      <p:cBhvr>
                                        <p:cTn id="72" dur="166" decel="50000">
                                          <p:stCondLst>
                                            <p:cond delay="1834"/>
                                          </p:stCondLst>
                                        </p:cTn>
                                        <p:tgtEl>
                                          <p:spTgt spid="24"/>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down)">
                                      <p:cBhvr>
                                        <p:cTn id="75" dur="580">
                                          <p:stCondLst>
                                            <p:cond delay="0"/>
                                          </p:stCondLst>
                                        </p:cTn>
                                        <p:tgtEl>
                                          <p:spTgt spid="25"/>
                                        </p:tgtEl>
                                      </p:cBhvr>
                                    </p:animEffect>
                                    <p:anim calcmode="lin" valueType="num">
                                      <p:cBhvr>
                                        <p:cTn id="7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81" dur="26">
                                          <p:stCondLst>
                                            <p:cond delay="650"/>
                                          </p:stCondLst>
                                        </p:cTn>
                                        <p:tgtEl>
                                          <p:spTgt spid="25"/>
                                        </p:tgtEl>
                                      </p:cBhvr>
                                      <p:to x="100000" y="60000"/>
                                    </p:animScale>
                                    <p:animScale>
                                      <p:cBhvr>
                                        <p:cTn id="82" dur="166" decel="50000">
                                          <p:stCondLst>
                                            <p:cond delay="676"/>
                                          </p:stCondLst>
                                        </p:cTn>
                                        <p:tgtEl>
                                          <p:spTgt spid="25"/>
                                        </p:tgtEl>
                                      </p:cBhvr>
                                      <p:to x="100000" y="100000"/>
                                    </p:animScale>
                                    <p:animScale>
                                      <p:cBhvr>
                                        <p:cTn id="83" dur="26">
                                          <p:stCondLst>
                                            <p:cond delay="1312"/>
                                          </p:stCondLst>
                                        </p:cTn>
                                        <p:tgtEl>
                                          <p:spTgt spid="25"/>
                                        </p:tgtEl>
                                      </p:cBhvr>
                                      <p:to x="100000" y="80000"/>
                                    </p:animScale>
                                    <p:animScale>
                                      <p:cBhvr>
                                        <p:cTn id="84" dur="166" decel="50000">
                                          <p:stCondLst>
                                            <p:cond delay="1338"/>
                                          </p:stCondLst>
                                        </p:cTn>
                                        <p:tgtEl>
                                          <p:spTgt spid="25"/>
                                        </p:tgtEl>
                                      </p:cBhvr>
                                      <p:to x="100000" y="100000"/>
                                    </p:animScale>
                                    <p:animScale>
                                      <p:cBhvr>
                                        <p:cTn id="85" dur="26">
                                          <p:stCondLst>
                                            <p:cond delay="1642"/>
                                          </p:stCondLst>
                                        </p:cTn>
                                        <p:tgtEl>
                                          <p:spTgt spid="25"/>
                                        </p:tgtEl>
                                      </p:cBhvr>
                                      <p:to x="100000" y="90000"/>
                                    </p:animScale>
                                    <p:animScale>
                                      <p:cBhvr>
                                        <p:cTn id="86" dur="166" decel="50000">
                                          <p:stCondLst>
                                            <p:cond delay="1668"/>
                                          </p:stCondLst>
                                        </p:cTn>
                                        <p:tgtEl>
                                          <p:spTgt spid="25"/>
                                        </p:tgtEl>
                                      </p:cBhvr>
                                      <p:to x="100000" y="100000"/>
                                    </p:animScale>
                                    <p:animScale>
                                      <p:cBhvr>
                                        <p:cTn id="87" dur="26">
                                          <p:stCondLst>
                                            <p:cond delay="1808"/>
                                          </p:stCondLst>
                                        </p:cTn>
                                        <p:tgtEl>
                                          <p:spTgt spid="25"/>
                                        </p:tgtEl>
                                      </p:cBhvr>
                                      <p:to x="100000" y="95000"/>
                                    </p:animScale>
                                    <p:animScale>
                                      <p:cBhvr>
                                        <p:cTn id="88" dur="166" decel="50000">
                                          <p:stCondLst>
                                            <p:cond delay="1834"/>
                                          </p:stCondLst>
                                        </p:cTn>
                                        <p:tgtEl>
                                          <p:spTgt spid="25"/>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nodeType="click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wipe(down)">
                                      <p:cBhvr>
                                        <p:cTn id="93" dur="580">
                                          <p:stCondLst>
                                            <p:cond delay="0"/>
                                          </p:stCondLst>
                                        </p:cTn>
                                        <p:tgtEl>
                                          <p:spTgt spid="26"/>
                                        </p:tgtEl>
                                      </p:cBhvr>
                                    </p:animEffect>
                                    <p:anim calcmode="lin" valueType="num">
                                      <p:cBhvr>
                                        <p:cTn id="94"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99" dur="26">
                                          <p:stCondLst>
                                            <p:cond delay="650"/>
                                          </p:stCondLst>
                                        </p:cTn>
                                        <p:tgtEl>
                                          <p:spTgt spid="26"/>
                                        </p:tgtEl>
                                      </p:cBhvr>
                                      <p:to x="100000" y="60000"/>
                                    </p:animScale>
                                    <p:animScale>
                                      <p:cBhvr>
                                        <p:cTn id="100" dur="166" decel="50000">
                                          <p:stCondLst>
                                            <p:cond delay="676"/>
                                          </p:stCondLst>
                                        </p:cTn>
                                        <p:tgtEl>
                                          <p:spTgt spid="26"/>
                                        </p:tgtEl>
                                      </p:cBhvr>
                                      <p:to x="100000" y="100000"/>
                                    </p:animScale>
                                    <p:animScale>
                                      <p:cBhvr>
                                        <p:cTn id="101" dur="26">
                                          <p:stCondLst>
                                            <p:cond delay="1312"/>
                                          </p:stCondLst>
                                        </p:cTn>
                                        <p:tgtEl>
                                          <p:spTgt spid="26"/>
                                        </p:tgtEl>
                                      </p:cBhvr>
                                      <p:to x="100000" y="80000"/>
                                    </p:animScale>
                                    <p:animScale>
                                      <p:cBhvr>
                                        <p:cTn id="102" dur="166" decel="50000">
                                          <p:stCondLst>
                                            <p:cond delay="1338"/>
                                          </p:stCondLst>
                                        </p:cTn>
                                        <p:tgtEl>
                                          <p:spTgt spid="26"/>
                                        </p:tgtEl>
                                      </p:cBhvr>
                                      <p:to x="100000" y="100000"/>
                                    </p:animScale>
                                    <p:animScale>
                                      <p:cBhvr>
                                        <p:cTn id="103" dur="26">
                                          <p:stCondLst>
                                            <p:cond delay="1642"/>
                                          </p:stCondLst>
                                        </p:cTn>
                                        <p:tgtEl>
                                          <p:spTgt spid="26"/>
                                        </p:tgtEl>
                                      </p:cBhvr>
                                      <p:to x="100000" y="90000"/>
                                    </p:animScale>
                                    <p:animScale>
                                      <p:cBhvr>
                                        <p:cTn id="104" dur="166" decel="50000">
                                          <p:stCondLst>
                                            <p:cond delay="1668"/>
                                          </p:stCondLst>
                                        </p:cTn>
                                        <p:tgtEl>
                                          <p:spTgt spid="26"/>
                                        </p:tgtEl>
                                      </p:cBhvr>
                                      <p:to x="100000" y="100000"/>
                                    </p:animScale>
                                    <p:animScale>
                                      <p:cBhvr>
                                        <p:cTn id="105" dur="26">
                                          <p:stCondLst>
                                            <p:cond delay="1808"/>
                                          </p:stCondLst>
                                        </p:cTn>
                                        <p:tgtEl>
                                          <p:spTgt spid="26"/>
                                        </p:tgtEl>
                                      </p:cBhvr>
                                      <p:to x="100000" y="95000"/>
                                    </p:animScale>
                                    <p:animScale>
                                      <p:cBhvr>
                                        <p:cTn id="106" dur="166" decel="50000">
                                          <p:stCondLst>
                                            <p:cond delay="1834"/>
                                          </p:stCondLst>
                                        </p:cTn>
                                        <p:tgtEl>
                                          <p:spTgt spid="26"/>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27"/>
                                        </p:tgtEl>
                                        <p:attrNameLst>
                                          <p:attrName>style.visibility</p:attrName>
                                        </p:attrNameLst>
                                      </p:cBhvr>
                                      <p:to>
                                        <p:strVal val="visible"/>
                                      </p:to>
                                    </p:set>
                                    <p:animEffect transition="in" filter="wipe(down)">
                                      <p:cBhvr>
                                        <p:cTn id="109" dur="580">
                                          <p:stCondLst>
                                            <p:cond delay="0"/>
                                          </p:stCondLst>
                                        </p:cTn>
                                        <p:tgtEl>
                                          <p:spTgt spid="27"/>
                                        </p:tgtEl>
                                      </p:cBhvr>
                                    </p:animEffect>
                                    <p:anim calcmode="lin" valueType="num">
                                      <p:cBhvr>
                                        <p:cTn id="11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15" dur="26">
                                          <p:stCondLst>
                                            <p:cond delay="650"/>
                                          </p:stCondLst>
                                        </p:cTn>
                                        <p:tgtEl>
                                          <p:spTgt spid="27"/>
                                        </p:tgtEl>
                                      </p:cBhvr>
                                      <p:to x="100000" y="60000"/>
                                    </p:animScale>
                                    <p:animScale>
                                      <p:cBhvr>
                                        <p:cTn id="116" dur="166" decel="50000">
                                          <p:stCondLst>
                                            <p:cond delay="676"/>
                                          </p:stCondLst>
                                        </p:cTn>
                                        <p:tgtEl>
                                          <p:spTgt spid="27"/>
                                        </p:tgtEl>
                                      </p:cBhvr>
                                      <p:to x="100000" y="100000"/>
                                    </p:animScale>
                                    <p:animScale>
                                      <p:cBhvr>
                                        <p:cTn id="117" dur="26">
                                          <p:stCondLst>
                                            <p:cond delay="1312"/>
                                          </p:stCondLst>
                                        </p:cTn>
                                        <p:tgtEl>
                                          <p:spTgt spid="27"/>
                                        </p:tgtEl>
                                      </p:cBhvr>
                                      <p:to x="100000" y="80000"/>
                                    </p:animScale>
                                    <p:animScale>
                                      <p:cBhvr>
                                        <p:cTn id="118" dur="166" decel="50000">
                                          <p:stCondLst>
                                            <p:cond delay="1338"/>
                                          </p:stCondLst>
                                        </p:cTn>
                                        <p:tgtEl>
                                          <p:spTgt spid="27"/>
                                        </p:tgtEl>
                                      </p:cBhvr>
                                      <p:to x="100000" y="100000"/>
                                    </p:animScale>
                                    <p:animScale>
                                      <p:cBhvr>
                                        <p:cTn id="119" dur="26">
                                          <p:stCondLst>
                                            <p:cond delay="1642"/>
                                          </p:stCondLst>
                                        </p:cTn>
                                        <p:tgtEl>
                                          <p:spTgt spid="27"/>
                                        </p:tgtEl>
                                      </p:cBhvr>
                                      <p:to x="100000" y="90000"/>
                                    </p:animScale>
                                    <p:animScale>
                                      <p:cBhvr>
                                        <p:cTn id="120" dur="166" decel="50000">
                                          <p:stCondLst>
                                            <p:cond delay="1668"/>
                                          </p:stCondLst>
                                        </p:cTn>
                                        <p:tgtEl>
                                          <p:spTgt spid="27"/>
                                        </p:tgtEl>
                                      </p:cBhvr>
                                      <p:to x="100000" y="100000"/>
                                    </p:animScale>
                                    <p:animScale>
                                      <p:cBhvr>
                                        <p:cTn id="121" dur="26">
                                          <p:stCondLst>
                                            <p:cond delay="1808"/>
                                          </p:stCondLst>
                                        </p:cTn>
                                        <p:tgtEl>
                                          <p:spTgt spid="27"/>
                                        </p:tgtEl>
                                      </p:cBhvr>
                                      <p:to x="100000" y="95000"/>
                                    </p:animScale>
                                    <p:animScale>
                                      <p:cBhvr>
                                        <p:cTn id="122" dur="166" decel="50000">
                                          <p:stCondLst>
                                            <p:cond delay="1834"/>
                                          </p:stCondLst>
                                        </p:cTn>
                                        <p:tgtEl>
                                          <p:spTgt spid="27"/>
                                        </p:tgtEl>
                                      </p:cBhvr>
                                      <p:to x="100000" y="100000"/>
                                    </p:animScale>
                                  </p:childTnLst>
                                </p:cTn>
                              </p:par>
                            </p:childTnLst>
                          </p:cTn>
                        </p:par>
                      </p:childTnLst>
                    </p:cTn>
                  </p:par>
                  <p:par>
                    <p:cTn id="123" fill="hold">
                      <p:stCondLst>
                        <p:cond delay="indefinite"/>
                      </p:stCondLst>
                      <p:childTnLst>
                        <p:par>
                          <p:cTn id="124" fill="hold">
                            <p:stCondLst>
                              <p:cond delay="0"/>
                            </p:stCondLst>
                            <p:childTnLst>
                              <p:par>
                                <p:cTn id="125" presetID="26" presetClass="entr" presetSubtype="0" fill="hold" nodeType="click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wipe(down)">
                                      <p:cBhvr>
                                        <p:cTn id="127" dur="580">
                                          <p:stCondLst>
                                            <p:cond delay="0"/>
                                          </p:stCondLst>
                                        </p:cTn>
                                        <p:tgtEl>
                                          <p:spTgt spid="28"/>
                                        </p:tgtEl>
                                      </p:cBhvr>
                                    </p:animEffect>
                                    <p:anim calcmode="lin" valueType="num">
                                      <p:cBhvr>
                                        <p:cTn id="12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3" dur="26">
                                          <p:stCondLst>
                                            <p:cond delay="650"/>
                                          </p:stCondLst>
                                        </p:cTn>
                                        <p:tgtEl>
                                          <p:spTgt spid="28"/>
                                        </p:tgtEl>
                                      </p:cBhvr>
                                      <p:to x="100000" y="60000"/>
                                    </p:animScale>
                                    <p:animScale>
                                      <p:cBhvr>
                                        <p:cTn id="134" dur="166" decel="50000">
                                          <p:stCondLst>
                                            <p:cond delay="676"/>
                                          </p:stCondLst>
                                        </p:cTn>
                                        <p:tgtEl>
                                          <p:spTgt spid="28"/>
                                        </p:tgtEl>
                                      </p:cBhvr>
                                      <p:to x="100000" y="100000"/>
                                    </p:animScale>
                                    <p:animScale>
                                      <p:cBhvr>
                                        <p:cTn id="135" dur="26">
                                          <p:stCondLst>
                                            <p:cond delay="1312"/>
                                          </p:stCondLst>
                                        </p:cTn>
                                        <p:tgtEl>
                                          <p:spTgt spid="28"/>
                                        </p:tgtEl>
                                      </p:cBhvr>
                                      <p:to x="100000" y="80000"/>
                                    </p:animScale>
                                    <p:animScale>
                                      <p:cBhvr>
                                        <p:cTn id="136" dur="166" decel="50000">
                                          <p:stCondLst>
                                            <p:cond delay="1338"/>
                                          </p:stCondLst>
                                        </p:cTn>
                                        <p:tgtEl>
                                          <p:spTgt spid="28"/>
                                        </p:tgtEl>
                                      </p:cBhvr>
                                      <p:to x="100000" y="100000"/>
                                    </p:animScale>
                                    <p:animScale>
                                      <p:cBhvr>
                                        <p:cTn id="137" dur="26">
                                          <p:stCondLst>
                                            <p:cond delay="1642"/>
                                          </p:stCondLst>
                                        </p:cTn>
                                        <p:tgtEl>
                                          <p:spTgt spid="28"/>
                                        </p:tgtEl>
                                      </p:cBhvr>
                                      <p:to x="100000" y="90000"/>
                                    </p:animScale>
                                    <p:animScale>
                                      <p:cBhvr>
                                        <p:cTn id="138" dur="166" decel="50000">
                                          <p:stCondLst>
                                            <p:cond delay="1668"/>
                                          </p:stCondLst>
                                        </p:cTn>
                                        <p:tgtEl>
                                          <p:spTgt spid="28"/>
                                        </p:tgtEl>
                                      </p:cBhvr>
                                      <p:to x="100000" y="100000"/>
                                    </p:animScale>
                                    <p:animScale>
                                      <p:cBhvr>
                                        <p:cTn id="139" dur="26">
                                          <p:stCondLst>
                                            <p:cond delay="1808"/>
                                          </p:stCondLst>
                                        </p:cTn>
                                        <p:tgtEl>
                                          <p:spTgt spid="28"/>
                                        </p:tgtEl>
                                      </p:cBhvr>
                                      <p:to x="100000" y="95000"/>
                                    </p:animScale>
                                    <p:animScale>
                                      <p:cBhvr>
                                        <p:cTn id="140" dur="166" decel="50000">
                                          <p:stCondLst>
                                            <p:cond delay="1834"/>
                                          </p:stCondLst>
                                        </p:cTn>
                                        <p:tgtEl>
                                          <p:spTgt spid="28"/>
                                        </p:tgtEl>
                                      </p:cBhvr>
                                      <p:to x="100000" y="100000"/>
                                    </p:animScale>
                                  </p:childTnLst>
                                </p:cTn>
                              </p:par>
                              <p:par>
                                <p:cTn id="141" presetID="26" presetClass="entr" presetSubtype="0" fill="hold" grpId="0" nodeType="withEffect">
                                  <p:stCondLst>
                                    <p:cond delay="0"/>
                                  </p:stCondLst>
                                  <p:childTnLst>
                                    <p:set>
                                      <p:cBhvr>
                                        <p:cTn id="142" dur="1" fill="hold">
                                          <p:stCondLst>
                                            <p:cond delay="0"/>
                                          </p:stCondLst>
                                        </p:cTn>
                                        <p:tgtEl>
                                          <p:spTgt spid="29"/>
                                        </p:tgtEl>
                                        <p:attrNameLst>
                                          <p:attrName>style.visibility</p:attrName>
                                        </p:attrNameLst>
                                      </p:cBhvr>
                                      <p:to>
                                        <p:strVal val="visible"/>
                                      </p:to>
                                    </p:set>
                                    <p:animEffect transition="in" filter="wipe(down)">
                                      <p:cBhvr>
                                        <p:cTn id="143" dur="580">
                                          <p:stCondLst>
                                            <p:cond delay="0"/>
                                          </p:stCondLst>
                                        </p:cTn>
                                        <p:tgtEl>
                                          <p:spTgt spid="29"/>
                                        </p:tgtEl>
                                      </p:cBhvr>
                                    </p:animEffect>
                                    <p:anim calcmode="lin" valueType="num">
                                      <p:cBhvr>
                                        <p:cTn id="144"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49" dur="26">
                                          <p:stCondLst>
                                            <p:cond delay="650"/>
                                          </p:stCondLst>
                                        </p:cTn>
                                        <p:tgtEl>
                                          <p:spTgt spid="29"/>
                                        </p:tgtEl>
                                      </p:cBhvr>
                                      <p:to x="100000" y="60000"/>
                                    </p:animScale>
                                    <p:animScale>
                                      <p:cBhvr>
                                        <p:cTn id="150" dur="166" decel="50000">
                                          <p:stCondLst>
                                            <p:cond delay="676"/>
                                          </p:stCondLst>
                                        </p:cTn>
                                        <p:tgtEl>
                                          <p:spTgt spid="29"/>
                                        </p:tgtEl>
                                      </p:cBhvr>
                                      <p:to x="100000" y="100000"/>
                                    </p:animScale>
                                    <p:animScale>
                                      <p:cBhvr>
                                        <p:cTn id="151" dur="26">
                                          <p:stCondLst>
                                            <p:cond delay="1312"/>
                                          </p:stCondLst>
                                        </p:cTn>
                                        <p:tgtEl>
                                          <p:spTgt spid="29"/>
                                        </p:tgtEl>
                                      </p:cBhvr>
                                      <p:to x="100000" y="80000"/>
                                    </p:animScale>
                                    <p:animScale>
                                      <p:cBhvr>
                                        <p:cTn id="152" dur="166" decel="50000">
                                          <p:stCondLst>
                                            <p:cond delay="1338"/>
                                          </p:stCondLst>
                                        </p:cTn>
                                        <p:tgtEl>
                                          <p:spTgt spid="29"/>
                                        </p:tgtEl>
                                      </p:cBhvr>
                                      <p:to x="100000" y="100000"/>
                                    </p:animScale>
                                    <p:animScale>
                                      <p:cBhvr>
                                        <p:cTn id="153" dur="26">
                                          <p:stCondLst>
                                            <p:cond delay="1642"/>
                                          </p:stCondLst>
                                        </p:cTn>
                                        <p:tgtEl>
                                          <p:spTgt spid="29"/>
                                        </p:tgtEl>
                                      </p:cBhvr>
                                      <p:to x="100000" y="90000"/>
                                    </p:animScale>
                                    <p:animScale>
                                      <p:cBhvr>
                                        <p:cTn id="154" dur="166" decel="50000">
                                          <p:stCondLst>
                                            <p:cond delay="1668"/>
                                          </p:stCondLst>
                                        </p:cTn>
                                        <p:tgtEl>
                                          <p:spTgt spid="29"/>
                                        </p:tgtEl>
                                      </p:cBhvr>
                                      <p:to x="100000" y="100000"/>
                                    </p:animScale>
                                    <p:animScale>
                                      <p:cBhvr>
                                        <p:cTn id="155" dur="26">
                                          <p:stCondLst>
                                            <p:cond delay="1808"/>
                                          </p:stCondLst>
                                        </p:cTn>
                                        <p:tgtEl>
                                          <p:spTgt spid="29"/>
                                        </p:tgtEl>
                                      </p:cBhvr>
                                      <p:to x="100000" y="95000"/>
                                    </p:animScale>
                                    <p:animScale>
                                      <p:cBhvr>
                                        <p:cTn id="156" dur="166" decel="50000">
                                          <p:stCondLst>
                                            <p:cond delay="1834"/>
                                          </p:stCondLst>
                                        </p:cTn>
                                        <p:tgtEl>
                                          <p:spTgt spid="29"/>
                                        </p:tgtEl>
                                      </p:cBhvr>
                                      <p:to x="100000" y="100000"/>
                                    </p:animScale>
                                  </p:childTnLst>
                                </p:cTn>
                              </p:par>
                            </p:childTnLst>
                          </p:cTn>
                        </p:par>
                      </p:childTnLst>
                    </p:cTn>
                  </p:par>
                  <p:par>
                    <p:cTn id="157" fill="hold">
                      <p:stCondLst>
                        <p:cond delay="indefinite"/>
                      </p:stCondLst>
                      <p:childTnLst>
                        <p:par>
                          <p:cTn id="158" fill="hold">
                            <p:stCondLst>
                              <p:cond delay="0"/>
                            </p:stCondLst>
                            <p:childTnLst>
                              <p:par>
                                <p:cTn id="159" presetID="26" presetClass="entr" presetSubtype="0" fill="hold" nodeType="clickEffect">
                                  <p:stCondLst>
                                    <p:cond delay="0"/>
                                  </p:stCondLst>
                                  <p:childTnLst>
                                    <p:set>
                                      <p:cBhvr>
                                        <p:cTn id="160" dur="1" fill="hold">
                                          <p:stCondLst>
                                            <p:cond delay="0"/>
                                          </p:stCondLst>
                                        </p:cTn>
                                        <p:tgtEl>
                                          <p:spTgt spid="30"/>
                                        </p:tgtEl>
                                        <p:attrNameLst>
                                          <p:attrName>style.visibility</p:attrName>
                                        </p:attrNameLst>
                                      </p:cBhvr>
                                      <p:to>
                                        <p:strVal val="visible"/>
                                      </p:to>
                                    </p:set>
                                    <p:animEffect transition="in" filter="wipe(down)">
                                      <p:cBhvr>
                                        <p:cTn id="161" dur="580">
                                          <p:stCondLst>
                                            <p:cond delay="0"/>
                                          </p:stCondLst>
                                        </p:cTn>
                                        <p:tgtEl>
                                          <p:spTgt spid="30"/>
                                        </p:tgtEl>
                                      </p:cBhvr>
                                    </p:animEffect>
                                    <p:anim calcmode="lin" valueType="num">
                                      <p:cBhvr>
                                        <p:cTn id="162"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67" dur="26">
                                          <p:stCondLst>
                                            <p:cond delay="650"/>
                                          </p:stCondLst>
                                        </p:cTn>
                                        <p:tgtEl>
                                          <p:spTgt spid="30"/>
                                        </p:tgtEl>
                                      </p:cBhvr>
                                      <p:to x="100000" y="60000"/>
                                    </p:animScale>
                                    <p:animScale>
                                      <p:cBhvr>
                                        <p:cTn id="168" dur="166" decel="50000">
                                          <p:stCondLst>
                                            <p:cond delay="676"/>
                                          </p:stCondLst>
                                        </p:cTn>
                                        <p:tgtEl>
                                          <p:spTgt spid="30"/>
                                        </p:tgtEl>
                                      </p:cBhvr>
                                      <p:to x="100000" y="100000"/>
                                    </p:animScale>
                                    <p:animScale>
                                      <p:cBhvr>
                                        <p:cTn id="169" dur="26">
                                          <p:stCondLst>
                                            <p:cond delay="1312"/>
                                          </p:stCondLst>
                                        </p:cTn>
                                        <p:tgtEl>
                                          <p:spTgt spid="30"/>
                                        </p:tgtEl>
                                      </p:cBhvr>
                                      <p:to x="100000" y="80000"/>
                                    </p:animScale>
                                    <p:animScale>
                                      <p:cBhvr>
                                        <p:cTn id="170" dur="166" decel="50000">
                                          <p:stCondLst>
                                            <p:cond delay="1338"/>
                                          </p:stCondLst>
                                        </p:cTn>
                                        <p:tgtEl>
                                          <p:spTgt spid="30"/>
                                        </p:tgtEl>
                                      </p:cBhvr>
                                      <p:to x="100000" y="100000"/>
                                    </p:animScale>
                                    <p:animScale>
                                      <p:cBhvr>
                                        <p:cTn id="171" dur="26">
                                          <p:stCondLst>
                                            <p:cond delay="1642"/>
                                          </p:stCondLst>
                                        </p:cTn>
                                        <p:tgtEl>
                                          <p:spTgt spid="30"/>
                                        </p:tgtEl>
                                      </p:cBhvr>
                                      <p:to x="100000" y="90000"/>
                                    </p:animScale>
                                    <p:animScale>
                                      <p:cBhvr>
                                        <p:cTn id="172" dur="166" decel="50000">
                                          <p:stCondLst>
                                            <p:cond delay="1668"/>
                                          </p:stCondLst>
                                        </p:cTn>
                                        <p:tgtEl>
                                          <p:spTgt spid="30"/>
                                        </p:tgtEl>
                                      </p:cBhvr>
                                      <p:to x="100000" y="100000"/>
                                    </p:animScale>
                                    <p:animScale>
                                      <p:cBhvr>
                                        <p:cTn id="173" dur="26">
                                          <p:stCondLst>
                                            <p:cond delay="1808"/>
                                          </p:stCondLst>
                                        </p:cTn>
                                        <p:tgtEl>
                                          <p:spTgt spid="30"/>
                                        </p:tgtEl>
                                      </p:cBhvr>
                                      <p:to x="100000" y="95000"/>
                                    </p:animScale>
                                    <p:animScale>
                                      <p:cBhvr>
                                        <p:cTn id="174" dur="166" decel="50000">
                                          <p:stCondLst>
                                            <p:cond delay="1834"/>
                                          </p:stCondLst>
                                        </p:cTn>
                                        <p:tgtEl>
                                          <p:spTgt spid="30"/>
                                        </p:tgtEl>
                                      </p:cBhvr>
                                      <p:to x="100000" y="100000"/>
                                    </p:animScale>
                                  </p:childTnLst>
                                </p:cTn>
                              </p:par>
                              <p:par>
                                <p:cTn id="175" presetID="26" presetClass="entr" presetSubtype="0" fill="hold" grpId="0" nodeType="withEffect">
                                  <p:stCondLst>
                                    <p:cond delay="0"/>
                                  </p:stCondLst>
                                  <p:childTnLst>
                                    <p:set>
                                      <p:cBhvr>
                                        <p:cTn id="176" dur="1" fill="hold">
                                          <p:stCondLst>
                                            <p:cond delay="0"/>
                                          </p:stCondLst>
                                        </p:cTn>
                                        <p:tgtEl>
                                          <p:spTgt spid="31"/>
                                        </p:tgtEl>
                                        <p:attrNameLst>
                                          <p:attrName>style.visibility</p:attrName>
                                        </p:attrNameLst>
                                      </p:cBhvr>
                                      <p:to>
                                        <p:strVal val="visible"/>
                                      </p:to>
                                    </p:set>
                                    <p:animEffect transition="in" filter="wipe(down)">
                                      <p:cBhvr>
                                        <p:cTn id="177" dur="580">
                                          <p:stCondLst>
                                            <p:cond delay="0"/>
                                          </p:stCondLst>
                                        </p:cTn>
                                        <p:tgtEl>
                                          <p:spTgt spid="31"/>
                                        </p:tgtEl>
                                      </p:cBhvr>
                                    </p:animEffect>
                                    <p:anim calcmode="lin" valueType="num">
                                      <p:cBhvr>
                                        <p:cTn id="17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83" dur="26">
                                          <p:stCondLst>
                                            <p:cond delay="650"/>
                                          </p:stCondLst>
                                        </p:cTn>
                                        <p:tgtEl>
                                          <p:spTgt spid="31"/>
                                        </p:tgtEl>
                                      </p:cBhvr>
                                      <p:to x="100000" y="60000"/>
                                    </p:animScale>
                                    <p:animScale>
                                      <p:cBhvr>
                                        <p:cTn id="184" dur="166" decel="50000">
                                          <p:stCondLst>
                                            <p:cond delay="676"/>
                                          </p:stCondLst>
                                        </p:cTn>
                                        <p:tgtEl>
                                          <p:spTgt spid="31"/>
                                        </p:tgtEl>
                                      </p:cBhvr>
                                      <p:to x="100000" y="100000"/>
                                    </p:animScale>
                                    <p:animScale>
                                      <p:cBhvr>
                                        <p:cTn id="185" dur="26">
                                          <p:stCondLst>
                                            <p:cond delay="1312"/>
                                          </p:stCondLst>
                                        </p:cTn>
                                        <p:tgtEl>
                                          <p:spTgt spid="31"/>
                                        </p:tgtEl>
                                      </p:cBhvr>
                                      <p:to x="100000" y="80000"/>
                                    </p:animScale>
                                    <p:animScale>
                                      <p:cBhvr>
                                        <p:cTn id="186" dur="166" decel="50000">
                                          <p:stCondLst>
                                            <p:cond delay="1338"/>
                                          </p:stCondLst>
                                        </p:cTn>
                                        <p:tgtEl>
                                          <p:spTgt spid="31"/>
                                        </p:tgtEl>
                                      </p:cBhvr>
                                      <p:to x="100000" y="100000"/>
                                    </p:animScale>
                                    <p:animScale>
                                      <p:cBhvr>
                                        <p:cTn id="187" dur="26">
                                          <p:stCondLst>
                                            <p:cond delay="1642"/>
                                          </p:stCondLst>
                                        </p:cTn>
                                        <p:tgtEl>
                                          <p:spTgt spid="31"/>
                                        </p:tgtEl>
                                      </p:cBhvr>
                                      <p:to x="100000" y="90000"/>
                                    </p:animScale>
                                    <p:animScale>
                                      <p:cBhvr>
                                        <p:cTn id="188" dur="166" decel="50000">
                                          <p:stCondLst>
                                            <p:cond delay="1668"/>
                                          </p:stCondLst>
                                        </p:cTn>
                                        <p:tgtEl>
                                          <p:spTgt spid="31"/>
                                        </p:tgtEl>
                                      </p:cBhvr>
                                      <p:to x="100000" y="100000"/>
                                    </p:animScale>
                                    <p:animScale>
                                      <p:cBhvr>
                                        <p:cTn id="189" dur="26">
                                          <p:stCondLst>
                                            <p:cond delay="1808"/>
                                          </p:stCondLst>
                                        </p:cTn>
                                        <p:tgtEl>
                                          <p:spTgt spid="31"/>
                                        </p:tgtEl>
                                      </p:cBhvr>
                                      <p:to x="100000" y="95000"/>
                                    </p:animScale>
                                    <p:animScale>
                                      <p:cBhvr>
                                        <p:cTn id="190" dur="166" decel="50000">
                                          <p:stCondLst>
                                            <p:cond delay="1834"/>
                                          </p:stCondLst>
                                        </p:cTn>
                                        <p:tgtEl>
                                          <p:spTgt spid="31"/>
                                        </p:tgtEl>
                                      </p:cBhvr>
                                      <p:to x="100000" y="100000"/>
                                    </p:animScale>
                                  </p:childTnLst>
                                </p:cTn>
                              </p:par>
                            </p:childTnLst>
                          </p:cTn>
                        </p:par>
                      </p:childTnLst>
                    </p:cTn>
                  </p:par>
                  <p:par>
                    <p:cTn id="191" fill="hold">
                      <p:stCondLst>
                        <p:cond delay="indefinite"/>
                      </p:stCondLst>
                      <p:childTnLst>
                        <p:par>
                          <p:cTn id="192" fill="hold">
                            <p:stCondLst>
                              <p:cond delay="0"/>
                            </p:stCondLst>
                            <p:childTnLst>
                              <p:par>
                                <p:cTn id="193" presetID="26" presetClass="entr" presetSubtype="0" fill="hold" nodeType="clickEffect">
                                  <p:stCondLst>
                                    <p:cond delay="0"/>
                                  </p:stCondLst>
                                  <p:childTnLst>
                                    <p:set>
                                      <p:cBhvr>
                                        <p:cTn id="194" dur="1" fill="hold">
                                          <p:stCondLst>
                                            <p:cond delay="0"/>
                                          </p:stCondLst>
                                        </p:cTn>
                                        <p:tgtEl>
                                          <p:spTgt spid="32"/>
                                        </p:tgtEl>
                                        <p:attrNameLst>
                                          <p:attrName>style.visibility</p:attrName>
                                        </p:attrNameLst>
                                      </p:cBhvr>
                                      <p:to>
                                        <p:strVal val="visible"/>
                                      </p:to>
                                    </p:set>
                                    <p:animEffect transition="in" filter="wipe(down)">
                                      <p:cBhvr>
                                        <p:cTn id="195" dur="580">
                                          <p:stCondLst>
                                            <p:cond delay="0"/>
                                          </p:stCondLst>
                                        </p:cTn>
                                        <p:tgtEl>
                                          <p:spTgt spid="32"/>
                                        </p:tgtEl>
                                      </p:cBhvr>
                                    </p:animEffect>
                                    <p:anim calcmode="lin" valueType="num">
                                      <p:cBhvr>
                                        <p:cTn id="19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01" dur="26">
                                          <p:stCondLst>
                                            <p:cond delay="650"/>
                                          </p:stCondLst>
                                        </p:cTn>
                                        <p:tgtEl>
                                          <p:spTgt spid="32"/>
                                        </p:tgtEl>
                                      </p:cBhvr>
                                      <p:to x="100000" y="60000"/>
                                    </p:animScale>
                                    <p:animScale>
                                      <p:cBhvr>
                                        <p:cTn id="202" dur="166" decel="50000">
                                          <p:stCondLst>
                                            <p:cond delay="676"/>
                                          </p:stCondLst>
                                        </p:cTn>
                                        <p:tgtEl>
                                          <p:spTgt spid="32"/>
                                        </p:tgtEl>
                                      </p:cBhvr>
                                      <p:to x="100000" y="100000"/>
                                    </p:animScale>
                                    <p:animScale>
                                      <p:cBhvr>
                                        <p:cTn id="203" dur="26">
                                          <p:stCondLst>
                                            <p:cond delay="1312"/>
                                          </p:stCondLst>
                                        </p:cTn>
                                        <p:tgtEl>
                                          <p:spTgt spid="32"/>
                                        </p:tgtEl>
                                      </p:cBhvr>
                                      <p:to x="100000" y="80000"/>
                                    </p:animScale>
                                    <p:animScale>
                                      <p:cBhvr>
                                        <p:cTn id="204" dur="166" decel="50000">
                                          <p:stCondLst>
                                            <p:cond delay="1338"/>
                                          </p:stCondLst>
                                        </p:cTn>
                                        <p:tgtEl>
                                          <p:spTgt spid="32"/>
                                        </p:tgtEl>
                                      </p:cBhvr>
                                      <p:to x="100000" y="100000"/>
                                    </p:animScale>
                                    <p:animScale>
                                      <p:cBhvr>
                                        <p:cTn id="205" dur="26">
                                          <p:stCondLst>
                                            <p:cond delay="1642"/>
                                          </p:stCondLst>
                                        </p:cTn>
                                        <p:tgtEl>
                                          <p:spTgt spid="32"/>
                                        </p:tgtEl>
                                      </p:cBhvr>
                                      <p:to x="100000" y="90000"/>
                                    </p:animScale>
                                    <p:animScale>
                                      <p:cBhvr>
                                        <p:cTn id="206" dur="166" decel="50000">
                                          <p:stCondLst>
                                            <p:cond delay="1668"/>
                                          </p:stCondLst>
                                        </p:cTn>
                                        <p:tgtEl>
                                          <p:spTgt spid="32"/>
                                        </p:tgtEl>
                                      </p:cBhvr>
                                      <p:to x="100000" y="100000"/>
                                    </p:animScale>
                                    <p:animScale>
                                      <p:cBhvr>
                                        <p:cTn id="207" dur="26">
                                          <p:stCondLst>
                                            <p:cond delay="1808"/>
                                          </p:stCondLst>
                                        </p:cTn>
                                        <p:tgtEl>
                                          <p:spTgt spid="32"/>
                                        </p:tgtEl>
                                      </p:cBhvr>
                                      <p:to x="100000" y="95000"/>
                                    </p:animScale>
                                    <p:animScale>
                                      <p:cBhvr>
                                        <p:cTn id="208" dur="166" decel="50000">
                                          <p:stCondLst>
                                            <p:cond delay="1834"/>
                                          </p:stCondLst>
                                        </p:cTn>
                                        <p:tgtEl>
                                          <p:spTgt spid="32"/>
                                        </p:tgtEl>
                                      </p:cBhvr>
                                      <p:to x="100000" y="100000"/>
                                    </p:animScale>
                                  </p:childTnLst>
                                </p:cTn>
                              </p:par>
                              <p:par>
                                <p:cTn id="209" presetID="26" presetClass="entr" presetSubtype="0" fill="hold" grpId="0" nodeType="withEffect">
                                  <p:stCondLst>
                                    <p:cond delay="0"/>
                                  </p:stCondLst>
                                  <p:childTnLst>
                                    <p:set>
                                      <p:cBhvr>
                                        <p:cTn id="210" dur="1" fill="hold">
                                          <p:stCondLst>
                                            <p:cond delay="0"/>
                                          </p:stCondLst>
                                        </p:cTn>
                                        <p:tgtEl>
                                          <p:spTgt spid="33"/>
                                        </p:tgtEl>
                                        <p:attrNameLst>
                                          <p:attrName>style.visibility</p:attrName>
                                        </p:attrNameLst>
                                      </p:cBhvr>
                                      <p:to>
                                        <p:strVal val="visible"/>
                                      </p:to>
                                    </p:set>
                                    <p:animEffect transition="in" filter="wipe(down)">
                                      <p:cBhvr>
                                        <p:cTn id="211" dur="580">
                                          <p:stCondLst>
                                            <p:cond delay="0"/>
                                          </p:stCondLst>
                                        </p:cTn>
                                        <p:tgtEl>
                                          <p:spTgt spid="33"/>
                                        </p:tgtEl>
                                      </p:cBhvr>
                                    </p:animEffect>
                                    <p:anim calcmode="lin" valueType="num">
                                      <p:cBhvr>
                                        <p:cTn id="21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217" dur="26">
                                          <p:stCondLst>
                                            <p:cond delay="650"/>
                                          </p:stCondLst>
                                        </p:cTn>
                                        <p:tgtEl>
                                          <p:spTgt spid="33"/>
                                        </p:tgtEl>
                                      </p:cBhvr>
                                      <p:to x="100000" y="60000"/>
                                    </p:animScale>
                                    <p:animScale>
                                      <p:cBhvr>
                                        <p:cTn id="218" dur="166" decel="50000">
                                          <p:stCondLst>
                                            <p:cond delay="676"/>
                                          </p:stCondLst>
                                        </p:cTn>
                                        <p:tgtEl>
                                          <p:spTgt spid="33"/>
                                        </p:tgtEl>
                                      </p:cBhvr>
                                      <p:to x="100000" y="100000"/>
                                    </p:animScale>
                                    <p:animScale>
                                      <p:cBhvr>
                                        <p:cTn id="219" dur="26">
                                          <p:stCondLst>
                                            <p:cond delay="1312"/>
                                          </p:stCondLst>
                                        </p:cTn>
                                        <p:tgtEl>
                                          <p:spTgt spid="33"/>
                                        </p:tgtEl>
                                      </p:cBhvr>
                                      <p:to x="100000" y="80000"/>
                                    </p:animScale>
                                    <p:animScale>
                                      <p:cBhvr>
                                        <p:cTn id="220" dur="166" decel="50000">
                                          <p:stCondLst>
                                            <p:cond delay="1338"/>
                                          </p:stCondLst>
                                        </p:cTn>
                                        <p:tgtEl>
                                          <p:spTgt spid="33"/>
                                        </p:tgtEl>
                                      </p:cBhvr>
                                      <p:to x="100000" y="100000"/>
                                    </p:animScale>
                                    <p:animScale>
                                      <p:cBhvr>
                                        <p:cTn id="221" dur="26">
                                          <p:stCondLst>
                                            <p:cond delay="1642"/>
                                          </p:stCondLst>
                                        </p:cTn>
                                        <p:tgtEl>
                                          <p:spTgt spid="33"/>
                                        </p:tgtEl>
                                      </p:cBhvr>
                                      <p:to x="100000" y="90000"/>
                                    </p:animScale>
                                    <p:animScale>
                                      <p:cBhvr>
                                        <p:cTn id="222" dur="166" decel="50000">
                                          <p:stCondLst>
                                            <p:cond delay="1668"/>
                                          </p:stCondLst>
                                        </p:cTn>
                                        <p:tgtEl>
                                          <p:spTgt spid="33"/>
                                        </p:tgtEl>
                                      </p:cBhvr>
                                      <p:to x="100000" y="100000"/>
                                    </p:animScale>
                                    <p:animScale>
                                      <p:cBhvr>
                                        <p:cTn id="223" dur="26">
                                          <p:stCondLst>
                                            <p:cond delay="1808"/>
                                          </p:stCondLst>
                                        </p:cTn>
                                        <p:tgtEl>
                                          <p:spTgt spid="33"/>
                                        </p:tgtEl>
                                      </p:cBhvr>
                                      <p:to x="100000" y="95000"/>
                                    </p:animScale>
                                    <p:animScale>
                                      <p:cBhvr>
                                        <p:cTn id="224" dur="166" decel="50000">
                                          <p:stCondLst>
                                            <p:cond delay="1834"/>
                                          </p:stCondLst>
                                        </p:cTn>
                                        <p:tgtEl>
                                          <p:spTgt spid="33"/>
                                        </p:tgtEl>
                                      </p:cBhvr>
                                      <p:to x="100000" y="100000"/>
                                    </p:animScale>
                                  </p:childTnLst>
                                </p:cTn>
                              </p:par>
                            </p:childTnLst>
                          </p:cTn>
                        </p:par>
                      </p:childTnLst>
                    </p:cTn>
                  </p:par>
                  <p:par>
                    <p:cTn id="225" fill="hold">
                      <p:stCondLst>
                        <p:cond delay="indefinite"/>
                      </p:stCondLst>
                      <p:childTnLst>
                        <p:par>
                          <p:cTn id="226" fill="hold">
                            <p:stCondLst>
                              <p:cond delay="0"/>
                            </p:stCondLst>
                            <p:childTnLst>
                              <p:par>
                                <p:cTn id="227" presetID="26" presetClass="entr" presetSubtype="0" fill="hold" nodeType="clickEffect">
                                  <p:stCondLst>
                                    <p:cond delay="0"/>
                                  </p:stCondLst>
                                  <p:childTnLst>
                                    <p:set>
                                      <p:cBhvr>
                                        <p:cTn id="228" dur="1" fill="hold">
                                          <p:stCondLst>
                                            <p:cond delay="0"/>
                                          </p:stCondLst>
                                        </p:cTn>
                                        <p:tgtEl>
                                          <p:spTgt spid="34"/>
                                        </p:tgtEl>
                                        <p:attrNameLst>
                                          <p:attrName>style.visibility</p:attrName>
                                        </p:attrNameLst>
                                      </p:cBhvr>
                                      <p:to>
                                        <p:strVal val="visible"/>
                                      </p:to>
                                    </p:set>
                                    <p:animEffect transition="in" filter="wipe(down)">
                                      <p:cBhvr>
                                        <p:cTn id="229" dur="580">
                                          <p:stCondLst>
                                            <p:cond delay="0"/>
                                          </p:stCondLst>
                                        </p:cTn>
                                        <p:tgtEl>
                                          <p:spTgt spid="34"/>
                                        </p:tgtEl>
                                      </p:cBhvr>
                                    </p:animEffect>
                                    <p:anim calcmode="lin" valueType="num">
                                      <p:cBhvr>
                                        <p:cTn id="230"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35" dur="26">
                                          <p:stCondLst>
                                            <p:cond delay="650"/>
                                          </p:stCondLst>
                                        </p:cTn>
                                        <p:tgtEl>
                                          <p:spTgt spid="34"/>
                                        </p:tgtEl>
                                      </p:cBhvr>
                                      <p:to x="100000" y="60000"/>
                                    </p:animScale>
                                    <p:animScale>
                                      <p:cBhvr>
                                        <p:cTn id="236" dur="166" decel="50000">
                                          <p:stCondLst>
                                            <p:cond delay="676"/>
                                          </p:stCondLst>
                                        </p:cTn>
                                        <p:tgtEl>
                                          <p:spTgt spid="34"/>
                                        </p:tgtEl>
                                      </p:cBhvr>
                                      <p:to x="100000" y="100000"/>
                                    </p:animScale>
                                    <p:animScale>
                                      <p:cBhvr>
                                        <p:cTn id="237" dur="26">
                                          <p:stCondLst>
                                            <p:cond delay="1312"/>
                                          </p:stCondLst>
                                        </p:cTn>
                                        <p:tgtEl>
                                          <p:spTgt spid="34"/>
                                        </p:tgtEl>
                                      </p:cBhvr>
                                      <p:to x="100000" y="80000"/>
                                    </p:animScale>
                                    <p:animScale>
                                      <p:cBhvr>
                                        <p:cTn id="238" dur="166" decel="50000">
                                          <p:stCondLst>
                                            <p:cond delay="1338"/>
                                          </p:stCondLst>
                                        </p:cTn>
                                        <p:tgtEl>
                                          <p:spTgt spid="34"/>
                                        </p:tgtEl>
                                      </p:cBhvr>
                                      <p:to x="100000" y="100000"/>
                                    </p:animScale>
                                    <p:animScale>
                                      <p:cBhvr>
                                        <p:cTn id="239" dur="26">
                                          <p:stCondLst>
                                            <p:cond delay="1642"/>
                                          </p:stCondLst>
                                        </p:cTn>
                                        <p:tgtEl>
                                          <p:spTgt spid="34"/>
                                        </p:tgtEl>
                                      </p:cBhvr>
                                      <p:to x="100000" y="90000"/>
                                    </p:animScale>
                                    <p:animScale>
                                      <p:cBhvr>
                                        <p:cTn id="240" dur="166" decel="50000">
                                          <p:stCondLst>
                                            <p:cond delay="1668"/>
                                          </p:stCondLst>
                                        </p:cTn>
                                        <p:tgtEl>
                                          <p:spTgt spid="34"/>
                                        </p:tgtEl>
                                      </p:cBhvr>
                                      <p:to x="100000" y="100000"/>
                                    </p:animScale>
                                    <p:animScale>
                                      <p:cBhvr>
                                        <p:cTn id="241" dur="26">
                                          <p:stCondLst>
                                            <p:cond delay="1808"/>
                                          </p:stCondLst>
                                        </p:cTn>
                                        <p:tgtEl>
                                          <p:spTgt spid="34"/>
                                        </p:tgtEl>
                                      </p:cBhvr>
                                      <p:to x="100000" y="95000"/>
                                    </p:animScale>
                                    <p:animScale>
                                      <p:cBhvr>
                                        <p:cTn id="242" dur="166" decel="50000">
                                          <p:stCondLst>
                                            <p:cond delay="1834"/>
                                          </p:stCondLst>
                                        </p:cTn>
                                        <p:tgtEl>
                                          <p:spTgt spid="34"/>
                                        </p:tgtEl>
                                      </p:cBhvr>
                                      <p:to x="100000" y="100000"/>
                                    </p:animScale>
                                  </p:childTnLst>
                                </p:cTn>
                              </p:par>
                              <p:par>
                                <p:cTn id="243" presetID="26" presetClass="entr" presetSubtype="0" fill="hold" grpId="0" nodeType="withEffect">
                                  <p:stCondLst>
                                    <p:cond delay="0"/>
                                  </p:stCondLst>
                                  <p:childTnLst>
                                    <p:set>
                                      <p:cBhvr>
                                        <p:cTn id="244" dur="1" fill="hold">
                                          <p:stCondLst>
                                            <p:cond delay="0"/>
                                          </p:stCondLst>
                                        </p:cTn>
                                        <p:tgtEl>
                                          <p:spTgt spid="35"/>
                                        </p:tgtEl>
                                        <p:attrNameLst>
                                          <p:attrName>style.visibility</p:attrName>
                                        </p:attrNameLst>
                                      </p:cBhvr>
                                      <p:to>
                                        <p:strVal val="visible"/>
                                      </p:to>
                                    </p:set>
                                    <p:animEffect transition="in" filter="wipe(down)">
                                      <p:cBhvr>
                                        <p:cTn id="245" dur="580">
                                          <p:stCondLst>
                                            <p:cond delay="0"/>
                                          </p:stCondLst>
                                        </p:cTn>
                                        <p:tgtEl>
                                          <p:spTgt spid="35"/>
                                        </p:tgtEl>
                                      </p:cBhvr>
                                    </p:animEffect>
                                    <p:anim calcmode="lin" valueType="num">
                                      <p:cBhvr>
                                        <p:cTn id="246"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251" dur="26">
                                          <p:stCondLst>
                                            <p:cond delay="650"/>
                                          </p:stCondLst>
                                        </p:cTn>
                                        <p:tgtEl>
                                          <p:spTgt spid="35"/>
                                        </p:tgtEl>
                                      </p:cBhvr>
                                      <p:to x="100000" y="60000"/>
                                    </p:animScale>
                                    <p:animScale>
                                      <p:cBhvr>
                                        <p:cTn id="252" dur="166" decel="50000">
                                          <p:stCondLst>
                                            <p:cond delay="676"/>
                                          </p:stCondLst>
                                        </p:cTn>
                                        <p:tgtEl>
                                          <p:spTgt spid="35"/>
                                        </p:tgtEl>
                                      </p:cBhvr>
                                      <p:to x="100000" y="100000"/>
                                    </p:animScale>
                                    <p:animScale>
                                      <p:cBhvr>
                                        <p:cTn id="253" dur="26">
                                          <p:stCondLst>
                                            <p:cond delay="1312"/>
                                          </p:stCondLst>
                                        </p:cTn>
                                        <p:tgtEl>
                                          <p:spTgt spid="35"/>
                                        </p:tgtEl>
                                      </p:cBhvr>
                                      <p:to x="100000" y="80000"/>
                                    </p:animScale>
                                    <p:animScale>
                                      <p:cBhvr>
                                        <p:cTn id="254" dur="166" decel="50000">
                                          <p:stCondLst>
                                            <p:cond delay="1338"/>
                                          </p:stCondLst>
                                        </p:cTn>
                                        <p:tgtEl>
                                          <p:spTgt spid="35"/>
                                        </p:tgtEl>
                                      </p:cBhvr>
                                      <p:to x="100000" y="100000"/>
                                    </p:animScale>
                                    <p:animScale>
                                      <p:cBhvr>
                                        <p:cTn id="255" dur="26">
                                          <p:stCondLst>
                                            <p:cond delay="1642"/>
                                          </p:stCondLst>
                                        </p:cTn>
                                        <p:tgtEl>
                                          <p:spTgt spid="35"/>
                                        </p:tgtEl>
                                      </p:cBhvr>
                                      <p:to x="100000" y="90000"/>
                                    </p:animScale>
                                    <p:animScale>
                                      <p:cBhvr>
                                        <p:cTn id="256" dur="166" decel="50000">
                                          <p:stCondLst>
                                            <p:cond delay="1668"/>
                                          </p:stCondLst>
                                        </p:cTn>
                                        <p:tgtEl>
                                          <p:spTgt spid="35"/>
                                        </p:tgtEl>
                                      </p:cBhvr>
                                      <p:to x="100000" y="100000"/>
                                    </p:animScale>
                                    <p:animScale>
                                      <p:cBhvr>
                                        <p:cTn id="257" dur="26">
                                          <p:stCondLst>
                                            <p:cond delay="1808"/>
                                          </p:stCondLst>
                                        </p:cTn>
                                        <p:tgtEl>
                                          <p:spTgt spid="35"/>
                                        </p:tgtEl>
                                      </p:cBhvr>
                                      <p:to x="100000" y="95000"/>
                                    </p:animScale>
                                    <p:animScale>
                                      <p:cBhvr>
                                        <p:cTn id="258" dur="166" decel="50000">
                                          <p:stCondLst>
                                            <p:cond delay="1834"/>
                                          </p:stCondLst>
                                        </p:cTn>
                                        <p:tgtEl>
                                          <p:spTgt spid="35"/>
                                        </p:tgtEl>
                                      </p:cBhvr>
                                      <p:to x="100000" y="100000"/>
                                    </p:animScale>
                                  </p:childTnLst>
                                </p:cTn>
                              </p:par>
                            </p:childTnLst>
                          </p:cTn>
                        </p:par>
                      </p:childTnLst>
                    </p:cTn>
                  </p:par>
                  <p:par>
                    <p:cTn id="259" fill="hold">
                      <p:stCondLst>
                        <p:cond delay="indefinite"/>
                      </p:stCondLst>
                      <p:childTnLst>
                        <p:par>
                          <p:cTn id="260" fill="hold">
                            <p:stCondLst>
                              <p:cond delay="0"/>
                            </p:stCondLst>
                            <p:childTnLst>
                              <p:par>
                                <p:cTn id="261" presetID="26" presetClass="entr" presetSubtype="0" fill="hold" nodeType="clickEffect">
                                  <p:stCondLst>
                                    <p:cond delay="0"/>
                                  </p:stCondLst>
                                  <p:childTnLst>
                                    <p:set>
                                      <p:cBhvr>
                                        <p:cTn id="262" dur="1" fill="hold">
                                          <p:stCondLst>
                                            <p:cond delay="0"/>
                                          </p:stCondLst>
                                        </p:cTn>
                                        <p:tgtEl>
                                          <p:spTgt spid="36"/>
                                        </p:tgtEl>
                                        <p:attrNameLst>
                                          <p:attrName>style.visibility</p:attrName>
                                        </p:attrNameLst>
                                      </p:cBhvr>
                                      <p:to>
                                        <p:strVal val="visible"/>
                                      </p:to>
                                    </p:set>
                                    <p:animEffect transition="in" filter="wipe(down)">
                                      <p:cBhvr>
                                        <p:cTn id="263" dur="580">
                                          <p:stCondLst>
                                            <p:cond delay="0"/>
                                          </p:stCondLst>
                                        </p:cTn>
                                        <p:tgtEl>
                                          <p:spTgt spid="36"/>
                                        </p:tgtEl>
                                      </p:cBhvr>
                                    </p:animEffect>
                                    <p:anim calcmode="lin" valueType="num">
                                      <p:cBhvr>
                                        <p:cTn id="264"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69" dur="26">
                                          <p:stCondLst>
                                            <p:cond delay="650"/>
                                          </p:stCondLst>
                                        </p:cTn>
                                        <p:tgtEl>
                                          <p:spTgt spid="36"/>
                                        </p:tgtEl>
                                      </p:cBhvr>
                                      <p:to x="100000" y="60000"/>
                                    </p:animScale>
                                    <p:animScale>
                                      <p:cBhvr>
                                        <p:cTn id="270" dur="166" decel="50000">
                                          <p:stCondLst>
                                            <p:cond delay="676"/>
                                          </p:stCondLst>
                                        </p:cTn>
                                        <p:tgtEl>
                                          <p:spTgt spid="36"/>
                                        </p:tgtEl>
                                      </p:cBhvr>
                                      <p:to x="100000" y="100000"/>
                                    </p:animScale>
                                    <p:animScale>
                                      <p:cBhvr>
                                        <p:cTn id="271" dur="26">
                                          <p:stCondLst>
                                            <p:cond delay="1312"/>
                                          </p:stCondLst>
                                        </p:cTn>
                                        <p:tgtEl>
                                          <p:spTgt spid="36"/>
                                        </p:tgtEl>
                                      </p:cBhvr>
                                      <p:to x="100000" y="80000"/>
                                    </p:animScale>
                                    <p:animScale>
                                      <p:cBhvr>
                                        <p:cTn id="272" dur="166" decel="50000">
                                          <p:stCondLst>
                                            <p:cond delay="1338"/>
                                          </p:stCondLst>
                                        </p:cTn>
                                        <p:tgtEl>
                                          <p:spTgt spid="36"/>
                                        </p:tgtEl>
                                      </p:cBhvr>
                                      <p:to x="100000" y="100000"/>
                                    </p:animScale>
                                    <p:animScale>
                                      <p:cBhvr>
                                        <p:cTn id="273" dur="26">
                                          <p:stCondLst>
                                            <p:cond delay="1642"/>
                                          </p:stCondLst>
                                        </p:cTn>
                                        <p:tgtEl>
                                          <p:spTgt spid="36"/>
                                        </p:tgtEl>
                                      </p:cBhvr>
                                      <p:to x="100000" y="90000"/>
                                    </p:animScale>
                                    <p:animScale>
                                      <p:cBhvr>
                                        <p:cTn id="274" dur="166" decel="50000">
                                          <p:stCondLst>
                                            <p:cond delay="1668"/>
                                          </p:stCondLst>
                                        </p:cTn>
                                        <p:tgtEl>
                                          <p:spTgt spid="36"/>
                                        </p:tgtEl>
                                      </p:cBhvr>
                                      <p:to x="100000" y="100000"/>
                                    </p:animScale>
                                    <p:animScale>
                                      <p:cBhvr>
                                        <p:cTn id="275" dur="26">
                                          <p:stCondLst>
                                            <p:cond delay="1808"/>
                                          </p:stCondLst>
                                        </p:cTn>
                                        <p:tgtEl>
                                          <p:spTgt spid="36"/>
                                        </p:tgtEl>
                                      </p:cBhvr>
                                      <p:to x="100000" y="95000"/>
                                    </p:animScale>
                                    <p:animScale>
                                      <p:cBhvr>
                                        <p:cTn id="276" dur="166" decel="50000">
                                          <p:stCondLst>
                                            <p:cond delay="1834"/>
                                          </p:stCondLst>
                                        </p:cTn>
                                        <p:tgtEl>
                                          <p:spTgt spid="36"/>
                                        </p:tgtEl>
                                      </p:cBhvr>
                                      <p:to x="100000" y="100000"/>
                                    </p:animScale>
                                  </p:childTnLst>
                                </p:cTn>
                              </p:par>
                              <p:par>
                                <p:cTn id="277" presetID="26" presetClass="entr" presetSubtype="0" fill="hold" grpId="0" nodeType="withEffect">
                                  <p:stCondLst>
                                    <p:cond delay="0"/>
                                  </p:stCondLst>
                                  <p:childTnLst>
                                    <p:set>
                                      <p:cBhvr>
                                        <p:cTn id="278" dur="1" fill="hold">
                                          <p:stCondLst>
                                            <p:cond delay="0"/>
                                          </p:stCondLst>
                                        </p:cTn>
                                        <p:tgtEl>
                                          <p:spTgt spid="37"/>
                                        </p:tgtEl>
                                        <p:attrNameLst>
                                          <p:attrName>style.visibility</p:attrName>
                                        </p:attrNameLst>
                                      </p:cBhvr>
                                      <p:to>
                                        <p:strVal val="visible"/>
                                      </p:to>
                                    </p:set>
                                    <p:animEffect transition="in" filter="wipe(down)">
                                      <p:cBhvr>
                                        <p:cTn id="279" dur="580">
                                          <p:stCondLst>
                                            <p:cond delay="0"/>
                                          </p:stCondLst>
                                        </p:cTn>
                                        <p:tgtEl>
                                          <p:spTgt spid="37"/>
                                        </p:tgtEl>
                                      </p:cBhvr>
                                    </p:animEffect>
                                    <p:anim calcmode="lin" valueType="num">
                                      <p:cBhvr>
                                        <p:cTn id="280"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81"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82"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283"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284"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285" dur="26">
                                          <p:stCondLst>
                                            <p:cond delay="650"/>
                                          </p:stCondLst>
                                        </p:cTn>
                                        <p:tgtEl>
                                          <p:spTgt spid="37"/>
                                        </p:tgtEl>
                                      </p:cBhvr>
                                      <p:to x="100000" y="60000"/>
                                    </p:animScale>
                                    <p:animScale>
                                      <p:cBhvr>
                                        <p:cTn id="286" dur="166" decel="50000">
                                          <p:stCondLst>
                                            <p:cond delay="676"/>
                                          </p:stCondLst>
                                        </p:cTn>
                                        <p:tgtEl>
                                          <p:spTgt spid="37"/>
                                        </p:tgtEl>
                                      </p:cBhvr>
                                      <p:to x="100000" y="100000"/>
                                    </p:animScale>
                                    <p:animScale>
                                      <p:cBhvr>
                                        <p:cTn id="287" dur="26">
                                          <p:stCondLst>
                                            <p:cond delay="1312"/>
                                          </p:stCondLst>
                                        </p:cTn>
                                        <p:tgtEl>
                                          <p:spTgt spid="37"/>
                                        </p:tgtEl>
                                      </p:cBhvr>
                                      <p:to x="100000" y="80000"/>
                                    </p:animScale>
                                    <p:animScale>
                                      <p:cBhvr>
                                        <p:cTn id="288" dur="166" decel="50000">
                                          <p:stCondLst>
                                            <p:cond delay="1338"/>
                                          </p:stCondLst>
                                        </p:cTn>
                                        <p:tgtEl>
                                          <p:spTgt spid="37"/>
                                        </p:tgtEl>
                                      </p:cBhvr>
                                      <p:to x="100000" y="100000"/>
                                    </p:animScale>
                                    <p:animScale>
                                      <p:cBhvr>
                                        <p:cTn id="289" dur="26">
                                          <p:stCondLst>
                                            <p:cond delay="1642"/>
                                          </p:stCondLst>
                                        </p:cTn>
                                        <p:tgtEl>
                                          <p:spTgt spid="37"/>
                                        </p:tgtEl>
                                      </p:cBhvr>
                                      <p:to x="100000" y="90000"/>
                                    </p:animScale>
                                    <p:animScale>
                                      <p:cBhvr>
                                        <p:cTn id="290" dur="166" decel="50000">
                                          <p:stCondLst>
                                            <p:cond delay="1668"/>
                                          </p:stCondLst>
                                        </p:cTn>
                                        <p:tgtEl>
                                          <p:spTgt spid="37"/>
                                        </p:tgtEl>
                                      </p:cBhvr>
                                      <p:to x="100000" y="100000"/>
                                    </p:animScale>
                                    <p:animScale>
                                      <p:cBhvr>
                                        <p:cTn id="291" dur="26">
                                          <p:stCondLst>
                                            <p:cond delay="1808"/>
                                          </p:stCondLst>
                                        </p:cTn>
                                        <p:tgtEl>
                                          <p:spTgt spid="37"/>
                                        </p:tgtEl>
                                      </p:cBhvr>
                                      <p:to x="100000" y="95000"/>
                                    </p:animScale>
                                    <p:animScale>
                                      <p:cBhvr>
                                        <p:cTn id="292" dur="166" decel="50000">
                                          <p:stCondLst>
                                            <p:cond delay="1834"/>
                                          </p:stCondLst>
                                        </p:cTn>
                                        <p:tgtEl>
                                          <p:spTgt spid="37"/>
                                        </p:tgtEl>
                                      </p:cBhvr>
                                      <p:to x="100000" y="100000"/>
                                    </p:animScale>
                                  </p:childTnLst>
                                </p:cTn>
                              </p:par>
                            </p:childTnLst>
                          </p:cTn>
                        </p:par>
                      </p:childTnLst>
                    </p:cTn>
                  </p:par>
                  <p:par>
                    <p:cTn id="293" fill="hold">
                      <p:stCondLst>
                        <p:cond delay="indefinite"/>
                      </p:stCondLst>
                      <p:childTnLst>
                        <p:par>
                          <p:cTn id="294" fill="hold">
                            <p:stCondLst>
                              <p:cond delay="0"/>
                            </p:stCondLst>
                            <p:childTnLst>
                              <p:par>
                                <p:cTn id="295" presetID="26" presetClass="entr" presetSubtype="0" fill="hold" nodeType="clickEffect">
                                  <p:stCondLst>
                                    <p:cond delay="0"/>
                                  </p:stCondLst>
                                  <p:childTnLst>
                                    <p:set>
                                      <p:cBhvr>
                                        <p:cTn id="296" dur="1" fill="hold">
                                          <p:stCondLst>
                                            <p:cond delay="0"/>
                                          </p:stCondLst>
                                        </p:cTn>
                                        <p:tgtEl>
                                          <p:spTgt spid="38"/>
                                        </p:tgtEl>
                                        <p:attrNameLst>
                                          <p:attrName>style.visibility</p:attrName>
                                        </p:attrNameLst>
                                      </p:cBhvr>
                                      <p:to>
                                        <p:strVal val="visible"/>
                                      </p:to>
                                    </p:set>
                                    <p:animEffect transition="in" filter="wipe(down)">
                                      <p:cBhvr>
                                        <p:cTn id="297" dur="580">
                                          <p:stCondLst>
                                            <p:cond delay="0"/>
                                          </p:stCondLst>
                                        </p:cTn>
                                        <p:tgtEl>
                                          <p:spTgt spid="38"/>
                                        </p:tgtEl>
                                      </p:cBhvr>
                                    </p:animEffect>
                                    <p:anim calcmode="lin" valueType="num">
                                      <p:cBhvr>
                                        <p:cTn id="29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9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0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30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30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303" dur="26">
                                          <p:stCondLst>
                                            <p:cond delay="650"/>
                                          </p:stCondLst>
                                        </p:cTn>
                                        <p:tgtEl>
                                          <p:spTgt spid="38"/>
                                        </p:tgtEl>
                                      </p:cBhvr>
                                      <p:to x="100000" y="60000"/>
                                    </p:animScale>
                                    <p:animScale>
                                      <p:cBhvr>
                                        <p:cTn id="304" dur="166" decel="50000">
                                          <p:stCondLst>
                                            <p:cond delay="676"/>
                                          </p:stCondLst>
                                        </p:cTn>
                                        <p:tgtEl>
                                          <p:spTgt spid="38"/>
                                        </p:tgtEl>
                                      </p:cBhvr>
                                      <p:to x="100000" y="100000"/>
                                    </p:animScale>
                                    <p:animScale>
                                      <p:cBhvr>
                                        <p:cTn id="305" dur="26">
                                          <p:stCondLst>
                                            <p:cond delay="1312"/>
                                          </p:stCondLst>
                                        </p:cTn>
                                        <p:tgtEl>
                                          <p:spTgt spid="38"/>
                                        </p:tgtEl>
                                      </p:cBhvr>
                                      <p:to x="100000" y="80000"/>
                                    </p:animScale>
                                    <p:animScale>
                                      <p:cBhvr>
                                        <p:cTn id="306" dur="166" decel="50000">
                                          <p:stCondLst>
                                            <p:cond delay="1338"/>
                                          </p:stCondLst>
                                        </p:cTn>
                                        <p:tgtEl>
                                          <p:spTgt spid="38"/>
                                        </p:tgtEl>
                                      </p:cBhvr>
                                      <p:to x="100000" y="100000"/>
                                    </p:animScale>
                                    <p:animScale>
                                      <p:cBhvr>
                                        <p:cTn id="307" dur="26">
                                          <p:stCondLst>
                                            <p:cond delay="1642"/>
                                          </p:stCondLst>
                                        </p:cTn>
                                        <p:tgtEl>
                                          <p:spTgt spid="38"/>
                                        </p:tgtEl>
                                      </p:cBhvr>
                                      <p:to x="100000" y="90000"/>
                                    </p:animScale>
                                    <p:animScale>
                                      <p:cBhvr>
                                        <p:cTn id="308" dur="166" decel="50000">
                                          <p:stCondLst>
                                            <p:cond delay="1668"/>
                                          </p:stCondLst>
                                        </p:cTn>
                                        <p:tgtEl>
                                          <p:spTgt spid="38"/>
                                        </p:tgtEl>
                                      </p:cBhvr>
                                      <p:to x="100000" y="100000"/>
                                    </p:animScale>
                                    <p:animScale>
                                      <p:cBhvr>
                                        <p:cTn id="309" dur="26">
                                          <p:stCondLst>
                                            <p:cond delay="1808"/>
                                          </p:stCondLst>
                                        </p:cTn>
                                        <p:tgtEl>
                                          <p:spTgt spid="38"/>
                                        </p:tgtEl>
                                      </p:cBhvr>
                                      <p:to x="100000" y="95000"/>
                                    </p:animScale>
                                    <p:animScale>
                                      <p:cBhvr>
                                        <p:cTn id="310" dur="166" decel="50000">
                                          <p:stCondLst>
                                            <p:cond delay="1834"/>
                                          </p:stCondLst>
                                        </p:cTn>
                                        <p:tgtEl>
                                          <p:spTgt spid="38"/>
                                        </p:tgtEl>
                                      </p:cBhvr>
                                      <p:to x="100000" y="100000"/>
                                    </p:animScale>
                                  </p:childTnLst>
                                </p:cTn>
                              </p:par>
                              <p:par>
                                <p:cTn id="311" presetID="26" presetClass="entr" presetSubtype="0" fill="hold" grpId="0" nodeType="withEffect">
                                  <p:stCondLst>
                                    <p:cond delay="0"/>
                                  </p:stCondLst>
                                  <p:childTnLst>
                                    <p:set>
                                      <p:cBhvr>
                                        <p:cTn id="312" dur="1" fill="hold">
                                          <p:stCondLst>
                                            <p:cond delay="0"/>
                                          </p:stCondLst>
                                        </p:cTn>
                                        <p:tgtEl>
                                          <p:spTgt spid="39"/>
                                        </p:tgtEl>
                                        <p:attrNameLst>
                                          <p:attrName>style.visibility</p:attrName>
                                        </p:attrNameLst>
                                      </p:cBhvr>
                                      <p:to>
                                        <p:strVal val="visible"/>
                                      </p:to>
                                    </p:set>
                                    <p:animEffect transition="in" filter="wipe(down)">
                                      <p:cBhvr>
                                        <p:cTn id="313" dur="580">
                                          <p:stCondLst>
                                            <p:cond delay="0"/>
                                          </p:stCondLst>
                                        </p:cTn>
                                        <p:tgtEl>
                                          <p:spTgt spid="39"/>
                                        </p:tgtEl>
                                      </p:cBhvr>
                                    </p:animEffect>
                                    <p:anim calcmode="lin" valueType="num">
                                      <p:cBhvr>
                                        <p:cTn id="314"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319" dur="26">
                                          <p:stCondLst>
                                            <p:cond delay="650"/>
                                          </p:stCondLst>
                                        </p:cTn>
                                        <p:tgtEl>
                                          <p:spTgt spid="39"/>
                                        </p:tgtEl>
                                      </p:cBhvr>
                                      <p:to x="100000" y="60000"/>
                                    </p:animScale>
                                    <p:animScale>
                                      <p:cBhvr>
                                        <p:cTn id="320" dur="166" decel="50000">
                                          <p:stCondLst>
                                            <p:cond delay="676"/>
                                          </p:stCondLst>
                                        </p:cTn>
                                        <p:tgtEl>
                                          <p:spTgt spid="39"/>
                                        </p:tgtEl>
                                      </p:cBhvr>
                                      <p:to x="100000" y="100000"/>
                                    </p:animScale>
                                    <p:animScale>
                                      <p:cBhvr>
                                        <p:cTn id="321" dur="26">
                                          <p:stCondLst>
                                            <p:cond delay="1312"/>
                                          </p:stCondLst>
                                        </p:cTn>
                                        <p:tgtEl>
                                          <p:spTgt spid="39"/>
                                        </p:tgtEl>
                                      </p:cBhvr>
                                      <p:to x="100000" y="80000"/>
                                    </p:animScale>
                                    <p:animScale>
                                      <p:cBhvr>
                                        <p:cTn id="322" dur="166" decel="50000">
                                          <p:stCondLst>
                                            <p:cond delay="1338"/>
                                          </p:stCondLst>
                                        </p:cTn>
                                        <p:tgtEl>
                                          <p:spTgt spid="39"/>
                                        </p:tgtEl>
                                      </p:cBhvr>
                                      <p:to x="100000" y="100000"/>
                                    </p:animScale>
                                    <p:animScale>
                                      <p:cBhvr>
                                        <p:cTn id="323" dur="26">
                                          <p:stCondLst>
                                            <p:cond delay="1642"/>
                                          </p:stCondLst>
                                        </p:cTn>
                                        <p:tgtEl>
                                          <p:spTgt spid="39"/>
                                        </p:tgtEl>
                                      </p:cBhvr>
                                      <p:to x="100000" y="90000"/>
                                    </p:animScale>
                                    <p:animScale>
                                      <p:cBhvr>
                                        <p:cTn id="324" dur="166" decel="50000">
                                          <p:stCondLst>
                                            <p:cond delay="1668"/>
                                          </p:stCondLst>
                                        </p:cTn>
                                        <p:tgtEl>
                                          <p:spTgt spid="39"/>
                                        </p:tgtEl>
                                      </p:cBhvr>
                                      <p:to x="100000" y="100000"/>
                                    </p:animScale>
                                    <p:animScale>
                                      <p:cBhvr>
                                        <p:cTn id="325" dur="26">
                                          <p:stCondLst>
                                            <p:cond delay="1808"/>
                                          </p:stCondLst>
                                        </p:cTn>
                                        <p:tgtEl>
                                          <p:spTgt spid="39"/>
                                        </p:tgtEl>
                                      </p:cBhvr>
                                      <p:to x="100000" y="95000"/>
                                    </p:animScale>
                                    <p:animScale>
                                      <p:cBhvr>
                                        <p:cTn id="326" dur="166" decel="50000">
                                          <p:stCondLst>
                                            <p:cond delay="1834"/>
                                          </p:stCondLst>
                                        </p:cTn>
                                        <p:tgtEl>
                                          <p:spTgt spid="3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animBg="1"/>
      <p:bldP spid="25" grpId="0" animBg="1"/>
      <p:bldP spid="27" grpId="0" animBg="1"/>
      <p:bldP spid="29" grpId="0" animBg="1"/>
      <p:bldP spid="31" grpId="0" animBg="1"/>
      <p:bldP spid="33" grpId="0" animBg="1"/>
      <p:bldP spid="35" grpId="0" animBg="1"/>
      <p:bldP spid="37"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noGrp="1"/>
          </p:cNvSpPr>
          <p:nvPr>
            <p:ph type="title"/>
          </p:nvPr>
        </p:nvSpPr>
        <p:spPr>
          <a:xfrm>
            <a:off x="1987296" y="486219"/>
            <a:ext cx="9555415" cy="101190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a:lnSpc>
                <a:spcPct val="107000"/>
              </a:lnSpc>
              <a:spcBef>
                <a:spcPts val="0"/>
              </a:spcBef>
              <a:spcAft>
                <a:spcPts val="800"/>
              </a:spcAft>
            </a:pP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যেসব</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জ্যোতিষ্কের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নিজের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আলো</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আছে</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তাদের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নক্ষত্র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বলে</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মহাকাশে</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অসংখ্য</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নক্ষত্র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রয়েছে</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খালি</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চোখে</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আমরা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মাত্র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কয়েক</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হাজার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নক্ষত্র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দেখতে</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পাই</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এদের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কয়েকটি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পৃথিবী</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থেকে</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শক্তিশালী</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দূরবীক্ষণ</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যন্ত্রের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সাহায্যে</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দেখা</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যায়</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endParaRPr lang="en-US" sz="1600" dirty="0"/>
          </a:p>
        </p:txBody>
      </p:sp>
      <p:sp>
        <p:nvSpPr>
          <p:cNvPr id="7" name="Content Placeholder 2"/>
          <p:cNvSpPr txBox="1">
            <a:spLocks/>
          </p:cNvSpPr>
          <p:nvPr/>
        </p:nvSpPr>
        <p:spPr>
          <a:xfrm>
            <a:off x="1987296" y="3590288"/>
            <a:ext cx="9241536" cy="1006096"/>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07000"/>
              </a:lnSpc>
              <a:spcBef>
                <a:spcPts val="0"/>
              </a:spcBef>
              <a:spcAft>
                <a:spcPts val="800"/>
              </a:spcAft>
              <a:buFont typeface="Wingdings 3" charset="2"/>
              <a:buNone/>
            </a:pP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নক্ষত্রগুলো</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হলো</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জ্বলন্ত</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গ্যাসপিন্ড</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এরা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হাইড্রোজেন</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ও</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হিলিয়াম</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গ্যাস</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দিয়ে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তৈরি</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এই</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গ্যাস</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অতি</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উচ্চ</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প্রায়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৬০০০</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সেলসিয়াস</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তাপমাত্রায়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জ্বলছে</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সূর্যের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প্রখর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আলোর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জন্য</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দিনের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Nirmala UI" panose="020B0502040204020203" pitchFamily="34" charset="0"/>
                <a:ea typeface="Calibri" panose="020F0502020204030204" pitchFamily="34" charset="0"/>
                <a:cs typeface="Times New Roman" panose="02020603050405020304" pitchFamily="18" charset="0"/>
              </a:rPr>
              <a:t>বেলায়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অন্যান্য</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নক্ষত্র</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দেখা</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যায়</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err="1" smtClean="0">
                <a:latin typeface="Nirmala UI" panose="020B0502040204020203" pitchFamily="34" charset="0"/>
                <a:ea typeface="Calibri" panose="020F0502020204030204" pitchFamily="34" charset="0"/>
                <a:cs typeface="Times New Roman" panose="02020603050405020304" pitchFamily="18" charset="0"/>
              </a:rPr>
              <a:t>না</a:t>
            </a:r>
            <a:r>
              <a:rPr lang="en-US" sz="1600" dirty="0" smtClean="0">
                <a:latin typeface="Nirmala UI" panose="020B0502040204020203" pitchFamily="34" charset="0"/>
                <a:ea typeface="Calibri" panose="020F0502020204030204" pitchFamily="34" charset="0"/>
                <a:cs typeface="Times New Roman" panose="02020603050405020304" pitchFamily="18" charset="0"/>
              </a:rPr>
              <a: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pic>
        <p:nvPicPr>
          <p:cNvPr id="12" name="Picture 2" descr="C:\Users\DOEL\Desktop\stars.jpg"/>
          <p:cNvPicPr>
            <a:picLocks noChangeAspect="1" noChangeArrowheads="1"/>
          </p:cNvPicPr>
          <p:nvPr/>
        </p:nvPicPr>
        <p:blipFill>
          <a:blip r:embed="rId2"/>
          <a:srcRect/>
          <a:stretch>
            <a:fillRect/>
          </a:stretch>
        </p:blipFill>
        <p:spPr bwMode="auto">
          <a:xfrm>
            <a:off x="2362201" y="1609344"/>
            <a:ext cx="2324100" cy="1447800"/>
          </a:xfrm>
          <a:prstGeom prst="rect">
            <a:avLst/>
          </a:prstGeom>
          <a:noFill/>
        </p:spPr>
      </p:pic>
      <p:sp>
        <p:nvSpPr>
          <p:cNvPr id="13" name="Rectangle 12"/>
          <p:cNvSpPr/>
          <p:nvPr/>
        </p:nvSpPr>
        <p:spPr>
          <a:xfrm>
            <a:off x="2873942" y="3171316"/>
            <a:ext cx="914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নক্ষত্র</a:t>
            </a:r>
            <a:endParaRPr lang="en-US"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9906" y="1400783"/>
            <a:ext cx="2169309" cy="1656361"/>
          </a:xfrm>
          <a:prstGeom prst="rect">
            <a:avLst/>
          </a:prstGeom>
        </p:spPr>
      </p:pic>
      <p:sp>
        <p:nvSpPr>
          <p:cNvPr id="15" name="Rectangle 14"/>
          <p:cNvSpPr/>
          <p:nvPr/>
        </p:nvSpPr>
        <p:spPr>
          <a:xfrm>
            <a:off x="7292340" y="3237546"/>
            <a:ext cx="1840992" cy="295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দূরবীক্ষণ</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Nirmala UI" panose="020B0502040204020203" pitchFamily="34" charset="0"/>
                <a:ea typeface="Calibri" panose="020F0502020204030204" pitchFamily="34" charset="0"/>
                <a:cs typeface="Times New Roman" panose="02020603050405020304" pitchFamily="18" charset="0"/>
              </a:rPr>
              <a:t>যন্ত্র</a:t>
            </a:r>
            <a:endParaRPr lang="en-US" dirty="0"/>
          </a:p>
        </p:txBody>
      </p:sp>
      <p:pic>
        <p:nvPicPr>
          <p:cNvPr id="16" name="Picture 15">
            <a:extLst>
              <a:ext uri="{FF2B5EF4-FFF2-40B4-BE49-F238E27FC236}">
                <a16:creationId xmlns:a16="http://schemas.microsoft.com/office/drawing/2014/main" id="{CC46B611-6682-C237-07D0-EC0394F44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3227" y="4596384"/>
            <a:ext cx="2438400" cy="1557130"/>
          </a:xfrm>
          <a:prstGeom prst="rect">
            <a:avLst/>
          </a:prstGeom>
        </p:spPr>
      </p:pic>
      <p:sp>
        <p:nvSpPr>
          <p:cNvPr id="17" name="Rectangle 16"/>
          <p:cNvSpPr/>
          <p:nvPr/>
        </p:nvSpPr>
        <p:spPr>
          <a:xfrm>
            <a:off x="3048000" y="6315456"/>
            <a:ext cx="1804416" cy="373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Nirmala UI" panose="020B0502040204020203" pitchFamily="34" charset="0"/>
                <a:ea typeface="Calibri" panose="020F0502020204030204" pitchFamily="34" charset="0"/>
                <a:cs typeface="Times New Roman" panose="02020603050405020304" pitchFamily="18" charset="0"/>
              </a:rPr>
              <a:t>জ্বলন্ত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গ্যাসপিন্ড</a:t>
            </a:r>
            <a:endParaRPr lang="en-US"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2483" y="4596384"/>
            <a:ext cx="2819400" cy="1557130"/>
          </a:xfrm>
          <a:prstGeom prst="rect">
            <a:avLst/>
          </a:prstGeom>
        </p:spPr>
      </p:pic>
      <p:sp>
        <p:nvSpPr>
          <p:cNvPr id="19" name="Rectangle 18"/>
          <p:cNvSpPr/>
          <p:nvPr/>
        </p:nvSpPr>
        <p:spPr>
          <a:xfrm>
            <a:off x="7062483" y="6315456"/>
            <a:ext cx="2459469" cy="373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হাইড্রোজেন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ও</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হিলিয়াম</a:t>
            </a:r>
            <a:endParaRPr lang="en-US" dirty="0"/>
          </a:p>
        </p:txBody>
      </p:sp>
    </p:spTree>
    <p:extLst>
      <p:ext uri="{BB962C8B-B14F-4D97-AF65-F5344CB8AC3E}">
        <p14:creationId xmlns:p14="http://schemas.microsoft.com/office/powerpoint/2010/main" val="2163513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580">
                                          <p:stCondLst>
                                            <p:cond delay="0"/>
                                          </p:stCondLst>
                                        </p:cTn>
                                        <p:tgtEl>
                                          <p:spTgt spid="15"/>
                                        </p:tgtEl>
                                      </p:cBhvr>
                                    </p:animEffect>
                                    <p:anim calcmode="lin" valueType="num">
                                      <p:cBhvr>
                                        <p:cTn id="5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3" dur="26">
                                          <p:stCondLst>
                                            <p:cond delay="650"/>
                                          </p:stCondLst>
                                        </p:cTn>
                                        <p:tgtEl>
                                          <p:spTgt spid="15"/>
                                        </p:tgtEl>
                                      </p:cBhvr>
                                      <p:to x="100000" y="60000"/>
                                    </p:animScale>
                                    <p:animScale>
                                      <p:cBhvr>
                                        <p:cTn id="64" dur="166" decel="50000">
                                          <p:stCondLst>
                                            <p:cond delay="676"/>
                                          </p:stCondLst>
                                        </p:cTn>
                                        <p:tgtEl>
                                          <p:spTgt spid="15"/>
                                        </p:tgtEl>
                                      </p:cBhvr>
                                      <p:to x="100000" y="100000"/>
                                    </p:animScale>
                                    <p:animScale>
                                      <p:cBhvr>
                                        <p:cTn id="65" dur="26">
                                          <p:stCondLst>
                                            <p:cond delay="1312"/>
                                          </p:stCondLst>
                                        </p:cTn>
                                        <p:tgtEl>
                                          <p:spTgt spid="15"/>
                                        </p:tgtEl>
                                      </p:cBhvr>
                                      <p:to x="100000" y="80000"/>
                                    </p:animScale>
                                    <p:animScale>
                                      <p:cBhvr>
                                        <p:cTn id="66" dur="166" decel="50000">
                                          <p:stCondLst>
                                            <p:cond delay="1338"/>
                                          </p:stCondLst>
                                        </p:cTn>
                                        <p:tgtEl>
                                          <p:spTgt spid="15"/>
                                        </p:tgtEl>
                                      </p:cBhvr>
                                      <p:to x="100000" y="100000"/>
                                    </p:animScale>
                                    <p:animScale>
                                      <p:cBhvr>
                                        <p:cTn id="67" dur="26">
                                          <p:stCondLst>
                                            <p:cond delay="1642"/>
                                          </p:stCondLst>
                                        </p:cTn>
                                        <p:tgtEl>
                                          <p:spTgt spid="15"/>
                                        </p:tgtEl>
                                      </p:cBhvr>
                                      <p:to x="100000" y="90000"/>
                                    </p:animScale>
                                    <p:animScale>
                                      <p:cBhvr>
                                        <p:cTn id="68" dur="166" decel="50000">
                                          <p:stCondLst>
                                            <p:cond delay="1668"/>
                                          </p:stCondLst>
                                        </p:cTn>
                                        <p:tgtEl>
                                          <p:spTgt spid="15"/>
                                        </p:tgtEl>
                                      </p:cBhvr>
                                      <p:to x="100000" y="100000"/>
                                    </p:animScale>
                                    <p:animScale>
                                      <p:cBhvr>
                                        <p:cTn id="69" dur="26">
                                          <p:stCondLst>
                                            <p:cond delay="1808"/>
                                          </p:stCondLst>
                                        </p:cTn>
                                        <p:tgtEl>
                                          <p:spTgt spid="15"/>
                                        </p:tgtEl>
                                      </p:cBhvr>
                                      <p:to x="100000" y="95000"/>
                                    </p:animScale>
                                    <p:animScale>
                                      <p:cBhvr>
                                        <p:cTn id="70" dur="166" decel="50000">
                                          <p:stCondLst>
                                            <p:cond delay="1834"/>
                                          </p:stCondLst>
                                        </p:cTn>
                                        <p:tgtEl>
                                          <p:spTgt spid="15"/>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down)">
                                      <p:cBhvr>
                                        <p:cTn id="75" dur="580">
                                          <p:stCondLst>
                                            <p:cond delay="0"/>
                                          </p:stCondLst>
                                        </p:cTn>
                                        <p:tgtEl>
                                          <p:spTgt spid="16"/>
                                        </p:tgtEl>
                                      </p:cBhvr>
                                    </p:animEffect>
                                    <p:anim calcmode="lin" valueType="num">
                                      <p:cBhvr>
                                        <p:cTn id="7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81" dur="26">
                                          <p:stCondLst>
                                            <p:cond delay="650"/>
                                          </p:stCondLst>
                                        </p:cTn>
                                        <p:tgtEl>
                                          <p:spTgt spid="16"/>
                                        </p:tgtEl>
                                      </p:cBhvr>
                                      <p:to x="100000" y="60000"/>
                                    </p:animScale>
                                    <p:animScale>
                                      <p:cBhvr>
                                        <p:cTn id="82" dur="166" decel="50000">
                                          <p:stCondLst>
                                            <p:cond delay="676"/>
                                          </p:stCondLst>
                                        </p:cTn>
                                        <p:tgtEl>
                                          <p:spTgt spid="16"/>
                                        </p:tgtEl>
                                      </p:cBhvr>
                                      <p:to x="100000" y="100000"/>
                                    </p:animScale>
                                    <p:animScale>
                                      <p:cBhvr>
                                        <p:cTn id="83" dur="26">
                                          <p:stCondLst>
                                            <p:cond delay="1312"/>
                                          </p:stCondLst>
                                        </p:cTn>
                                        <p:tgtEl>
                                          <p:spTgt spid="16"/>
                                        </p:tgtEl>
                                      </p:cBhvr>
                                      <p:to x="100000" y="80000"/>
                                    </p:animScale>
                                    <p:animScale>
                                      <p:cBhvr>
                                        <p:cTn id="84" dur="166" decel="50000">
                                          <p:stCondLst>
                                            <p:cond delay="1338"/>
                                          </p:stCondLst>
                                        </p:cTn>
                                        <p:tgtEl>
                                          <p:spTgt spid="16"/>
                                        </p:tgtEl>
                                      </p:cBhvr>
                                      <p:to x="100000" y="100000"/>
                                    </p:animScale>
                                    <p:animScale>
                                      <p:cBhvr>
                                        <p:cTn id="85" dur="26">
                                          <p:stCondLst>
                                            <p:cond delay="1642"/>
                                          </p:stCondLst>
                                        </p:cTn>
                                        <p:tgtEl>
                                          <p:spTgt spid="16"/>
                                        </p:tgtEl>
                                      </p:cBhvr>
                                      <p:to x="100000" y="90000"/>
                                    </p:animScale>
                                    <p:animScale>
                                      <p:cBhvr>
                                        <p:cTn id="86" dur="166" decel="50000">
                                          <p:stCondLst>
                                            <p:cond delay="1668"/>
                                          </p:stCondLst>
                                        </p:cTn>
                                        <p:tgtEl>
                                          <p:spTgt spid="16"/>
                                        </p:tgtEl>
                                      </p:cBhvr>
                                      <p:to x="100000" y="100000"/>
                                    </p:animScale>
                                    <p:animScale>
                                      <p:cBhvr>
                                        <p:cTn id="87" dur="26">
                                          <p:stCondLst>
                                            <p:cond delay="1808"/>
                                          </p:stCondLst>
                                        </p:cTn>
                                        <p:tgtEl>
                                          <p:spTgt spid="16"/>
                                        </p:tgtEl>
                                      </p:cBhvr>
                                      <p:to x="100000" y="95000"/>
                                    </p:animScale>
                                    <p:animScale>
                                      <p:cBhvr>
                                        <p:cTn id="88" dur="166" decel="50000">
                                          <p:stCondLst>
                                            <p:cond delay="1834"/>
                                          </p:stCondLst>
                                        </p:cTn>
                                        <p:tgtEl>
                                          <p:spTgt spid="16"/>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wipe(down)">
                                      <p:cBhvr>
                                        <p:cTn id="91" dur="580">
                                          <p:stCondLst>
                                            <p:cond delay="0"/>
                                          </p:stCondLst>
                                        </p:cTn>
                                        <p:tgtEl>
                                          <p:spTgt spid="17"/>
                                        </p:tgtEl>
                                      </p:cBhvr>
                                    </p:animEffect>
                                    <p:anim calcmode="lin" valueType="num">
                                      <p:cBhvr>
                                        <p:cTn id="9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97" dur="26">
                                          <p:stCondLst>
                                            <p:cond delay="650"/>
                                          </p:stCondLst>
                                        </p:cTn>
                                        <p:tgtEl>
                                          <p:spTgt spid="17"/>
                                        </p:tgtEl>
                                      </p:cBhvr>
                                      <p:to x="100000" y="60000"/>
                                    </p:animScale>
                                    <p:animScale>
                                      <p:cBhvr>
                                        <p:cTn id="98" dur="166" decel="50000">
                                          <p:stCondLst>
                                            <p:cond delay="676"/>
                                          </p:stCondLst>
                                        </p:cTn>
                                        <p:tgtEl>
                                          <p:spTgt spid="17"/>
                                        </p:tgtEl>
                                      </p:cBhvr>
                                      <p:to x="100000" y="100000"/>
                                    </p:animScale>
                                    <p:animScale>
                                      <p:cBhvr>
                                        <p:cTn id="99" dur="26">
                                          <p:stCondLst>
                                            <p:cond delay="1312"/>
                                          </p:stCondLst>
                                        </p:cTn>
                                        <p:tgtEl>
                                          <p:spTgt spid="17"/>
                                        </p:tgtEl>
                                      </p:cBhvr>
                                      <p:to x="100000" y="80000"/>
                                    </p:animScale>
                                    <p:animScale>
                                      <p:cBhvr>
                                        <p:cTn id="100" dur="166" decel="50000">
                                          <p:stCondLst>
                                            <p:cond delay="1338"/>
                                          </p:stCondLst>
                                        </p:cTn>
                                        <p:tgtEl>
                                          <p:spTgt spid="17"/>
                                        </p:tgtEl>
                                      </p:cBhvr>
                                      <p:to x="100000" y="100000"/>
                                    </p:animScale>
                                    <p:animScale>
                                      <p:cBhvr>
                                        <p:cTn id="101" dur="26">
                                          <p:stCondLst>
                                            <p:cond delay="1642"/>
                                          </p:stCondLst>
                                        </p:cTn>
                                        <p:tgtEl>
                                          <p:spTgt spid="17"/>
                                        </p:tgtEl>
                                      </p:cBhvr>
                                      <p:to x="100000" y="90000"/>
                                    </p:animScale>
                                    <p:animScale>
                                      <p:cBhvr>
                                        <p:cTn id="102" dur="166" decel="50000">
                                          <p:stCondLst>
                                            <p:cond delay="1668"/>
                                          </p:stCondLst>
                                        </p:cTn>
                                        <p:tgtEl>
                                          <p:spTgt spid="17"/>
                                        </p:tgtEl>
                                      </p:cBhvr>
                                      <p:to x="100000" y="100000"/>
                                    </p:animScale>
                                    <p:animScale>
                                      <p:cBhvr>
                                        <p:cTn id="103" dur="26">
                                          <p:stCondLst>
                                            <p:cond delay="1808"/>
                                          </p:stCondLst>
                                        </p:cTn>
                                        <p:tgtEl>
                                          <p:spTgt spid="17"/>
                                        </p:tgtEl>
                                      </p:cBhvr>
                                      <p:to x="100000" y="95000"/>
                                    </p:animScale>
                                    <p:animScale>
                                      <p:cBhvr>
                                        <p:cTn id="104" dur="166" decel="50000">
                                          <p:stCondLst>
                                            <p:cond delay="1834"/>
                                          </p:stCondLst>
                                        </p:cTn>
                                        <p:tgtEl>
                                          <p:spTgt spid="17"/>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nodeType="clickEffect">
                                  <p:stCondLst>
                                    <p:cond delay="0"/>
                                  </p:stCondLst>
                                  <p:childTnLst>
                                    <p:set>
                                      <p:cBhvr>
                                        <p:cTn id="108" dur="1" fill="hold">
                                          <p:stCondLst>
                                            <p:cond delay="0"/>
                                          </p:stCondLst>
                                        </p:cTn>
                                        <p:tgtEl>
                                          <p:spTgt spid="18"/>
                                        </p:tgtEl>
                                        <p:attrNameLst>
                                          <p:attrName>style.visibility</p:attrName>
                                        </p:attrNameLst>
                                      </p:cBhvr>
                                      <p:to>
                                        <p:strVal val="visible"/>
                                      </p:to>
                                    </p:set>
                                    <p:animEffect transition="in" filter="wipe(down)">
                                      <p:cBhvr>
                                        <p:cTn id="109" dur="580">
                                          <p:stCondLst>
                                            <p:cond delay="0"/>
                                          </p:stCondLst>
                                        </p:cTn>
                                        <p:tgtEl>
                                          <p:spTgt spid="18"/>
                                        </p:tgtEl>
                                      </p:cBhvr>
                                    </p:animEffect>
                                    <p:anim calcmode="lin" valueType="num">
                                      <p:cBhvr>
                                        <p:cTn id="11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15" dur="26">
                                          <p:stCondLst>
                                            <p:cond delay="650"/>
                                          </p:stCondLst>
                                        </p:cTn>
                                        <p:tgtEl>
                                          <p:spTgt spid="18"/>
                                        </p:tgtEl>
                                      </p:cBhvr>
                                      <p:to x="100000" y="60000"/>
                                    </p:animScale>
                                    <p:animScale>
                                      <p:cBhvr>
                                        <p:cTn id="116" dur="166" decel="50000">
                                          <p:stCondLst>
                                            <p:cond delay="676"/>
                                          </p:stCondLst>
                                        </p:cTn>
                                        <p:tgtEl>
                                          <p:spTgt spid="18"/>
                                        </p:tgtEl>
                                      </p:cBhvr>
                                      <p:to x="100000" y="100000"/>
                                    </p:animScale>
                                    <p:animScale>
                                      <p:cBhvr>
                                        <p:cTn id="117" dur="26">
                                          <p:stCondLst>
                                            <p:cond delay="1312"/>
                                          </p:stCondLst>
                                        </p:cTn>
                                        <p:tgtEl>
                                          <p:spTgt spid="18"/>
                                        </p:tgtEl>
                                      </p:cBhvr>
                                      <p:to x="100000" y="80000"/>
                                    </p:animScale>
                                    <p:animScale>
                                      <p:cBhvr>
                                        <p:cTn id="118" dur="166" decel="50000">
                                          <p:stCondLst>
                                            <p:cond delay="1338"/>
                                          </p:stCondLst>
                                        </p:cTn>
                                        <p:tgtEl>
                                          <p:spTgt spid="18"/>
                                        </p:tgtEl>
                                      </p:cBhvr>
                                      <p:to x="100000" y="100000"/>
                                    </p:animScale>
                                    <p:animScale>
                                      <p:cBhvr>
                                        <p:cTn id="119" dur="26">
                                          <p:stCondLst>
                                            <p:cond delay="1642"/>
                                          </p:stCondLst>
                                        </p:cTn>
                                        <p:tgtEl>
                                          <p:spTgt spid="18"/>
                                        </p:tgtEl>
                                      </p:cBhvr>
                                      <p:to x="100000" y="90000"/>
                                    </p:animScale>
                                    <p:animScale>
                                      <p:cBhvr>
                                        <p:cTn id="120" dur="166" decel="50000">
                                          <p:stCondLst>
                                            <p:cond delay="1668"/>
                                          </p:stCondLst>
                                        </p:cTn>
                                        <p:tgtEl>
                                          <p:spTgt spid="18"/>
                                        </p:tgtEl>
                                      </p:cBhvr>
                                      <p:to x="100000" y="100000"/>
                                    </p:animScale>
                                    <p:animScale>
                                      <p:cBhvr>
                                        <p:cTn id="121" dur="26">
                                          <p:stCondLst>
                                            <p:cond delay="1808"/>
                                          </p:stCondLst>
                                        </p:cTn>
                                        <p:tgtEl>
                                          <p:spTgt spid="18"/>
                                        </p:tgtEl>
                                      </p:cBhvr>
                                      <p:to x="100000" y="95000"/>
                                    </p:animScale>
                                    <p:animScale>
                                      <p:cBhvr>
                                        <p:cTn id="122" dur="166" decel="50000">
                                          <p:stCondLst>
                                            <p:cond delay="1834"/>
                                          </p:stCondLst>
                                        </p:cTn>
                                        <p:tgtEl>
                                          <p:spTgt spid="18"/>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down)">
                                      <p:cBhvr>
                                        <p:cTn id="125" dur="580">
                                          <p:stCondLst>
                                            <p:cond delay="0"/>
                                          </p:stCondLst>
                                        </p:cTn>
                                        <p:tgtEl>
                                          <p:spTgt spid="19"/>
                                        </p:tgtEl>
                                      </p:cBhvr>
                                    </p:animEffect>
                                    <p:anim calcmode="lin" valueType="num">
                                      <p:cBhvr>
                                        <p:cTn id="12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1" dur="26">
                                          <p:stCondLst>
                                            <p:cond delay="650"/>
                                          </p:stCondLst>
                                        </p:cTn>
                                        <p:tgtEl>
                                          <p:spTgt spid="19"/>
                                        </p:tgtEl>
                                      </p:cBhvr>
                                      <p:to x="100000" y="60000"/>
                                    </p:animScale>
                                    <p:animScale>
                                      <p:cBhvr>
                                        <p:cTn id="132" dur="166" decel="50000">
                                          <p:stCondLst>
                                            <p:cond delay="676"/>
                                          </p:stCondLst>
                                        </p:cTn>
                                        <p:tgtEl>
                                          <p:spTgt spid="19"/>
                                        </p:tgtEl>
                                      </p:cBhvr>
                                      <p:to x="100000" y="100000"/>
                                    </p:animScale>
                                    <p:animScale>
                                      <p:cBhvr>
                                        <p:cTn id="133" dur="26">
                                          <p:stCondLst>
                                            <p:cond delay="1312"/>
                                          </p:stCondLst>
                                        </p:cTn>
                                        <p:tgtEl>
                                          <p:spTgt spid="19"/>
                                        </p:tgtEl>
                                      </p:cBhvr>
                                      <p:to x="100000" y="80000"/>
                                    </p:animScale>
                                    <p:animScale>
                                      <p:cBhvr>
                                        <p:cTn id="134" dur="166" decel="50000">
                                          <p:stCondLst>
                                            <p:cond delay="1338"/>
                                          </p:stCondLst>
                                        </p:cTn>
                                        <p:tgtEl>
                                          <p:spTgt spid="19"/>
                                        </p:tgtEl>
                                      </p:cBhvr>
                                      <p:to x="100000" y="100000"/>
                                    </p:animScale>
                                    <p:animScale>
                                      <p:cBhvr>
                                        <p:cTn id="135" dur="26">
                                          <p:stCondLst>
                                            <p:cond delay="1642"/>
                                          </p:stCondLst>
                                        </p:cTn>
                                        <p:tgtEl>
                                          <p:spTgt spid="19"/>
                                        </p:tgtEl>
                                      </p:cBhvr>
                                      <p:to x="100000" y="90000"/>
                                    </p:animScale>
                                    <p:animScale>
                                      <p:cBhvr>
                                        <p:cTn id="136" dur="166" decel="50000">
                                          <p:stCondLst>
                                            <p:cond delay="1668"/>
                                          </p:stCondLst>
                                        </p:cTn>
                                        <p:tgtEl>
                                          <p:spTgt spid="19"/>
                                        </p:tgtEl>
                                      </p:cBhvr>
                                      <p:to x="100000" y="100000"/>
                                    </p:animScale>
                                    <p:animScale>
                                      <p:cBhvr>
                                        <p:cTn id="137" dur="26">
                                          <p:stCondLst>
                                            <p:cond delay="1808"/>
                                          </p:stCondLst>
                                        </p:cTn>
                                        <p:tgtEl>
                                          <p:spTgt spid="19"/>
                                        </p:tgtEl>
                                      </p:cBhvr>
                                      <p:to x="100000" y="95000"/>
                                    </p:animScale>
                                    <p:animScale>
                                      <p:cBhvr>
                                        <p:cTn id="13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343150" y="419100"/>
            <a:ext cx="8515350" cy="914400"/>
          </a:xfrm>
        </p:spPr>
        <p:txBody>
          <a:bodyPr/>
          <a:lstStyle/>
          <a:p>
            <a:pPr algn="l"/>
            <a:r>
              <a:rPr lang="en-US" sz="1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a:solidFill>
                  <a:prstClr val="black"/>
                </a:solidFill>
                <a:latin typeface="Nirmala UI" panose="020B0502040204020203" pitchFamily="34" charset="0"/>
                <a:ea typeface="Calibri" panose="020F0502020204030204" pitchFamily="34" charset="0"/>
                <a:cs typeface="Times New Roman" panose="02020603050405020304" pitchFamily="18" charset="0"/>
              </a:rPr>
              <a:t>পৃথিবী</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a:solidFill>
                  <a:prstClr val="black"/>
                </a:solidFill>
                <a:latin typeface="Nirmala UI" panose="020B0502040204020203" pitchFamily="34" charset="0"/>
                <a:ea typeface="Calibri" panose="020F0502020204030204" pitchFamily="34" charset="0"/>
                <a:cs typeface="Times New Roman" panose="02020603050405020304" pitchFamily="18" charset="0"/>
              </a:rPr>
              <a:t>ও</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নক্ষত্রদের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মধ্যে</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এবং</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নক্ষত্রদের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পরস্পরের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মধ্যে</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দূরত্ব</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এত</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বেশি</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যে</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কিলোমিটার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দ্বারা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এই</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দূরত্ব</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প্রকাশ</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করা</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যায়</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না</a:t>
            </a:r>
            <a:r>
              <a:rPr lang="en-US" sz="1800" dirty="0">
                <a:solidFill>
                  <a:prstClr val="black"/>
                </a:solidFill>
                <a:latin typeface="Nirmala UI" panose="020B0502040204020203" pitchFamily="34" charset="0"/>
                <a:ea typeface="Calibri" panose="020F0502020204030204" pitchFamily="34" charset="0"/>
                <a:cs typeface="Times New Roman" panose="02020603050405020304" pitchFamily="18" charset="0"/>
              </a:rPr>
              <a:t>।</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এই</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দূরত্ব</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আলোক</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বর্ষ</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এককে</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মাপা</a:t>
            </a:r>
            <a:r>
              <a:rPr lang="en-US" sz="1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prstClr val="black"/>
                </a:solidFill>
                <a:latin typeface="Nirmala UI" panose="020B0502040204020203" pitchFamily="34" charset="0"/>
                <a:ea typeface="Calibri" panose="020F0502020204030204" pitchFamily="34" charset="0"/>
                <a:cs typeface="Times New Roman" panose="02020603050405020304" pitchFamily="18" charset="0"/>
              </a:rPr>
              <a:t>হয়</a:t>
            </a:r>
            <a:r>
              <a:rPr lang="en-US" sz="1800" dirty="0">
                <a:solidFill>
                  <a:prstClr val="black"/>
                </a:solidFill>
                <a:latin typeface="Nirmala UI" panose="020B0502040204020203" pitchFamily="34" charset="0"/>
                <a:ea typeface="Calibri" panose="020F0502020204030204" pitchFamily="34" charset="0"/>
                <a:cs typeface="Times New Roman" panose="02020603050405020304" pitchFamily="18" charset="0"/>
              </a:rPr>
              <a:t>।</a:t>
            </a:r>
            <a:endParaRPr lang="en-US" dirty="0"/>
          </a:p>
        </p:txBody>
      </p:sp>
      <p:sp>
        <p:nvSpPr>
          <p:cNvPr id="6" name="Rectangle 5"/>
          <p:cNvSpPr/>
          <p:nvPr/>
        </p:nvSpPr>
        <p:spPr>
          <a:xfrm>
            <a:off x="1809750" y="4368207"/>
            <a:ext cx="9048750" cy="1657377"/>
          </a:xfrm>
          <a:prstGeom prst="rect">
            <a:avLst/>
          </a:prstGeom>
        </p:spPr>
        <p:txBody>
          <a:bodyPr wrap="square">
            <a:spAutoFit/>
          </a:bodyPr>
          <a:lstStyle/>
          <a:p>
            <a:pPr>
              <a:lnSpc>
                <a:spcPct val="107000"/>
              </a:lnSpc>
              <a:spcAft>
                <a:spcPts val="800"/>
              </a:spcAft>
            </a:pPr>
            <a:r>
              <a:rPr lang="en-US" dirty="0">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প্রতি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সেকেন্ডে</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প্রায়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৩</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লক্ষ</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কিলোমিটার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অতিক্রম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করে</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এই</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বেগে</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বছরে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পরিমাণ</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দূরত্ব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অতিক্রম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করে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তাকে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আলোক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বর্ষ</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বলে</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সূর্য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পৃথিবীর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নিকটতম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নক্ষত্র</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সূর্য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থেকে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পৃথিবীতে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আলো</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আসতে</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সময়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লাগে</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মিনিট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১৯</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সেকেন্ড</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সূর্যের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নিকটতম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নক্ষত্র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প্রক্সিমা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সেন্টারাই</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Proxima</a:t>
            </a:r>
            <a:r>
              <a:rPr lang="en-US" dirty="0">
                <a:latin typeface="Calibri" panose="020F0502020204030204" pitchFamily="34" charset="0"/>
                <a:ea typeface="Calibri" panose="020F0502020204030204" pitchFamily="34" charset="0"/>
                <a:cs typeface="Times New Roman" panose="02020603050405020304" pitchFamily="18" charset="0"/>
              </a:rPr>
              <a:t> Centauri)</a:t>
            </a:r>
            <a:r>
              <a:rPr lang="en-US" dirty="0">
                <a:latin typeface="Nirmala UI" panose="020B0502040204020203"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পৃথিবী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থেকে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এর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দূরত্ব</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প্রায়</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Nirmala UI" panose="020B0502040204020203" pitchFamily="34" charset="0"/>
                <a:ea typeface="Calibri" panose="020F0502020204030204" pitchFamily="34" charset="0"/>
                <a:cs typeface="Times New Roman" panose="02020603050405020304" pitchFamily="18" charset="0"/>
              </a:rPr>
              <a:t>৪</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a:latin typeface="Nirmala UI" panose="020B0502040204020203" pitchFamily="34" charset="0"/>
                <a:ea typeface="Calibri" panose="020F0502020204030204" pitchFamily="34" charset="0"/>
                <a:cs typeface="Times New Roman" panose="02020603050405020304" pitchFamily="18" charset="0"/>
              </a:rPr>
              <a:t>২</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আলোক</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বর্ষ</a:t>
            </a:r>
            <a:r>
              <a:rPr lang="en-US" dirty="0">
                <a:latin typeface="Nirmala UI" panose="020B0502040204020203"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3150" y="1740408"/>
            <a:ext cx="3352800" cy="2057400"/>
          </a:xfrm>
          <a:prstGeom prst="rect">
            <a:avLst/>
          </a:prstGeom>
        </p:spPr>
      </p:pic>
      <p:sp>
        <p:nvSpPr>
          <p:cNvPr id="9" name="Rectangle 8"/>
          <p:cNvSpPr/>
          <p:nvPr/>
        </p:nvSpPr>
        <p:spPr>
          <a:xfrm>
            <a:off x="2971507" y="3889247"/>
            <a:ext cx="2096086" cy="3662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Nirmala UI" panose="020B0502040204020203" pitchFamily="34" charset="0"/>
                <a:ea typeface="Calibri" panose="020F0502020204030204" pitchFamily="34" charset="0"/>
                <a:cs typeface="Times New Roman" panose="02020603050405020304" pitchFamily="18" charset="0"/>
              </a:rPr>
              <a:t>সূর্য</a:t>
            </a:r>
            <a:r>
              <a:rPr lang="en-US" dirty="0" smtClean="0">
                <a:latin typeface="Nirmala UI" panose="020B0502040204020203" pitchFamily="34" charset="0"/>
                <a:ea typeface="Calibri" panose="020F0502020204030204" pitchFamily="34" charset="0"/>
                <a:cs typeface="Times New Roman" panose="02020603050405020304" pitchFamily="18" charset="0"/>
              </a:rPr>
              <a:t> ও </a:t>
            </a:r>
            <a:r>
              <a:rPr lang="en-US" dirty="0" err="1" smtClean="0">
                <a:latin typeface="Nirmala UI" panose="020B0502040204020203" pitchFamily="34" charset="0"/>
                <a:ea typeface="Calibri" panose="020F0502020204030204" pitchFamily="34" charset="0"/>
                <a:cs typeface="Times New Roman" panose="02020603050405020304" pitchFamily="18" charset="0"/>
              </a:rPr>
              <a:t>তার</a:t>
            </a:r>
            <a:r>
              <a:rPr lang="en-US" dirty="0" smtClean="0">
                <a:latin typeface="Nirmala UI" panose="020B0502040204020203" pitchFamily="34" charset="0"/>
                <a:ea typeface="Calibri" panose="020F0502020204030204" pitchFamily="34" charset="0"/>
                <a:cs typeface="Times New Roman" panose="02020603050405020304" pitchFamily="18" charset="0"/>
              </a:rPr>
              <a:t> গ্রহসমূহ </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3032" y="1740408"/>
            <a:ext cx="3429000" cy="2057400"/>
          </a:xfrm>
          <a:prstGeom prst="rect">
            <a:avLst/>
          </a:prstGeom>
        </p:spPr>
      </p:pic>
      <p:sp>
        <p:nvSpPr>
          <p:cNvPr id="11" name="Rectangle 10"/>
          <p:cNvSpPr/>
          <p:nvPr/>
        </p:nvSpPr>
        <p:spPr>
          <a:xfrm>
            <a:off x="7363968" y="3889247"/>
            <a:ext cx="2036064" cy="4789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Nirmala UI" panose="020B0502040204020203" pitchFamily="34" charset="0"/>
                <a:ea typeface="Calibri" panose="020F0502020204030204" pitchFamily="34" charset="0"/>
                <a:cs typeface="Times New Roman" panose="02020603050405020304" pitchFamily="18" charset="0"/>
              </a:rPr>
              <a:t>প্রক্সিমা</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Nirmala UI" panose="020B0502040204020203" pitchFamily="34" charset="0"/>
                <a:ea typeface="Calibri" panose="020F0502020204030204" pitchFamily="34" charset="0"/>
                <a:cs typeface="Times New Roman" panose="02020603050405020304" pitchFamily="18" charset="0"/>
              </a:rPr>
              <a:t>সেন্টারাই</a:t>
            </a:r>
            <a:endParaRPr lang="en-US" dirty="0"/>
          </a:p>
        </p:txBody>
      </p:sp>
    </p:spTree>
    <p:extLst>
      <p:ext uri="{BB962C8B-B14F-4D97-AF65-F5344CB8AC3E}">
        <p14:creationId xmlns:p14="http://schemas.microsoft.com/office/powerpoint/2010/main" val="2333544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80">
                                          <p:stCondLst>
                                            <p:cond delay="0"/>
                                          </p:stCondLst>
                                        </p:cTn>
                                        <p:tgtEl>
                                          <p:spTgt spid="9"/>
                                        </p:tgtEl>
                                      </p:cBhvr>
                                    </p:animEffect>
                                    <p:anim calcmode="lin" valueType="num">
                                      <p:cBhvr>
                                        <p:cTn id="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5" dur="26">
                                          <p:stCondLst>
                                            <p:cond delay="650"/>
                                          </p:stCondLst>
                                        </p:cTn>
                                        <p:tgtEl>
                                          <p:spTgt spid="9"/>
                                        </p:tgtEl>
                                      </p:cBhvr>
                                      <p:to x="100000" y="60000"/>
                                    </p:animScale>
                                    <p:animScale>
                                      <p:cBhvr>
                                        <p:cTn id="66" dur="166" decel="50000">
                                          <p:stCondLst>
                                            <p:cond delay="676"/>
                                          </p:stCondLst>
                                        </p:cTn>
                                        <p:tgtEl>
                                          <p:spTgt spid="9"/>
                                        </p:tgtEl>
                                      </p:cBhvr>
                                      <p:to x="100000" y="100000"/>
                                    </p:animScale>
                                    <p:animScale>
                                      <p:cBhvr>
                                        <p:cTn id="67" dur="26">
                                          <p:stCondLst>
                                            <p:cond delay="1312"/>
                                          </p:stCondLst>
                                        </p:cTn>
                                        <p:tgtEl>
                                          <p:spTgt spid="9"/>
                                        </p:tgtEl>
                                      </p:cBhvr>
                                      <p:to x="100000" y="80000"/>
                                    </p:animScale>
                                    <p:animScale>
                                      <p:cBhvr>
                                        <p:cTn id="68" dur="166" decel="50000">
                                          <p:stCondLst>
                                            <p:cond delay="1338"/>
                                          </p:stCondLst>
                                        </p:cTn>
                                        <p:tgtEl>
                                          <p:spTgt spid="9"/>
                                        </p:tgtEl>
                                      </p:cBhvr>
                                      <p:to x="100000" y="100000"/>
                                    </p:animScale>
                                    <p:animScale>
                                      <p:cBhvr>
                                        <p:cTn id="69" dur="26">
                                          <p:stCondLst>
                                            <p:cond delay="1642"/>
                                          </p:stCondLst>
                                        </p:cTn>
                                        <p:tgtEl>
                                          <p:spTgt spid="9"/>
                                        </p:tgtEl>
                                      </p:cBhvr>
                                      <p:to x="100000" y="90000"/>
                                    </p:animScale>
                                    <p:animScale>
                                      <p:cBhvr>
                                        <p:cTn id="70" dur="166" decel="50000">
                                          <p:stCondLst>
                                            <p:cond delay="1668"/>
                                          </p:stCondLst>
                                        </p:cTn>
                                        <p:tgtEl>
                                          <p:spTgt spid="9"/>
                                        </p:tgtEl>
                                      </p:cBhvr>
                                      <p:to x="100000" y="100000"/>
                                    </p:animScale>
                                    <p:animScale>
                                      <p:cBhvr>
                                        <p:cTn id="71" dur="26">
                                          <p:stCondLst>
                                            <p:cond delay="1808"/>
                                          </p:stCondLst>
                                        </p:cTn>
                                        <p:tgtEl>
                                          <p:spTgt spid="9"/>
                                        </p:tgtEl>
                                      </p:cBhvr>
                                      <p:to x="100000" y="95000"/>
                                    </p:animScale>
                                    <p:animScale>
                                      <p:cBhvr>
                                        <p:cTn id="72" dur="166" decel="50000">
                                          <p:stCondLst>
                                            <p:cond delay="1834"/>
                                          </p:stCondLst>
                                        </p:cTn>
                                        <p:tgtEl>
                                          <p:spTgt spid="9"/>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6" presetClass="entr" presetSubtype="0"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wipe(down)">
                                      <p:cBhvr>
                                        <p:cTn id="77" dur="580">
                                          <p:stCondLst>
                                            <p:cond delay="0"/>
                                          </p:stCondLst>
                                        </p:cTn>
                                        <p:tgtEl>
                                          <p:spTgt spid="10"/>
                                        </p:tgtEl>
                                      </p:cBhvr>
                                    </p:animEffect>
                                    <p:anim calcmode="lin" valueType="num">
                                      <p:cBhvr>
                                        <p:cTn id="7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3" dur="26">
                                          <p:stCondLst>
                                            <p:cond delay="650"/>
                                          </p:stCondLst>
                                        </p:cTn>
                                        <p:tgtEl>
                                          <p:spTgt spid="10"/>
                                        </p:tgtEl>
                                      </p:cBhvr>
                                      <p:to x="100000" y="60000"/>
                                    </p:animScale>
                                    <p:animScale>
                                      <p:cBhvr>
                                        <p:cTn id="84" dur="166" decel="50000">
                                          <p:stCondLst>
                                            <p:cond delay="676"/>
                                          </p:stCondLst>
                                        </p:cTn>
                                        <p:tgtEl>
                                          <p:spTgt spid="10"/>
                                        </p:tgtEl>
                                      </p:cBhvr>
                                      <p:to x="100000" y="100000"/>
                                    </p:animScale>
                                    <p:animScale>
                                      <p:cBhvr>
                                        <p:cTn id="85" dur="26">
                                          <p:stCondLst>
                                            <p:cond delay="1312"/>
                                          </p:stCondLst>
                                        </p:cTn>
                                        <p:tgtEl>
                                          <p:spTgt spid="10"/>
                                        </p:tgtEl>
                                      </p:cBhvr>
                                      <p:to x="100000" y="80000"/>
                                    </p:animScale>
                                    <p:animScale>
                                      <p:cBhvr>
                                        <p:cTn id="86" dur="166" decel="50000">
                                          <p:stCondLst>
                                            <p:cond delay="1338"/>
                                          </p:stCondLst>
                                        </p:cTn>
                                        <p:tgtEl>
                                          <p:spTgt spid="10"/>
                                        </p:tgtEl>
                                      </p:cBhvr>
                                      <p:to x="100000" y="100000"/>
                                    </p:animScale>
                                    <p:animScale>
                                      <p:cBhvr>
                                        <p:cTn id="87" dur="26">
                                          <p:stCondLst>
                                            <p:cond delay="1642"/>
                                          </p:stCondLst>
                                        </p:cTn>
                                        <p:tgtEl>
                                          <p:spTgt spid="10"/>
                                        </p:tgtEl>
                                      </p:cBhvr>
                                      <p:to x="100000" y="90000"/>
                                    </p:animScale>
                                    <p:animScale>
                                      <p:cBhvr>
                                        <p:cTn id="88" dur="166" decel="50000">
                                          <p:stCondLst>
                                            <p:cond delay="1668"/>
                                          </p:stCondLst>
                                        </p:cTn>
                                        <p:tgtEl>
                                          <p:spTgt spid="10"/>
                                        </p:tgtEl>
                                      </p:cBhvr>
                                      <p:to x="100000" y="100000"/>
                                    </p:animScale>
                                    <p:animScale>
                                      <p:cBhvr>
                                        <p:cTn id="89" dur="26">
                                          <p:stCondLst>
                                            <p:cond delay="1808"/>
                                          </p:stCondLst>
                                        </p:cTn>
                                        <p:tgtEl>
                                          <p:spTgt spid="10"/>
                                        </p:tgtEl>
                                      </p:cBhvr>
                                      <p:to x="100000" y="95000"/>
                                    </p:animScale>
                                    <p:animScale>
                                      <p:cBhvr>
                                        <p:cTn id="90" dur="166" decel="50000">
                                          <p:stCondLst>
                                            <p:cond delay="1834"/>
                                          </p:stCondLst>
                                        </p:cTn>
                                        <p:tgtEl>
                                          <p:spTgt spid="10"/>
                                        </p:tgtEl>
                                      </p:cBhvr>
                                      <p:to x="100000" y="100000"/>
                                    </p:animScale>
                                  </p:childTnLst>
                                </p:cTn>
                              </p:par>
                              <p:par>
                                <p:cTn id="91" presetID="26" presetClass="entr" presetSubtype="0" fill="hold" grpId="0"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wipe(down)">
                                      <p:cBhvr>
                                        <p:cTn id="93" dur="580">
                                          <p:stCondLst>
                                            <p:cond delay="0"/>
                                          </p:stCondLst>
                                        </p:cTn>
                                        <p:tgtEl>
                                          <p:spTgt spid="11"/>
                                        </p:tgtEl>
                                      </p:cBhvr>
                                    </p:animEffect>
                                    <p:anim calcmode="lin" valueType="num">
                                      <p:cBhvr>
                                        <p:cTn id="9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9" dur="26">
                                          <p:stCondLst>
                                            <p:cond delay="650"/>
                                          </p:stCondLst>
                                        </p:cTn>
                                        <p:tgtEl>
                                          <p:spTgt spid="11"/>
                                        </p:tgtEl>
                                      </p:cBhvr>
                                      <p:to x="100000" y="60000"/>
                                    </p:animScale>
                                    <p:animScale>
                                      <p:cBhvr>
                                        <p:cTn id="100" dur="166" decel="50000">
                                          <p:stCondLst>
                                            <p:cond delay="676"/>
                                          </p:stCondLst>
                                        </p:cTn>
                                        <p:tgtEl>
                                          <p:spTgt spid="11"/>
                                        </p:tgtEl>
                                      </p:cBhvr>
                                      <p:to x="100000" y="100000"/>
                                    </p:animScale>
                                    <p:animScale>
                                      <p:cBhvr>
                                        <p:cTn id="101" dur="26">
                                          <p:stCondLst>
                                            <p:cond delay="1312"/>
                                          </p:stCondLst>
                                        </p:cTn>
                                        <p:tgtEl>
                                          <p:spTgt spid="11"/>
                                        </p:tgtEl>
                                      </p:cBhvr>
                                      <p:to x="100000" y="80000"/>
                                    </p:animScale>
                                    <p:animScale>
                                      <p:cBhvr>
                                        <p:cTn id="102" dur="166" decel="50000">
                                          <p:stCondLst>
                                            <p:cond delay="1338"/>
                                          </p:stCondLst>
                                        </p:cTn>
                                        <p:tgtEl>
                                          <p:spTgt spid="11"/>
                                        </p:tgtEl>
                                      </p:cBhvr>
                                      <p:to x="100000" y="100000"/>
                                    </p:animScale>
                                    <p:animScale>
                                      <p:cBhvr>
                                        <p:cTn id="103" dur="26">
                                          <p:stCondLst>
                                            <p:cond delay="1642"/>
                                          </p:stCondLst>
                                        </p:cTn>
                                        <p:tgtEl>
                                          <p:spTgt spid="11"/>
                                        </p:tgtEl>
                                      </p:cBhvr>
                                      <p:to x="100000" y="90000"/>
                                    </p:animScale>
                                    <p:animScale>
                                      <p:cBhvr>
                                        <p:cTn id="104" dur="166" decel="50000">
                                          <p:stCondLst>
                                            <p:cond delay="1668"/>
                                          </p:stCondLst>
                                        </p:cTn>
                                        <p:tgtEl>
                                          <p:spTgt spid="11"/>
                                        </p:tgtEl>
                                      </p:cBhvr>
                                      <p:to x="100000" y="100000"/>
                                    </p:animScale>
                                    <p:animScale>
                                      <p:cBhvr>
                                        <p:cTn id="105" dur="26">
                                          <p:stCondLst>
                                            <p:cond delay="1808"/>
                                          </p:stCondLst>
                                        </p:cTn>
                                        <p:tgtEl>
                                          <p:spTgt spid="11"/>
                                        </p:tgtEl>
                                      </p:cBhvr>
                                      <p:to x="100000" y="95000"/>
                                    </p:animScale>
                                    <p:animScale>
                                      <p:cBhvr>
                                        <p:cTn id="10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P spid="11" grpId="0" animBg="1"/>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371</TotalTime>
  <Words>710</Words>
  <Application>Microsoft Office PowerPoint</Application>
  <PresentationFormat>Widescreen</PresentationFormat>
  <Paragraphs>107</Paragraphs>
  <Slides>17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Century Gothic</vt:lpstr>
      <vt:lpstr>NikoshBAN</vt:lpstr>
      <vt:lpstr>Nirmala UI</vt:lpstr>
      <vt:lpstr>Times New Roman</vt:lpstr>
      <vt:lpstr>Vrinda</vt:lpstr>
      <vt:lpstr>Wingdings 3</vt:lpstr>
      <vt:lpstr>Wisp</vt:lpstr>
      <vt:lpstr>আজকের ক্লাসে সবাইকে স্বাগতম</vt:lpstr>
      <vt:lpstr>পরিচিতি</vt:lpstr>
      <vt:lpstr>এসো নিচের ছবিগুলো লক্ষ করি </vt:lpstr>
      <vt:lpstr>শিখন ফল</vt:lpstr>
      <vt:lpstr>PowerPoint Presentation</vt:lpstr>
      <vt:lpstr>একক কাজ </vt:lpstr>
      <vt:lpstr>মহাকাশে চন্দ্র, সূর্য, গ্রহ, নক্ষত্র, ধূমকেতু, উল্কা, নীহারিকা,  কৃষ্ণবামন (Black dwarf), কৃষ্ণগহ্বর (Black hole) প্রভৃতি সবকিছুই রয়েছে। এদের সবাইকে নিয়ে গঠিত হয়েছে মহাবিশ্ব। মহাবিশ্ব যে কত বড় তা কেউ জানে না। কেউ জানে না মহাবিশ্বের আকার বা আকৃতি কেমন, অনেক বিজ্ঞানী মনে করেন মহাবিশ্বের শুরু ও শেষ নেই।</vt:lpstr>
      <vt:lpstr>যেসব জ্যোতিষ্কের নিজের আলো আছে তাদের নক্ষত্র বলে। মহাকাশে অসংখ্য নক্ষত্র রয়েছে । খালি চোখে আমরা মাত্র কয়েক হাজার নক্ষত্র দেখতে পাই। এদের কয়েকটি পৃথিবী থেকে শক্তিশালী দূরবীক্ষণ যন্ত্রের সাহায্যে দেখা যায়। </vt:lpstr>
      <vt:lpstr> পৃথিবী ও নক্ষত্রদের মধ্যে এবং নক্ষত্রদের পরস্পরের মধ্যে দূরত্ব এত বেশি যে কিলোমিটার দ্বারা এই দূরত্ব প্রকাশ করা যায় না। এই দূরত্ব আলোক বর্ষ এককে মাপা হয়।</vt:lpstr>
      <vt:lpstr>মেঘমুক্ত অন্ধকার রাতে আকাশের দিকে তাকালে মনে হয় কয়েকটি নক্ষত্র বিশেষ আকৃতিতে মিলে জোট বেঁধেছে। এভাবে আমাদের পরিচিত আকৃতিতে নক্ষত্রদলকে নক্ষত্রমণ্ডলী বলে।</vt:lpstr>
      <vt:lpstr>দলীয় কাজ </vt:lpstr>
      <vt:lpstr>প্রাচীনকালে জ্যোতির্বিজ্ঞানীরা এক একটি নক্ষত্রদলকে কাল্পনিক রেখা দ্বারা যুক্ত করে বিভিন্ন আকৃতি কল্পনা করে বিভিন্ন নাম দিয়েছেন।এদের কোনোটা দেখতে ভল্লুকের মতো, কোনোটা শিকারির মতো। এদের মধ্যে সপ্তর্ষিমন্ডল (Great Bear), কালপুরুষ (Orion), ক্যাসিওপিয়া (Cassiopeia), লঘুসপ্তর্ষি (Little Bear), বৃহৎ কুকুরমন্ডল (Canis Major) ইত্যাদি উল্লেখযোগ্য।</vt:lpstr>
      <vt:lpstr>মহাকাশে গ্রহ, নক্ষত্র, ধূলিকণা, ধূমকেতু ও বাষ্পকুন্ডের এক বিশাল সমাবেশকে গ্যালাক্সি বা নক্ষত্রজগৎ বলে।</vt:lpstr>
      <vt:lpstr>মহাকাশে একশত বিলিয়ন গ্যালাক্সি রয়েছে। এদের বিভিন্ন আকার ও আকৃতি রয়েছে, তবে এদের অধিকাংশই সর্পিলাকার বা উপবৃত্তাকার। সর্পিলাকার গ্যালাক্সিগুলো বৃহৎ আকৃতির এবং উপবৃত্তাকার গ্যালাক্সিগুলো বেশি উজ্জ্বল।কোনো একটি গ্যালাক্সির ক্ষুদ্র অংশকে ছায়াপথ বলে।</vt:lpstr>
      <vt:lpstr>মূল্যায়ন </vt:lpstr>
      <vt:lpstr>বাড়ির কাজ </vt:lpstr>
      <vt:lpstr>সবাইকে ধন্যবাদ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স্বাগতম</dc:title>
  <dc:creator>kkc</dc:creator>
  <cp:lastModifiedBy>kkc</cp:lastModifiedBy>
  <cp:revision>47</cp:revision>
  <dcterms:created xsi:type="dcterms:W3CDTF">2025-10-19T09:11:11Z</dcterms:created>
  <dcterms:modified xsi:type="dcterms:W3CDTF">2026-07-31T17:47:21Z</dcterms:modified>
</cp:coreProperties>
</file>