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wSVEfk0LbLvakjF7uvaeNg" hashData="vfQZxdBd9MaE0Nig2QlRCuHyIdc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72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750" y="2147887"/>
            <a:ext cx="9525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0515" y="3148012"/>
            <a:ext cx="7750968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000"/>
              </a:lnSpc>
              <a:defRPr/>
            </a:pPr>
            <a:r>
              <a:rPr sz="4800" b="1" i="0" u="none">
                <a:solidFill>
                  <a:srgbClr val="F8FAFC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0900" y="4720590"/>
            <a:ext cx="54102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93C5FD"/>
                </a:solidFill>
                <a:latin typeface="Hind Siliguri Medium"/>
              </a:rPr>
              <a:t>ফিন্যান্স ও ব্যাংকিং অনলাইন ক্লাসে তোমাদের সুস্বাগতম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33575"/>
            <a:ext cx="11049000" cy="7352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1390650"/>
            <a:ext cx="39719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গড় মুনাফার হার নির্ণয়ের জন্য নিচের সূত্রটি ব্যবহার করো: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331" y="2143125"/>
            <a:ext cx="3081188" cy="3161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281166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গড় নিট মুনাফা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= (সব বছরের মোট নিট মুনাফা) ÷ বছরের সংখ্যা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24981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গড় বিনিয়োগ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= (প্রাথমিক বিনিয়োগ + অবশেষ মূল্য) ÷ 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68796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সিদ্ধান্ত নিয়ম: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যে প্রকল্পের গড় মুনাফার হার বেশি, সেটি গ্রহণযোগ্য।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844998"/>
            <a:ext cx="17145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83148"/>
            <a:ext cx="17145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721298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গড় মুনাফার হার (ARR) সূত্র ও নিয়ম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390650"/>
            <a:ext cx="57054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প্রতি বছর সমান নগদ আন্তঃপ্রবাহ হলে পে-ব্যাক সময় সূত্রের সাহায্যে নির্ণয় করা যায়: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23" y="2143125"/>
            <a:ext cx="2126753" cy="2970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4875" y="279261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সমান নগদ প্রবাহের ক্ষেত্রে: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প্রাথমিক বিনিয়োগকে বার্ষিক নগদ প্রবাহ দিয়ে ভাগ কর।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23076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অসমান নগদ প্রবাহের ক্ষেত্রে: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ক্রমযোজিত নগদ প্রবাহ বের করে পে-ব্যাক সময় নির্ণয় কর।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66891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সিদ্ধান্ত নিয়ম: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যে প্রকল্পের পে-ব্যাক সময় যত কম, সেটি তত বেশি গ্রহণযোগ্য।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25948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264098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702248"/>
            <a:ext cx="190500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পে-ব্যাক সময় (PBP) সূত্র ও নিয়ম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2009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নিচের প্রশ্নটির উত্তর খাতায় লেখ: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2038350"/>
            <a:ext cx="105251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'ক' একটি প্রকল্প যেখানে প্রাথমিক বিনিয়োগ ৫০,০০০ টাকা। প্রকল্প থেকে আগামী ৩ বছর যথাক্রমে ২০,০০০ টাকা, ২৫,০০০ টাকা ও ২৫,০০০ টাকা নগদ আন্তঃপ্রবাহ পাওয়া যাবে।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278130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D97706"/>
                </a:solidFill>
                <a:latin typeface="Hind Siliguri"/>
              </a:rPr>
              <a:t>প্রশ্ন: প্রকল্পটির ক্রমযোজিত নগদ প্রবাহ সারণী তৈরি কর এবং পে-ব্যাক সময় কত তা নির্ণয় কর।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একক কাজ (সময়: ৫ মিনিট)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2686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দুইজন মিলে আলোচনা করে সমাধান কর: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2009775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একটি প্রকল্পের তথ্য নিচে দেওয়া হলো: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3457575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D97706"/>
                </a:solidFill>
                <a:latin typeface="Hind Siliguri"/>
              </a:rPr>
              <a:t>প্রশ্ন: প্রকল্পটির গড় মুনাফার হার (ARR) নির্ণয় কর।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2525" y="2409825"/>
            <a:ext cx="857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8250" y="2409825"/>
            <a:ext cx="10144125" cy="28575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প্রাথমিক বিনিয়োগ: ১,০০,০০০ টাকা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2695575"/>
            <a:ext cx="857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8250" y="2695575"/>
            <a:ext cx="10144125" cy="28575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মেয়াদ: ৩ বছর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2981325"/>
            <a:ext cx="857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8250" y="2981325"/>
            <a:ext cx="10144125" cy="28575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 বছরের নিট মুনাফা যথাক্রমে: ১০,০০০ টাকা, ১৫,০০০ টাকা এবং ২০,০০০ টাকা।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জোড়ায় কাজ (সময়: ৮ মিনিট)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3790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গড় নিট মুনাফা নির্ণয়: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198120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মোট নিট মুনাফা = (১০,০০০ + ১৫,০০০ + ২০,০০০) = ৪৫,০০০ টাকা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238125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গড় নিট মুনাফা = ৪৫,০০০ ÷ ৩ =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১৫,০০০ টাকা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250" y="2781300"/>
            <a:ext cx="10525125" cy="9525"/>
          </a:xfrm>
          <a:prstGeom prst="rect">
            <a:avLst/>
          </a:prstGeom>
          <a:solidFill>
            <a:srgbClr val="BBF7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7250" y="2886075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গড় বিনিয়োগ নির্ণয়: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286125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গড় বিনিয়োগ = ১,০০,০০০ ÷ ২ =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৫০,০০০ টাকা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7250" y="3686175"/>
            <a:ext cx="10525125" cy="9525"/>
          </a:xfrm>
          <a:prstGeom prst="rect">
            <a:avLst/>
          </a:prstGeom>
          <a:solidFill>
            <a:srgbClr val="BBF7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57250" y="379095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গড় মুনাফার হার (ARR):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7250" y="419100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ARR = (১৫,০০০ ÷ ৫০,০০০) × ১০০ =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৩০%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7250" y="4591050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5803D"/>
                </a:solidFill>
                <a:latin typeface="Hind Siliguri"/>
              </a:rPr>
              <a:t>উত্তর: প্রকল্পটির গড় মুনাফার হার ৩০%।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জোড়ায় কাজের নমুনা উত্তর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2514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দলে বিভক্ত হয়ে সিদ্ধান্ত নাও: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2009775"/>
            <a:ext cx="105251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জনাব রহিম 'শাপলা' ও 'গোলাপ' দুটি প্রকল্পের মধ্যে যেকোনো একটিতে ৮০,০০০ টাকা বিনিয়োগ করতে চান।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3286125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D97706"/>
                </a:solidFill>
                <a:latin typeface="Hind Siliguri"/>
              </a:rPr>
              <a:t>প্রশ্ন: জনাব রহিমের জন্য কোন প্রকল্পটি গ্রহণ করা উচিত এবং কেন? যুক্তি দাও।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0625" y="2409825"/>
            <a:ext cx="10191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শাপলা প্রকল্প: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পে-ব্যাক সময় ৩ বছর।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90625" y="2847975"/>
            <a:ext cx="10191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গোলাপ প্রকল্প: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পে-ব্যাক সময় ২.৫ বছর।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443162"/>
            <a:ext cx="1143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881312"/>
            <a:ext cx="114300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দলীয় কাজ (সময়: ১০ মিনিট)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26336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1051381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5803D"/>
                </a:solidFill>
                <a:latin typeface="Hind Siliguri"/>
              </a:rPr>
              <a:t>সিদ্ধান্ত ও যুক্তিসমূহ: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2076450"/>
            <a:ext cx="1052512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1" i="0" u="none">
                <a:solidFill>
                  <a:srgbClr val="0F172A"/>
                </a:solidFill>
                <a:latin typeface="Hind Siliguri"/>
              </a:rPr>
              <a:t>জনাব রহিমের জন্য 'গোলাপ' প্রকল্পটি গ্রহণ করা উচিত।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90625" y="2519362"/>
            <a:ext cx="10191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কম পে-ব্যাক সময়: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গোলাপ প্রকল্পের পে-ব্যাক সময় (২.৫ বছর), শাপলা প্রকল্পের (৩ বছর) চেয়ে কম।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0625" y="2957512"/>
            <a:ext cx="10191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দ্রুত অর্থ ফেরত: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গোলাপ প্রকল্পে বিনিয়োগকৃত মূলধন দ্রুত উঠে আসবে, যা ঝুঁকি হ্রাস করে।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90625" y="3395662"/>
            <a:ext cx="10191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তরলতা বৃদ্ধি: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দ্রুত অর্থ ফেরত আসলে ব্যবসায়ের তারল্য ও পুনরবিনিয়োগের সুযোগ বাড়ে।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552700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990850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3429000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390650"/>
            <a:ext cx="21050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সঠিক উত্তরটি খাতায় লেখ: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1847850"/>
            <a:ext cx="107156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মূলধনি বাজেট কোন ধরনের সিদ্ধান্ত?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(ক) স্বল্পমেয়াদি (খ) দীর্ঘমেয়াদি (গ) চলতি (ঘ) শূন্যমেয়াদি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571750"/>
            <a:ext cx="107156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অবচয় কোনো প্রকল্পের কী বৃদ্ধি করে?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(ক) নিট মুনাফা (খ) কর (গ) নগদ প্রবাহ (ঘ) মূলধন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295650"/>
            <a:ext cx="107156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গড় মুনাফার হার পদ্ধতিতে কোনটি বিবেচনা করা হয়?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(ক) নিট মুনাফা (খ) মোট বিক্রি (গ) শুধুমাত্র অবচয় (ঘ) চলতি সম্পদ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4019550"/>
            <a:ext cx="107156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 যে প্রকল্পের পে-ব্যাক সময় কম, সেটি —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(ক) গ্রহণযোগ্য (খ) বর্জনীয় (গ) ঝুঁকিপূর্ণ (ঘ) লাভহীন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81187"/>
            <a:ext cx="123825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605087"/>
            <a:ext cx="12382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328987"/>
            <a:ext cx="12382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052887"/>
            <a:ext cx="123825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মূল্যায়ন / বহুনিবার্চনী প্রশ্ন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5405437" cy="1466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2" y="1390650"/>
            <a:ext cx="5405437" cy="1466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95625"/>
            <a:ext cx="5405437" cy="14668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2" y="3095625"/>
            <a:ext cx="5405437" cy="14668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1638300"/>
            <a:ext cx="5115639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প্রশ্ন ১ এর উত্তর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2152650"/>
            <a:ext cx="487203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1" i="0" u="none">
                <a:solidFill>
                  <a:srgbClr val="15803D"/>
                </a:solidFill>
                <a:latin typeface="Hind Siliguri"/>
              </a:rPr>
              <a:t>(খ) দীর্ঘমেয়াদি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1638300"/>
            <a:ext cx="5115639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প্রশ্ন ২ এর উত্তর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0812" y="2152650"/>
            <a:ext cx="487203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1" i="0" u="none">
                <a:solidFill>
                  <a:srgbClr val="15803D"/>
                </a:solidFill>
                <a:latin typeface="Hind Siliguri"/>
              </a:rPr>
              <a:t>(গ) নগদ প্রবাহ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3343275"/>
            <a:ext cx="5115639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প্রশ্ন ৩ এর উত্তর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7250" y="3857625"/>
            <a:ext cx="487203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1" i="0" u="none">
                <a:solidFill>
                  <a:srgbClr val="15803D"/>
                </a:solidFill>
                <a:latin typeface="Hind Siliguri"/>
              </a:rPr>
              <a:t>(ক) নিট মুনাফা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00812" y="3343275"/>
            <a:ext cx="5115639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প্রশ্ন ৪ এর উত্তর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00812" y="3857625"/>
            <a:ext cx="487203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1" i="0" u="none">
                <a:solidFill>
                  <a:srgbClr val="15803D"/>
                </a:solidFill>
                <a:latin typeface="Hind Siliguri"/>
              </a:rPr>
              <a:t>(ক) গ্রহণযোগ্য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809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আজকের পাঠে আমরা শিখলাম 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39077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মূলধনি বাজেটিং: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ব্যবসায় প্রতিষ্ঠানের স্থায়ী সম্পদে দীর্ঘমেয়াদি বিনিয়োগের মূল্যায়ন প্রক্রিয়া।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282892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গুরুত্ব: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সঠিক বিনিয়োগ সিদ্ধান্ত প্রতিষ্ঠানের ঝুঁকি কমায় এবং মুনাফা বৃদ্ধি নিশ্চিত করে।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26707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পদ্ধতিসমূহ: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গড় মুনাফার হার (ARR) ও পে-ব্যাক সময় (PBP) নির্ণয় করার কৌশল।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70522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সিদ্ধান্ত নীতি: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বেশি ARR এবং কম PBP বিশিষ্ট প্রকল্প নির্বাচনে অগ্রাধিকার দেওয়া হয়।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24112"/>
            <a:ext cx="14287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62262"/>
            <a:ext cx="14287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300412"/>
            <a:ext cx="142875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38562"/>
            <a:ext cx="142875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5475"/>
            <a:ext cx="5357812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895475"/>
            <a:ext cx="535781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390650"/>
            <a:ext cx="8403688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নিচের </a:t>
            </a:r>
            <a:r>
              <a:rPr sz="1650" b="0" i="0" u="none" smtClean="0">
                <a:solidFill>
                  <a:srgbClr val="334155"/>
                </a:solidFill>
                <a:latin typeface="Hind Siliguri"/>
              </a:rPr>
              <a:t>ছবি</a:t>
            </a:r>
            <a:r>
              <a:rPr lang="en-US" sz="1650" b="0" i="0" u="none" dirty="0" smtClean="0">
                <a:solidFill>
                  <a:srgbClr val="334155"/>
                </a:solidFill>
                <a:latin typeface="Hind Siliguri"/>
              </a:rPr>
              <a:t>র</a:t>
            </a:r>
            <a:r>
              <a:rPr sz="1650" b="0" i="0" u="none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মাধ্যমে আজকের পাঠের মূল বিষয়বস্তু বোঝার চেষ্টা করো: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5610225"/>
            <a:ext cx="53578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1E3A8A"/>
                </a:solidFill>
                <a:latin typeface="Hind Siliguri SemiBold"/>
              </a:rPr>
              <a:t>চিত্র ১: ব্যবসায়িক দীর্ঘমেয়াদি যন্ত্রপাতি ক্রয়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687" y="5610225"/>
            <a:ext cx="53578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1E3A8A"/>
                </a:solidFill>
                <a:latin typeface="Hind Siliguri SemiBold"/>
              </a:rPr>
              <a:t>চিত্র ২: মূলধনি আয়-ব্যয় হিসাব ও প্রাক্কলন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1905000"/>
            <a:ext cx="5338762" cy="3600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2212" y="1905000"/>
            <a:ext cx="5338762" cy="3600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ছবিগুলো মনোযোগ দিয়ে লক্ষ্য করো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837" y="2209800"/>
            <a:ext cx="1076325" cy="857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5438" y="3305175"/>
            <a:ext cx="8981122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75"/>
              </a:lnSpc>
            </a:pPr>
            <a:r>
              <a:rPr sz="3900" b="1" i="0" u="none">
                <a:solidFill>
                  <a:srgbClr val="0F172A"/>
                </a:solidFill>
                <a:latin typeface="Hind Siliguri"/>
              </a:rPr>
              <a:t>তোমাদের কোনো প্রশ্ন আছে?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9275" y="4067175"/>
            <a:ext cx="85534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1950" b="0" i="0" u="none">
                <a:solidFill>
                  <a:srgbClr val="475569"/>
                </a:solidFill>
                <a:latin typeface="Hind Siliguri"/>
              </a:rPr>
              <a:t>আজকের পাঠের মূলধনি আয়-ব্যয় প্রাক্কলন বিষয়ে কোনো অস্পষ্টতা থাকলে নিদ্বির্ধায় প্রশ্ন করো!</a:t>
            </a:r>
          </a:p>
        </p:txBody>
      </p:sp>
    </p:spTree>
  </p:cSld>
  <p:clrMapOvr>
    <a:masterClrMapping/>
  </p:clrMapOvr>
  <p:transition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390650"/>
            <a:ext cx="3810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নিচের প্রশ্নগুলোর উত্তর খাতায় তৈরি করে আনবে: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184785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প্রশ্ন ১: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মূলধনি আয়-ব্যয় প্রাক্কলন বলতে কী বোঝ? উদাহরণসহ লেখ।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28600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প্রশ্ন 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মূলধনি বাজেটিং-কে ব্যবসায়ের সাফল্যের চাবিকাঠি বলা হয় কেন?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272415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প্রশ্ন ৩: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গড় মুনাফার হার (ARR) এবং পে-ব্যাক সময় (PBP) পদ্ধতির মধ্যে ২টি মূল পার্থক্য লেখ।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16230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প্রশ্ন ৪: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পে-ব্যাক সময় পদ্ধতির প্রধান দুটি সীমাবদ্ধতা কী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600450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প্রশ্ন ৫: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একটি প্রকল্পে ৫০,০০০ টাকা বিনিয়োগ করে বছরে ১০,০০০ টাকা নগদ পাওয়া গেলে পে-ব্যাক সময় কত?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81187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319337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57487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195637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33787"/>
            <a:ext cx="190500" cy="2000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বাড়ির কাজ (Homework)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90907" y="2505075"/>
            <a:ext cx="2700337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sz="4800" b="1" i="0" u="none" smtClean="0">
                <a:solidFill>
                  <a:srgbClr val="FFFFFF"/>
                </a:solidFill>
                <a:latin typeface="Hind Siliguri"/>
              </a:rPr>
              <a:t>ধন্যবাদ</a:t>
            </a:r>
            <a:endParaRPr sz="4800" b="1" i="0" u="none">
              <a:solidFill>
                <a:srgbClr val="FFFFFF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4637" y="3838575"/>
            <a:ext cx="65627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CBD5E1"/>
                </a:solidFill>
                <a:latin typeface="Hind Siliguri"/>
              </a:rPr>
              <a:t>মনোযোগ দিয়ে ক্লাসে অংশগ্রহণ করার জন্য সবাইকে অনেক ধন্যবাদ।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5787" y="4448175"/>
            <a:ext cx="34004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38BDF8"/>
                </a:solidFill>
                <a:latin typeface="Hind Siliguri"/>
              </a:rPr>
              <a:t>সবাই ভালো থেকো ও নিয়মিত পড়াশোনা কর।</a:t>
            </a:r>
          </a:p>
        </p:txBody>
      </p:sp>
    </p:spTree>
  </p:cSld>
  <p:clrMapOvr>
    <a:masterClrMapping/>
  </p:clrMapOvr>
  <p:transition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5357812" cy="3838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390650"/>
            <a:ext cx="5357812" cy="38385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150" y="2371725"/>
            <a:ext cx="5105638" cy="419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819150" y="2847975"/>
            <a:ext cx="4862512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19150" y="2981325"/>
            <a:ext cx="4862512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409950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পদবি: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সহকারী শিক্ষক (ব্যবসায় শিক্ষা)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3810000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শিক্ষাগত যোগ্যতা: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বি.এড, এম.এড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4210050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প্রতিষ্ঠান: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আর.আর.টেক্সটাইল মিলস্ উচ্চ বিদ্যালয়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0337" y="2371725"/>
            <a:ext cx="5105638" cy="419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5803D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10337" y="2847975"/>
            <a:ext cx="4862512" cy="19050"/>
          </a:xfrm>
          <a:prstGeom prst="rect">
            <a:avLst/>
          </a:prstGeom>
          <a:solidFill>
            <a:srgbClr val="86EF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10337" y="2981325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0337" y="3381375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0337" y="3781425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৬ষ্ঠ অধ্যায়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337" y="4181475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পাঠ: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মূলধনি আয়-ব্যয় প্রাক্কলন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0337" y="4581525"/>
            <a:ext cx="48625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1762125"/>
            <a:ext cx="304800" cy="3429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0337" y="1762125"/>
            <a:ext cx="342900" cy="3429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175" y="2452687"/>
            <a:ext cx="9391650" cy="2581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2625" y="2928937"/>
            <a:ext cx="83629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0" i="0" u="none">
                <a:solidFill>
                  <a:srgbClr val="1D4ED8"/>
                </a:solidFill>
                <a:latin typeface="Hind Siliguri SemiBold"/>
              </a:rPr>
              <a:t>৬ষ্ঠ অধ্যায়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43551" y="3367087"/>
            <a:ext cx="8781097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75"/>
              </a:lnSpc>
            </a:pPr>
            <a:r>
              <a:rPr sz="3900" b="1" i="0" u="none">
                <a:solidFill>
                  <a:srgbClr val="1E3A8A"/>
                </a:solidFill>
                <a:latin typeface="Hind Siliguri"/>
              </a:rPr>
              <a:t>মূলধনি আয়-ব্যয় প্রাক্কলন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52625" y="4129087"/>
            <a:ext cx="836295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Hind Siliguri"/>
              </a:rPr>
              <a:t>(Capital Budgeting / Revenue-Expenditure Estimation)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আজকের পাঠ শিরোনাম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809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এই পাঠ শেষে তোমরা 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39077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মূলধনি আয়-ব্যয় প্রাক্কলনের ধারণা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ব্যাখ্যা করতে পারবে।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282892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মূলধনি আয়-ব্যয় প্রাক্কলনের গুরুত্ব ও প্রয়োগক্ষেত্র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চিহ্নিত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26707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গড় মুনাফার হার (ARR) পদ্ধতি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ব্যাখ্যা ও গাণিতিক মূল্যায়ন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705225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পে-ব্যাক সময় (PBP) পদ্ধতি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নির্ণয় করে সিদ্ধান্ত গ্রহণ করতে পারবে।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24112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62262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300412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38562"/>
            <a:ext cx="190500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5475"/>
            <a:ext cx="3524250" cy="2676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1895475"/>
            <a:ext cx="3524250" cy="2676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1895475"/>
            <a:ext cx="3524250" cy="2676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1390650"/>
            <a:ext cx="28956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চিন্তা করো এবং প্রশ্নগুলোর উত্তর দাও: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2838450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১. স্থায়ী সম্পদ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352800"/>
            <a:ext cx="30289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ব্যবসায়িক প্রতিষ্ঠানে স্থায়ী সম্পদ বলতে তোমরা কী বোঝ? কয়েকটি উদাহরণ দাও।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1525" y="2838450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২. দীর্ঘমেয়াদি বিনিয়োগ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3352800"/>
            <a:ext cx="30289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একটি নতুন যন্ত্রপাতি বা জমি কেনার সিদ্ধান্ত স্বল্পমেয়াদি নাকি দীর্ঘমেয়াদি?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43900" y="2838450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৩. প্রাক্কলন কী?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3900" y="3352800"/>
            <a:ext cx="302895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ভবিষ্যতের আয় ও ব্যয় সম্পর্কে পূর্বেই অনুমান করাকে ফিন্যান্সের ভাষায় কী বলা হয়?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228850"/>
            <a:ext cx="342900" cy="3429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2228850"/>
            <a:ext cx="342900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2228850"/>
            <a:ext cx="257175" cy="3429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11049000" cy="1165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581150"/>
            <a:ext cx="10525125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মূলধনি বাজেট (Capital Budgeting):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ব্যবসায় প্রতিষ্ঠানের দীর্ঘমেয়াদি বিনিয়োগ সিদ্ধান্তের সাথে মূলধনি আয়-ব্যয় প্রাক্কলন প্রক্রিয়া জড়িত। এটি দীর্ঘমেয়াদি সম্পদ যেমন— জমি, দালানকোঠা, যন্ত্রপাতি ক্রয় বা নতুন প্রকল্প গ্রহণের পরিকল্পনা মূল্যায়ন নির্দেশ করে।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842021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নগদ প্রবাহের পূর্বাভাস: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সম্ভাব্য মূলধনি বিনিয়োগ থেকে ভবিষ্যতে কত টাকা আসবে বা যাবে তার হিসাব।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280171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ঝুঁকি মূল্যায়ন: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প্রকল্পটিতে কতখানি ঝুঁকি রয়েছে তা নিরূপণ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718321"/>
            <a:ext cx="10715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প্রকল্প নির্বাচন: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একাধিক বিকল্পের মধ্যে লাভজনক প্রকল্পটি গ্রহণ করা।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75359"/>
            <a:ext cx="17145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313509"/>
            <a:ext cx="17145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51659"/>
            <a:ext cx="171450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মূলধনি আয়-ব্যয় প্রাক্কলনের ধারণা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90650"/>
            <a:ext cx="3524250" cy="2676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1390650"/>
            <a:ext cx="3524250" cy="2676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1390650"/>
            <a:ext cx="3524250" cy="2676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2333625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মুনাফাজাতীয় প্রভাব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2847975"/>
            <a:ext cx="302895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দীর্ঘমেয়াদি বিনিয়োগের ওপর প্রতিষ্ঠানের ভবিষ্যৎ লাভ-লোকসান নির্ভর করে। ভুল সিদ্ধান্ত ব্যবসায়ের অস্তিত্ব বিপন্ন করতে পারে।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1525" y="2333625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বিনিয়োগের আকার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1525" y="2847975"/>
            <a:ext cx="302895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মূলধনি বাজেটিং প্রক্রিয়ায় বিপুল পরিমাণ অর্থ দীর্ঘদিন আটকে থাকে। তাই সঠিক মূল্যায়ন অত্যন্ত জরুরি।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43900" y="2333625"/>
            <a:ext cx="3180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ঝুঁকির মোট পরিমাণ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43900" y="2847975"/>
            <a:ext cx="302895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দীর্ঘমেয়াদি ভবিষ্যৎ অনিশ্চিত। সঠিক আয়-ব্যয় প্রাক্কলনের মাধ্যমে এই অনিশ্চয়তা ও ঝুঁকি কমানো যায়।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1724025"/>
            <a:ext cx="342900" cy="3429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1724025"/>
            <a:ext cx="390525" cy="3429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1724025"/>
            <a:ext cx="342900" cy="3429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মূলধনি আয়-ব্যয় প্রাক্কলনের গুরুত্ব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09800"/>
            <a:ext cx="5357812" cy="24288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209800"/>
            <a:ext cx="5357812" cy="24288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562" y="6381750"/>
            <a:ext cx="3976687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390650"/>
            <a:ext cx="110490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মূলধনি আয়-ব্যয় প্রাক্কলনে মূলত চার ধরণের পদ্ধতি ব্যবহার করা হয়। ৯ম শ্রেণির পাঠ্যবই অনুযায়ী প্রধান ২টি পদ্ধতি সংক্ষেপে আলোচনা করা হলো: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150" y="3190875"/>
            <a:ext cx="5105638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১. গড় মুনাফার হার পদ্ধতি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705225"/>
            <a:ext cx="4862512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Average Rate of Return (ARR):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প্রতিষ্ঠানের গড় নিট মুনাফাকে গড় বিনিয়োগ দিয়ে ভাগ করে এই হার নির্ণয় করা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0337" y="3190875"/>
            <a:ext cx="5105638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২. পে-ব্যাক সময় পদ্ধতি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0337" y="3705225"/>
            <a:ext cx="4862512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Payback Period (PBP):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বিনিয়োগকৃত মূলধন বা প্রাথমিক খরচ কত সময়ে নগদ প্রবাহের মাধ্যমে ফেরত আসবে তা নির্ণয় করা হয়।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581275"/>
            <a:ext cx="257175" cy="3429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0337" y="2581275"/>
            <a:ext cx="342900" cy="3429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মূলধনি আয়-ব্যয় প্রাক্কলনের পদ্ধতিসমূহ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23950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1180</Words>
  <Application>Microsoft Macintosh PowerPoint</Application>
  <PresentationFormat>Custom</PresentationFormat>
  <Paragraphs>132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7</cp:revision>
  <dcterms:created xsi:type="dcterms:W3CDTF">2013-01-27T09:14:16Z</dcterms:created>
  <dcterms:modified xsi:type="dcterms:W3CDTF">2026-07-11T02:17:40Z</dcterms:modified>
</cp:coreProperties>
</file>