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708" r:id="rId2"/>
  </p:sldMasterIdLst>
  <p:notesMasterIdLst>
    <p:notesMasterId r:id="rId19"/>
  </p:notesMasterIdLst>
  <p:sldIdLst>
    <p:sldId id="278" r:id="rId3"/>
    <p:sldId id="279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8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FF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83398" autoAdjust="0"/>
  </p:normalViewPr>
  <p:slideViewPr>
    <p:cSldViewPr>
      <p:cViewPr>
        <p:scale>
          <a:sx n="60" d="100"/>
          <a:sy n="60" d="100"/>
        </p:scale>
        <p:origin x="-888" y="-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19160A-F5AA-4FBC-9208-44146DA8CB21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D6DA18-DDD6-4DF1-BFF9-5FD389BD8A9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6DA18-DDD6-4DF1-BFF9-5FD389BD8A9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6DA18-DDD6-4DF1-BFF9-5FD389BD8A9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6DA18-DDD6-4DF1-BFF9-5FD389BD8A9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6DA18-DDD6-4DF1-BFF9-5FD389BD8A96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6DA18-DDD6-4DF1-BFF9-5FD389BD8A9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6DA18-DDD6-4DF1-BFF9-5FD389BD8A96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6DA18-DDD6-4DF1-BFF9-5FD389BD8A96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6DA18-DDD6-4DF1-BFF9-5FD389BD8A96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6DA18-DDD6-4DF1-BFF9-5FD389BD8A96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054390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917558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253174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700365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23643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69830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603022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576655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764799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338974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935714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3893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62200" y="1143000"/>
            <a:ext cx="7848600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800" b="1" dirty="0" err="1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88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b="1" dirty="0" err="1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88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3048000"/>
            <a:ext cx="8113713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Quad Arrow 4"/>
          <p:cNvSpPr/>
          <p:nvPr/>
        </p:nvSpPr>
        <p:spPr>
          <a:xfrm>
            <a:off x="457200" y="457200"/>
            <a:ext cx="1295400" cy="1295400"/>
          </a:xfrm>
          <a:prstGeom prst="quad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Quad Arrow 5"/>
          <p:cNvSpPr/>
          <p:nvPr/>
        </p:nvSpPr>
        <p:spPr>
          <a:xfrm>
            <a:off x="10547498" y="457200"/>
            <a:ext cx="1295400" cy="1295400"/>
          </a:xfrm>
          <a:prstGeom prst="quad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un 6"/>
          <p:cNvSpPr/>
          <p:nvPr/>
        </p:nvSpPr>
        <p:spPr>
          <a:xfrm>
            <a:off x="10444716" y="4876800"/>
            <a:ext cx="1371600" cy="1371600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un 7"/>
          <p:cNvSpPr/>
          <p:nvPr/>
        </p:nvSpPr>
        <p:spPr>
          <a:xfrm>
            <a:off x="673395" y="4876800"/>
            <a:ext cx="1371600" cy="1371600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464479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52400"/>
            <a:ext cx="11811000" cy="650839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"/>
            <a:ext cx="11658600" cy="6514014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52400"/>
            <a:ext cx="11734800" cy="656600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28600"/>
            <a:ext cx="11734800" cy="632678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133600"/>
            <a:ext cx="11201400" cy="2767404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838200"/>
            <a:ext cx="11519338" cy="48768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124199" y="1066800"/>
            <a:ext cx="6487633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8800" b="1" spc="50" dirty="0">
                <a:ln w="11430"/>
                <a:solidFill>
                  <a:schemeClr val="tx2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6000" b="1" spc="50" dirty="0">
              <a:ln w="11430"/>
              <a:solidFill>
                <a:schemeClr val="tx2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5994284">
            <a:off x="4251228" y="1874410"/>
            <a:ext cx="3974744" cy="5085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5532016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666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5" y="0"/>
            <a:ext cx="121625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871395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88900"/>
            <a:ext cx="11811000" cy="66940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76200"/>
            <a:ext cx="11734799" cy="65893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28600"/>
            <a:ext cx="11811000" cy="629534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0"/>
            <a:ext cx="11811000" cy="647699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03264"/>
            <a:ext cx="11582400" cy="642613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52400"/>
            <a:ext cx="11734800" cy="650500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52400"/>
            <a:ext cx="11658600" cy="64770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plate - New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756</TotalTime>
  <Words>12</Words>
  <Application>Microsoft Office PowerPoint</Application>
  <PresentationFormat>Custom</PresentationFormat>
  <Paragraphs>11</Paragraphs>
  <Slides>16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template - New</vt:lpstr>
      <vt:lpstr>Equity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সবাইকে শুভচ্ছা </dc:title>
  <dc:creator>CAMBRIAN COLLEGE</dc:creator>
  <cp:lastModifiedBy>monir</cp:lastModifiedBy>
  <cp:revision>95</cp:revision>
  <dcterms:created xsi:type="dcterms:W3CDTF">2006-08-16T00:00:00Z</dcterms:created>
  <dcterms:modified xsi:type="dcterms:W3CDTF">2026-08-01T10:55:01Z</dcterms:modified>
</cp:coreProperties>
</file>