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5" r:id="rId28"/>
    <p:sldId id="286" r:id="rId29"/>
    <p:sldId id="282" r:id="rId30"/>
    <p:sldId id="283" r:id="rId31"/>
    <p:sldId id="284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4" d="100"/>
          <a:sy n="94" d="100"/>
        </p:scale>
        <p:origin x="21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152DA-F24F-4BDA-BCF1-CEA272A3A6AA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DA4B4-445C-42A1-939F-84F0AC6EE796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74600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152DA-F24F-4BDA-BCF1-CEA272A3A6AA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DA4B4-445C-42A1-939F-84F0AC6EE7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4026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152DA-F24F-4BDA-BCF1-CEA272A3A6AA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DA4B4-445C-42A1-939F-84F0AC6EE7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652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152DA-F24F-4BDA-BCF1-CEA272A3A6AA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DA4B4-445C-42A1-939F-84F0AC6EE7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0352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152DA-F24F-4BDA-BCF1-CEA272A3A6AA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DA4B4-445C-42A1-939F-84F0AC6EE796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3300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152DA-F24F-4BDA-BCF1-CEA272A3A6AA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DA4B4-445C-42A1-939F-84F0AC6EE7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5851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152DA-F24F-4BDA-BCF1-CEA272A3A6AA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DA4B4-445C-42A1-939F-84F0AC6EE7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634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152DA-F24F-4BDA-BCF1-CEA272A3A6AA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DA4B4-445C-42A1-939F-84F0AC6EE7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8199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152DA-F24F-4BDA-BCF1-CEA272A3A6AA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DA4B4-445C-42A1-939F-84F0AC6EE7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382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CE4152DA-F24F-4BDA-BCF1-CEA272A3A6AA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E5DA4B4-445C-42A1-939F-84F0AC6EE7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835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152DA-F24F-4BDA-BCF1-CEA272A3A6AA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DA4B4-445C-42A1-939F-84F0AC6EE7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9567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CE4152DA-F24F-4BDA-BCF1-CEA272A3A6AA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1E5DA4B4-445C-42A1-939F-84F0AC6EE796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4993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mp"/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mp"/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bstract Flower Free Png Image Transparent HQ PNG Download | FreePNGimg">
            <a:extLst>
              <a:ext uri="{FF2B5EF4-FFF2-40B4-BE49-F238E27FC236}">
                <a16:creationId xmlns:a16="http://schemas.microsoft.com/office/drawing/2014/main" xmlns="" id="{FC58644B-D1AE-CB95-34E3-07376479F4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308" y="850709"/>
            <a:ext cx="4048125" cy="4048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Abstract Flower Free Png Image Transparent HQ PNG Download | FreePNGimg">
            <a:extLst>
              <a:ext uri="{FF2B5EF4-FFF2-40B4-BE49-F238E27FC236}">
                <a16:creationId xmlns:a16="http://schemas.microsoft.com/office/drawing/2014/main" xmlns="" id="{6ED302D0-2F46-2B65-E07E-BE984BAE7D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533596" y="1049390"/>
            <a:ext cx="4048125" cy="4048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9400E44D-EF14-F20A-9827-A4B6F19F12A6}"/>
              </a:ext>
            </a:extLst>
          </p:cNvPr>
          <p:cNvSpPr/>
          <p:nvPr/>
        </p:nvSpPr>
        <p:spPr>
          <a:xfrm>
            <a:off x="4374215" y="1780792"/>
            <a:ext cx="3443571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</a:rPr>
              <a:t>স্বাগতম</a:t>
            </a:r>
            <a:endParaRPr lang="en-US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</a:rPr>
              <a:t>ও </a:t>
            </a:r>
          </a:p>
          <a:p>
            <a:pPr algn="ctr"/>
            <a:r>
              <a:rPr lang="en-US" sz="5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</a:rPr>
              <a:t>শুভেচ্ছা</a:t>
            </a:r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</a:rPr>
              <a:t>।</a:t>
            </a:r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580646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2A3B061-9952-F0AF-DE66-520E3EE9DE0D}"/>
              </a:ext>
            </a:extLst>
          </p:cNvPr>
          <p:cNvSpPr txBox="1"/>
          <p:nvPr/>
        </p:nvSpPr>
        <p:spPr>
          <a:xfrm>
            <a:off x="1730828" y="729343"/>
            <a:ext cx="5377543" cy="58477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তুমি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করোঃ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ছড়াটি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তিনবার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আবৃত্তি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করো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  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22141C99-F253-4525-A2BA-CEDD7CE92F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5170" y="2612572"/>
            <a:ext cx="3602114" cy="100148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6292B29-509D-B013-9CAB-E484C8DC91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2932" y="3429000"/>
            <a:ext cx="3890581" cy="829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444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29C9A1C-A93E-ED36-B124-22432F6D164F}"/>
              </a:ext>
            </a:extLst>
          </p:cNvPr>
          <p:cNvSpPr txBox="1"/>
          <p:nvPr/>
        </p:nvSpPr>
        <p:spPr>
          <a:xfrm>
            <a:off x="1730828" y="827314"/>
            <a:ext cx="3602114" cy="58477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করিঃ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তিনবার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 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1FB87CC-B464-A208-E110-F0280DC988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2932" y="3429000"/>
            <a:ext cx="3890581" cy="829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405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F47BCB6-35BA-FB37-2D07-8E86578BD7C5}"/>
              </a:ext>
            </a:extLst>
          </p:cNvPr>
          <p:cNvSpPr txBox="1"/>
          <p:nvPr/>
        </p:nvSpPr>
        <p:spPr>
          <a:xfrm>
            <a:off x="1730827" y="827314"/>
            <a:ext cx="3929743" cy="58477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করিঃ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তিনবার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 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9D28197-C5C2-A559-163A-651103A1E9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2932" y="3429000"/>
            <a:ext cx="3890581" cy="829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426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9050441-0B9D-DB62-2A64-377A629BDA17}"/>
              </a:ext>
            </a:extLst>
          </p:cNvPr>
          <p:cNvSpPr txBox="1"/>
          <p:nvPr/>
        </p:nvSpPr>
        <p:spPr>
          <a:xfrm>
            <a:off x="1730828" y="827314"/>
            <a:ext cx="5214258" cy="58477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তোমরা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করোঃ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করিঃ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তিনবার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 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F4CECAE1-1019-7ADD-42F7-1AB174044B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2932" y="3429000"/>
            <a:ext cx="3890581" cy="829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346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1B8A9E04-226F-483C-4385-6CC07839343D}"/>
              </a:ext>
            </a:extLst>
          </p:cNvPr>
          <p:cNvSpPr txBox="1"/>
          <p:nvPr/>
        </p:nvSpPr>
        <p:spPr>
          <a:xfrm>
            <a:off x="1730828" y="827314"/>
            <a:ext cx="5214258" cy="58477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তোমরা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করোঃ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করিঃ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তিনবার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 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DBE3C48-3BA8-CA7F-B0B4-C45CC553C6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2932" y="3429000"/>
            <a:ext cx="3890581" cy="829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240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14C69462-1744-3AF4-BD1E-8EA46C7FFAE4}"/>
              </a:ext>
            </a:extLst>
          </p:cNvPr>
          <p:cNvSpPr txBox="1"/>
          <p:nvPr/>
        </p:nvSpPr>
        <p:spPr>
          <a:xfrm>
            <a:off x="1730828" y="827314"/>
            <a:ext cx="5214258" cy="58477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তুমি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করোঃ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তিনবার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 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9F26537-DF71-236F-F12C-80049D3C64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2932" y="3429000"/>
            <a:ext cx="3890581" cy="829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439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8AE4F69-D8A2-8DC3-3F44-04A68987D76F}"/>
              </a:ext>
            </a:extLst>
          </p:cNvPr>
          <p:cNvSpPr txBox="1"/>
          <p:nvPr/>
        </p:nvSpPr>
        <p:spPr>
          <a:xfrm>
            <a:off x="1730828" y="729343"/>
            <a:ext cx="5453743" cy="58477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করিঃ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শব্দটি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তিনবার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বলবো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 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72D51B9-EC9A-6A29-2D8A-401A458CE0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2671" y="2717218"/>
            <a:ext cx="1515843" cy="1443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003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5AF2CC8D-8E62-4F64-F7DA-000C7958EE5E}"/>
              </a:ext>
            </a:extLst>
          </p:cNvPr>
          <p:cNvSpPr txBox="1"/>
          <p:nvPr/>
        </p:nvSpPr>
        <p:spPr>
          <a:xfrm>
            <a:off x="1730828" y="729343"/>
            <a:ext cx="5453743" cy="58477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করিঃ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শব্দটি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তিনবার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বলবো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 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D4424EF-9B2E-6B2F-59E4-C6B6A885EF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2671" y="2717218"/>
            <a:ext cx="1515843" cy="1443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166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E9ACB26-2207-C0E4-F59F-C66611688703}"/>
              </a:ext>
            </a:extLst>
          </p:cNvPr>
          <p:cNvSpPr txBox="1"/>
          <p:nvPr/>
        </p:nvSpPr>
        <p:spPr>
          <a:xfrm>
            <a:off x="1730828" y="729343"/>
            <a:ext cx="5453743" cy="58477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করিঃ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শব্দটি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তিনবার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বলবো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 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942C330-34EE-51EF-8AB8-A6637FAE4D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2671" y="2717218"/>
            <a:ext cx="1515843" cy="1443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520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B56EA58-60A9-4945-05BC-4A445B9F604C}"/>
              </a:ext>
            </a:extLst>
          </p:cNvPr>
          <p:cNvSpPr txBox="1"/>
          <p:nvPr/>
        </p:nvSpPr>
        <p:spPr>
          <a:xfrm>
            <a:off x="1730828" y="729343"/>
            <a:ext cx="5453743" cy="58477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তোমরা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করোঃ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শব্দটি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তিনবার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বলবে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 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7AB1935-E351-5D95-3C57-66A4BED846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2671" y="2717218"/>
            <a:ext cx="1515843" cy="1443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154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BA3015F-652B-ED10-89A9-E7903D658644}"/>
              </a:ext>
            </a:extLst>
          </p:cNvPr>
          <p:cNvSpPr txBox="1"/>
          <p:nvPr/>
        </p:nvSpPr>
        <p:spPr>
          <a:xfrm>
            <a:off x="1239254" y="1022684"/>
            <a:ext cx="37057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শিক্ষক পরিচিতি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577ED4FD-DAF7-17F4-28F2-C0E18172701E}"/>
              </a:ext>
            </a:extLst>
          </p:cNvPr>
          <p:cNvSpPr/>
          <p:nvPr/>
        </p:nvSpPr>
        <p:spPr>
          <a:xfrm flipV="1">
            <a:off x="809043" y="1714734"/>
            <a:ext cx="10861589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265838F0-A6AA-72AF-4BBA-FA02A0EC8014}"/>
              </a:ext>
            </a:extLst>
          </p:cNvPr>
          <p:cNvSpPr txBox="1"/>
          <p:nvPr/>
        </p:nvSpPr>
        <p:spPr>
          <a:xfrm>
            <a:off x="1239254" y="2793493"/>
            <a:ext cx="6154152" cy="175432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en-US" sz="3600" dirty="0" err="1" smtClean="0"/>
              <a:t>শেখ</a:t>
            </a:r>
            <a:r>
              <a:rPr lang="en-US" sz="3600" dirty="0" smtClean="0"/>
              <a:t> </a:t>
            </a:r>
            <a:r>
              <a:rPr lang="en-US" sz="3600" dirty="0" err="1"/>
              <a:t>খালিলুর</a:t>
            </a:r>
            <a:r>
              <a:rPr lang="en-US" sz="3600" dirty="0"/>
              <a:t> </a:t>
            </a:r>
            <a:r>
              <a:rPr lang="en-US" sz="3600" dirty="0" err="1"/>
              <a:t>রাহমান</a:t>
            </a:r>
            <a:endParaRPr lang="en-US" sz="3600" dirty="0"/>
          </a:p>
          <a:p>
            <a:pPr algn="ctr"/>
            <a:r>
              <a:rPr lang="en-US" sz="3200" dirty="0" err="1"/>
              <a:t>সহকারী</a:t>
            </a:r>
            <a:r>
              <a:rPr lang="en-US" sz="3200" dirty="0"/>
              <a:t> </a:t>
            </a:r>
            <a:r>
              <a:rPr lang="en-US" sz="3200" dirty="0" err="1" smtClean="0"/>
              <a:t>শিক্ষক</a:t>
            </a:r>
            <a:endParaRPr lang="en-US" sz="3200" dirty="0" smtClean="0"/>
          </a:p>
          <a:p>
            <a:pPr algn="ctr"/>
            <a:r>
              <a:rPr lang="en-US" sz="2800" dirty="0" err="1"/>
              <a:t>আটক</a:t>
            </a:r>
            <a:r>
              <a:rPr lang="en-US" sz="2800" dirty="0"/>
              <a:t> </a:t>
            </a:r>
            <a:r>
              <a:rPr lang="en-US" sz="2800" dirty="0" err="1"/>
              <a:t>দামোদরকাঠী</a:t>
            </a:r>
            <a:r>
              <a:rPr lang="en-US" sz="2800" dirty="0"/>
              <a:t> </a:t>
            </a:r>
            <a:r>
              <a:rPr lang="en-US" sz="2800" dirty="0" err="1"/>
              <a:t>সঃ</a:t>
            </a:r>
            <a:r>
              <a:rPr lang="en-US" sz="2800" dirty="0"/>
              <a:t> </a:t>
            </a:r>
            <a:r>
              <a:rPr lang="en-US" sz="2800" dirty="0" err="1"/>
              <a:t>প্রাঃ</a:t>
            </a:r>
            <a:r>
              <a:rPr lang="en-US" sz="2800" dirty="0"/>
              <a:t> </a:t>
            </a:r>
            <a:r>
              <a:rPr lang="en-US" sz="2800" dirty="0" err="1"/>
              <a:t>বিদ্যালয়</a:t>
            </a:r>
            <a:r>
              <a:rPr lang="en-US" sz="2800" dirty="0" smtClean="0"/>
              <a:t>।</a:t>
            </a:r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BD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0145" y="2384964"/>
            <a:ext cx="2558311" cy="3203310"/>
          </a:xfrm>
          <a:prstGeom prst="round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7919607" y="2212714"/>
            <a:ext cx="2618849" cy="3375560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862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1" grpId="0" animBg="1"/>
      <p:bldP spid="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DD4337D-E908-F928-5D45-2ED110A35420}"/>
              </a:ext>
            </a:extLst>
          </p:cNvPr>
          <p:cNvSpPr txBox="1"/>
          <p:nvPr/>
        </p:nvSpPr>
        <p:spPr>
          <a:xfrm>
            <a:off x="1839685" y="1153886"/>
            <a:ext cx="5453743" cy="58477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তুমি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করোঃ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শব্দটি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তিনবার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বলবে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 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E59B3797-0A5F-FFD1-8918-37750A1C72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8452" y="2577642"/>
            <a:ext cx="1310833" cy="65541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ACD27DA-DA80-C3D1-F04F-493F738FEE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2671" y="2717218"/>
            <a:ext cx="1515843" cy="1443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237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7849E16-B80E-0572-7308-387F96285389}"/>
              </a:ext>
            </a:extLst>
          </p:cNvPr>
          <p:cNvSpPr txBox="1"/>
          <p:nvPr/>
        </p:nvSpPr>
        <p:spPr>
          <a:xfrm>
            <a:off x="1730828" y="729343"/>
            <a:ext cx="5453743" cy="58477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করিঃ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ধ্বনিটি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তিনবার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বলবো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 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1B561913-FB64-1D71-C6DF-22421F6DF48C}"/>
              </a:ext>
            </a:extLst>
          </p:cNvPr>
          <p:cNvSpPr/>
          <p:nvPr/>
        </p:nvSpPr>
        <p:spPr>
          <a:xfrm>
            <a:off x="5662227" y="2967334"/>
            <a:ext cx="1424373" cy="1200329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7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 </a:t>
            </a:r>
            <a:endParaRPr lang="en-US" sz="7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0804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D35BB27-2B8B-CBD9-C6D7-32AA7FDD767B}"/>
              </a:ext>
            </a:extLst>
          </p:cNvPr>
          <p:cNvSpPr txBox="1"/>
          <p:nvPr/>
        </p:nvSpPr>
        <p:spPr>
          <a:xfrm>
            <a:off x="1730828" y="729343"/>
            <a:ext cx="5453743" cy="58477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করিঃ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ধ্বনিটি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তিনবার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বলবো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 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66C1BCFC-C9FE-E801-729D-D8DE95C0B06F}"/>
              </a:ext>
            </a:extLst>
          </p:cNvPr>
          <p:cNvSpPr/>
          <p:nvPr/>
        </p:nvSpPr>
        <p:spPr>
          <a:xfrm>
            <a:off x="5662227" y="2967334"/>
            <a:ext cx="1424373" cy="1200329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7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 </a:t>
            </a:r>
            <a:endParaRPr lang="en-US" sz="7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092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C4E59F2-6A1A-13DD-71D6-83EDAD497982}"/>
              </a:ext>
            </a:extLst>
          </p:cNvPr>
          <p:cNvSpPr txBox="1"/>
          <p:nvPr/>
        </p:nvSpPr>
        <p:spPr>
          <a:xfrm>
            <a:off x="1730828" y="729343"/>
            <a:ext cx="5453743" cy="58477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তোমরা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করোঃ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ধ্বনিটি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তিনবার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বলবে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 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F4515C4D-900F-867F-8274-AEAC764EE65B}"/>
              </a:ext>
            </a:extLst>
          </p:cNvPr>
          <p:cNvSpPr/>
          <p:nvPr/>
        </p:nvSpPr>
        <p:spPr>
          <a:xfrm>
            <a:off x="5662227" y="2967334"/>
            <a:ext cx="1424373" cy="1200329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7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 </a:t>
            </a:r>
            <a:endParaRPr lang="en-US" sz="7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0899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569D956A-A46C-3D6B-53B4-8D5153BE45A4}"/>
              </a:ext>
            </a:extLst>
          </p:cNvPr>
          <p:cNvSpPr txBox="1"/>
          <p:nvPr/>
        </p:nvSpPr>
        <p:spPr>
          <a:xfrm>
            <a:off x="1730828" y="729343"/>
            <a:ext cx="4778829" cy="58477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তুমি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করোঃ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ধ্বনিটি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তিনবার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বলবে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 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41AC452A-A901-337E-C964-1A5F69D4D84A}"/>
              </a:ext>
            </a:extLst>
          </p:cNvPr>
          <p:cNvSpPr/>
          <p:nvPr/>
        </p:nvSpPr>
        <p:spPr>
          <a:xfrm>
            <a:off x="5662227" y="2967334"/>
            <a:ext cx="1424373" cy="1200329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7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 </a:t>
            </a:r>
            <a:endParaRPr lang="en-US" sz="7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1580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CF6312CD-C3B3-EC92-CB44-5D6D7241DAE7}"/>
              </a:ext>
            </a:extLst>
          </p:cNvPr>
          <p:cNvSpPr/>
          <p:nvPr/>
        </p:nvSpPr>
        <p:spPr>
          <a:xfrm>
            <a:off x="5662227" y="2967334"/>
            <a:ext cx="1424373" cy="1200329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7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 </a:t>
            </a:r>
            <a:endParaRPr lang="en-US" sz="7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0006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293CA109-B674-B79E-B23E-8E37521C674E}"/>
              </a:ext>
            </a:extLst>
          </p:cNvPr>
          <p:cNvSpPr txBox="1"/>
          <p:nvPr/>
        </p:nvSpPr>
        <p:spPr>
          <a:xfrm>
            <a:off x="1981200" y="1197429"/>
            <a:ext cx="6096000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ধ্বনির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খেলাঃ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নির্দেশনা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দিব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তোমরা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করো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C310741-C965-F275-09E6-38D465FCDAD7}"/>
              </a:ext>
            </a:extLst>
          </p:cNvPr>
          <p:cNvSpPr txBox="1"/>
          <p:nvPr/>
        </p:nvSpPr>
        <p:spPr>
          <a:xfrm>
            <a:off x="2884715" y="4310744"/>
            <a:ext cx="63354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অজ,আতা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আনারস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জাম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,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কলম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,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আপেল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3076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0B76F202-D717-2942-20FB-98FC5E373994}"/>
              </a:ext>
            </a:extLst>
          </p:cNvPr>
          <p:cNvSpPr/>
          <p:nvPr/>
        </p:nvSpPr>
        <p:spPr>
          <a:xfrm>
            <a:off x="3919609" y="975249"/>
            <a:ext cx="36343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ধ্বনির</a:t>
            </a:r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মিলকরণ</a:t>
            </a:r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18D39EA8-367D-B274-F8F8-145F50C1DA0A}"/>
              </a:ext>
            </a:extLst>
          </p:cNvPr>
          <p:cNvSpPr txBox="1"/>
          <p:nvPr/>
        </p:nvSpPr>
        <p:spPr>
          <a:xfrm>
            <a:off x="3668486" y="2569419"/>
            <a:ext cx="58129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আ  --- ম  -----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03419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9C1B3BEE-E2FE-DDD4-B744-7F5E2FEBD3EF}"/>
              </a:ext>
            </a:extLst>
          </p:cNvPr>
          <p:cNvSpPr/>
          <p:nvPr/>
        </p:nvSpPr>
        <p:spPr>
          <a:xfrm>
            <a:off x="4093413" y="953478"/>
            <a:ext cx="417934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ধ্বনির</a:t>
            </a:r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পৃথকীকরণ</a:t>
            </a:r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54EA24D-ED28-CF35-F8E1-A3CDF461E659}"/>
              </a:ext>
            </a:extLst>
          </p:cNvPr>
          <p:cNvSpPr txBox="1"/>
          <p:nvPr/>
        </p:nvSpPr>
        <p:spPr>
          <a:xfrm>
            <a:off x="4093413" y="2782669"/>
            <a:ext cx="58129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--------আ  --- ম </a:t>
            </a:r>
          </a:p>
        </p:txBody>
      </p:sp>
    </p:spTree>
    <p:extLst>
      <p:ext uri="{BB962C8B-B14F-4D97-AF65-F5344CB8AC3E}">
        <p14:creationId xmlns:p14="http://schemas.microsoft.com/office/powerpoint/2010/main" val="3824209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AE263E8-7376-33A1-4F34-F7AA237B62A6}"/>
              </a:ext>
            </a:extLst>
          </p:cNvPr>
          <p:cNvSpPr txBox="1"/>
          <p:nvPr/>
        </p:nvSpPr>
        <p:spPr>
          <a:xfrm>
            <a:off x="1589315" y="685799"/>
            <a:ext cx="46373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ধ্বনির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সাথে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ছবির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মিলকরণঃ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C9D84EC-F63E-80E5-F7A0-B78E434893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7367" y="2031649"/>
            <a:ext cx="1972854" cy="1287053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3E8307B-701B-BC29-5F66-19A955623D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55"/>
          <a:stretch>
            <a:fillRect/>
          </a:stretch>
        </p:blipFill>
        <p:spPr>
          <a:xfrm flipH="1">
            <a:off x="7326088" y="4182824"/>
            <a:ext cx="1835412" cy="1426028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xmlns="" id="{696BF361-63E0-5328-8223-28B756DB3B53}"/>
              </a:ext>
            </a:extLst>
          </p:cNvPr>
          <p:cNvCxnSpPr>
            <a:cxnSpLocks/>
          </p:cNvCxnSpPr>
          <p:nvPr/>
        </p:nvCxnSpPr>
        <p:spPr>
          <a:xfrm>
            <a:off x="3634126" y="3428999"/>
            <a:ext cx="3623241" cy="12954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CDA7BF12-7504-84DF-98E7-0461C263154B}"/>
              </a:ext>
            </a:extLst>
          </p:cNvPr>
          <p:cNvSpPr/>
          <p:nvPr/>
        </p:nvSpPr>
        <p:spPr>
          <a:xfrm>
            <a:off x="1993741" y="2892708"/>
            <a:ext cx="1424373" cy="1200329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7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 </a:t>
            </a:r>
            <a:endParaRPr lang="en-US" sz="7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5192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0D685C64-D7D3-34B0-CB4E-A16FB2287115}"/>
              </a:ext>
            </a:extLst>
          </p:cNvPr>
          <p:cNvSpPr/>
          <p:nvPr/>
        </p:nvSpPr>
        <p:spPr>
          <a:xfrm>
            <a:off x="5913719" y="2228671"/>
            <a:ext cx="4435830" cy="240065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শ্রেণিঃ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১ম </a:t>
            </a:r>
          </a:p>
          <a:p>
            <a:pPr algn="ctr"/>
            <a:r>
              <a:rPr lang="en-US" sz="32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বিষয়ঃ</a:t>
            </a:r>
            <a:r>
              <a:rPr lang="en-US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বাংলা</a:t>
            </a:r>
            <a:endParaRPr lang="en-US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পাঠঃ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১০</a:t>
            </a:r>
          </a:p>
          <a:p>
            <a:pPr algn="ctr"/>
            <a:r>
              <a:rPr lang="en-US" sz="32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শিরোনামঃ</a:t>
            </a:r>
            <a:r>
              <a:rPr lang="en-US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বর্ণ</a:t>
            </a:r>
            <a:r>
              <a:rPr lang="en-US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শিখি</a:t>
            </a:r>
            <a:r>
              <a:rPr lang="en-US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- অ আ </a:t>
            </a:r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AB1FF4B-5555-D1FC-ADEB-D42A489A77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5217" y="1228611"/>
            <a:ext cx="3321221" cy="4400776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283864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ECC6F460-629F-4145-8709-EF4CA0DD93A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60"/>
          <a:stretch/>
        </p:blipFill>
        <p:spPr>
          <a:xfrm>
            <a:off x="4509551" y="2124275"/>
            <a:ext cx="3307709" cy="349225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42C7B843-1F0B-43AF-62D7-134FF9DAE0AB}"/>
              </a:ext>
            </a:extLst>
          </p:cNvPr>
          <p:cNvSpPr/>
          <p:nvPr/>
        </p:nvSpPr>
        <p:spPr>
          <a:xfrm>
            <a:off x="3321923" y="462475"/>
            <a:ext cx="56829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n-BD" sz="5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আবার দেখা হবে । </a:t>
            </a:r>
            <a:endParaRPr lang="en-US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00109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83530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545B910C-9D40-F67C-259F-3C862584E22B}"/>
              </a:ext>
            </a:extLst>
          </p:cNvPr>
          <p:cNvSpPr/>
          <p:nvPr/>
        </p:nvSpPr>
        <p:spPr>
          <a:xfrm>
            <a:off x="2320641" y="964364"/>
            <a:ext cx="204254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শিখনফল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 </a:t>
            </a:r>
            <a:endParaRPr lang="en-US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1E1795A6-CB10-CE0F-004E-212F3CC6DB5A}"/>
              </a:ext>
            </a:extLst>
          </p:cNvPr>
          <p:cNvSpPr txBox="1"/>
          <p:nvPr/>
        </p:nvSpPr>
        <p:spPr>
          <a:xfrm>
            <a:off x="3505199" y="2024742"/>
            <a:ext cx="664028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১।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‘আ’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ধ্বনি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শুনে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শুদ্ধভাবে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২।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‘আ’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বর্ণ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শনাক্ত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</p:spTree>
    <p:extLst>
      <p:ext uri="{BB962C8B-B14F-4D97-AF65-F5344CB8AC3E}">
        <p14:creationId xmlns:p14="http://schemas.microsoft.com/office/powerpoint/2010/main" val="3812520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8BF009DC-985E-9CAC-3120-E5FF358697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1690500"/>
            <a:ext cx="3995057" cy="2606300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94574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700007AB-B4E9-118F-F489-AC9FCA5AF9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55"/>
          <a:stretch>
            <a:fillRect/>
          </a:stretch>
        </p:blipFill>
        <p:spPr>
          <a:xfrm>
            <a:off x="3434418" y="1545772"/>
            <a:ext cx="4469440" cy="3472542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3066340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412C291-8C63-AF6C-CC7A-A6F9BB8D1B28}"/>
              </a:ext>
            </a:extLst>
          </p:cNvPr>
          <p:cNvSpPr txBox="1"/>
          <p:nvPr/>
        </p:nvSpPr>
        <p:spPr>
          <a:xfrm>
            <a:off x="1730828" y="729343"/>
            <a:ext cx="5268685" cy="58477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করিঃ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ছড়াটি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তিনবার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আবৃত্তি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 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897BAD3-CCD2-1F51-B1AF-2524F994D4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5170" y="2612572"/>
            <a:ext cx="3602114" cy="100148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FB5106E4-102F-B5F8-51E3-B272710F54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2932" y="3429000"/>
            <a:ext cx="3890581" cy="829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093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838E2C3-D4CE-AAB7-341D-3791AC154704}"/>
              </a:ext>
            </a:extLst>
          </p:cNvPr>
          <p:cNvSpPr txBox="1"/>
          <p:nvPr/>
        </p:nvSpPr>
        <p:spPr>
          <a:xfrm>
            <a:off x="1730828" y="729343"/>
            <a:ext cx="5453743" cy="58477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করিঃ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ছড়াটি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তিনবার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আবৃত্তি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 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87DAB270-9597-3C81-416A-EA42E5D562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5170" y="2612572"/>
            <a:ext cx="3602114" cy="100148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85532DD-356B-DDF0-B9FD-9B09974F2F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2932" y="3429000"/>
            <a:ext cx="3890581" cy="829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226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1C67301-D213-D067-37F1-A561DD94FB36}"/>
              </a:ext>
            </a:extLst>
          </p:cNvPr>
          <p:cNvSpPr txBox="1"/>
          <p:nvPr/>
        </p:nvSpPr>
        <p:spPr>
          <a:xfrm>
            <a:off x="1730828" y="729343"/>
            <a:ext cx="5921829" cy="58477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তোমরা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করোঃ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ছড়াটি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তিনবার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আবৃত্তি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করো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 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C995128-A749-D154-E674-1169AFFE5B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5170" y="2612572"/>
            <a:ext cx="3602114" cy="100148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A09DDE0-0A78-5F96-6086-1A898AAE03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2932" y="3429000"/>
            <a:ext cx="3890581" cy="829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308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TM02900769[[fn=Retrospect]]</Template>
  <TotalTime>98</TotalTime>
  <Words>215</Words>
  <Application>Microsoft Office PowerPoint</Application>
  <PresentationFormat>Widescreen</PresentationFormat>
  <Paragraphs>50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7" baseType="lpstr">
      <vt:lpstr>Arial</vt:lpstr>
      <vt:lpstr>Calibri</vt:lpstr>
      <vt:lpstr>Calibri Light</vt:lpstr>
      <vt:lpstr>NikoshBAN</vt:lpstr>
      <vt:lpstr>Vrinda</vt:lpstr>
      <vt:lpstr>Retrospect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Pedp4 WPBX4125BLF092409554</dc:creator>
  <cp:lastModifiedBy>WALTON</cp:lastModifiedBy>
  <cp:revision>17</cp:revision>
  <dcterms:created xsi:type="dcterms:W3CDTF">2026-05-23T19:10:21Z</dcterms:created>
  <dcterms:modified xsi:type="dcterms:W3CDTF">2026-07-31T14:22:11Z</dcterms:modified>
</cp:coreProperties>
</file>