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26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E917D-56CA-4586-AEBE-C425D1078CD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7B9E6A-3366-420E-97D1-D355163F9B31}">
      <dgm:prSet phldrT="[Text]" custT="1"/>
      <dgm:spPr/>
      <dgm:t>
        <a:bodyPr/>
        <a:lstStyle/>
        <a:p>
          <a:r>
            <a:rPr lang="bn-BD" sz="3600" b="1" dirty="0" smtClean="0">
              <a:latin typeface="NikoshBAN" panose="02000000000000000000" pitchFamily="2" charset="0"/>
              <a:cs typeface="NikoshBAN" panose="02000000000000000000" pitchFamily="2" charset="0"/>
            </a:rPr>
            <a:t>১. ইনপুট ডিভাইস কী তা বলতে পারবে।</a:t>
          </a:r>
          <a:endParaRPr lang="en-US" sz="36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B8AB381-3BDE-46A6-81D4-EED495FD78F3}" type="parTrans" cxnId="{6EBFAB58-1D10-4DF7-B55F-8F7305436561}">
      <dgm:prSet/>
      <dgm:spPr/>
      <dgm:t>
        <a:bodyPr/>
        <a:lstStyle/>
        <a:p>
          <a:endParaRPr lang="en-US"/>
        </a:p>
      </dgm:t>
    </dgm:pt>
    <dgm:pt modelId="{2737C592-F3AD-4375-B5D1-BDD3D1412A6F}" type="sibTrans" cxnId="{6EBFAB58-1D10-4DF7-B55F-8F7305436561}">
      <dgm:prSet/>
      <dgm:spPr/>
      <dgm:t>
        <a:bodyPr/>
        <a:lstStyle/>
        <a:p>
          <a:endParaRPr lang="en-US"/>
        </a:p>
      </dgm:t>
    </dgm:pt>
    <dgm:pt modelId="{E14B0A47-827B-4551-B574-6E7316BE05C5}">
      <dgm:prSet phldrT="[Text]" custT="1"/>
      <dgm:spPr/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২. </a:t>
          </a:r>
          <a:r>
            <a:rPr lang="bn-BD" sz="3600" b="1" dirty="0" smtClean="0">
              <a:latin typeface="NikoshBAN" panose="02000000000000000000" pitchFamily="2" charset="0"/>
              <a:cs typeface="NikoshBAN" panose="02000000000000000000" pitchFamily="2" charset="0"/>
            </a:rPr>
            <a:t>আউটপুট ডিভাইস সন্মন্ধে লিখতে পারবে।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BAAB080-10D0-421C-A482-3FBF9AEA2294}" type="parTrans" cxnId="{96537B57-2F54-42DE-A136-5E3C231F803D}">
      <dgm:prSet/>
      <dgm:spPr/>
      <dgm:t>
        <a:bodyPr/>
        <a:lstStyle/>
        <a:p>
          <a:endParaRPr lang="en-US"/>
        </a:p>
      </dgm:t>
    </dgm:pt>
    <dgm:pt modelId="{07611789-E8B1-4254-9FA3-1BFADD2570FC}" type="sibTrans" cxnId="{96537B57-2F54-42DE-A136-5E3C231F803D}">
      <dgm:prSet/>
      <dgm:spPr/>
      <dgm:t>
        <a:bodyPr/>
        <a:lstStyle/>
        <a:p>
          <a:endParaRPr lang="en-US"/>
        </a:p>
      </dgm:t>
    </dgm:pt>
    <dgm:pt modelId="{C15B31E5-2806-430F-8BFA-2AB7E563CD1F}">
      <dgm:prSet phldrT="[Text]" custT="1"/>
      <dgm:spPr/>
      <dgm:t>
        <a:bodyPr/>
        <a:lstStyle/>
        <a:p>
          <a:r>
            <a:rPr lang="bn-BD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৩. ইনপুট ও আউটপুট ডিভাইসের বর্ণনা করতে পারবে।</a:t>
          </a:r>
          <a:endParaRPr lang="en-US" sz="32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AB9D235-5BD5-4EF8-B696-46CC03EF4053}" type="parTrans" cxnId="{D1853EA0-2715-45CD-B192-6C7884517183}">
      <dgm:prSet/>
      <dgm:spPr/>
      <dgm:t>
        <a:bodyPr/>
        <a:lstStyle/>
        <a:p>
          <a:endParaRPr lang="en-US"/>
        </a:p>
      </dgm:t>
    </dgm:pt>
    <dgm:pt modelId="{B66ED79D-2CFA-452F-86EF-82E8C7C1663E}" type="sibTrans" cxnId="{D1853EA0-2715-45CD-B192-6C7884517183}">
      <dgm:prSet/>
      <dgm:spPr/>
      <dgm:t>
        <a:bodyPr/>
        <a:lstStyle/>
        <a:p>
          <a:endParaRPr lang="en-US"/>
        </a:p>
      </dgm:t>
    </dgm:pt>
    <dgm:pt modelId="{1D62FD4F-BE06-4B05-B228-FBED0CF48CFD}" type="pres">
      <dgm:prSet presAssocID="{64CE917D-56CA-4586-AEBE-C425D1078CD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DB9D38-3702-4B79-B80E-949AB42E1939}" type="pres">
      <dgm:prSet presAssocID="{A87B9E6A-3366-420E-97D1-D355163F9B31}" presName="parentLin" presStyleCnt="0"/>
      <dgm:spPr/>
    </dgm:pt>
    <dgm:pt modelId="{7323D6A0-8930-4464-91CB-43DDFC79BD8C}" type="pres">
      <dgm:prSet presAssocID="{A87B9E6A-3366-420E-97D1-D355163F9B3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A1DE622-4095-4D36-A071-29CD77463A3C}" type="pres">
      <dgm:prSet presAssocID="{A87B9E6A-3366-420E-97D1-D355163F9B31}" presName="parentText" presStyleLbl="node1" presStyleIdx="0" presStyleCnt="3" custScaleX="10332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39010E-9B9A-4AD4-9568-48310B79BB2E}" type="pres">
      <dgm:prSet presAssocID="{A87B9E6A-3366-420E-97D1-D355163F9B31}" presName="negativeSpace" presStyleCnt="0"/>
      <dgm:spPr/>
    </dgm:pt>
    <dgm:pt modelId="{DC6C93C2-B718-40F3-A632-E020376B5683}" type="pres">
      <dgm:prSet presAssocID="{A87B9E6A-3366-420E-97D1-D355163F9B31}" presName="childText" presStyleLbl="conFgAcc1" presStyleIdx="0" presStyleCnt="3">
        <dgm:presLayoutVars>
          <dgm:bulletEnabled val="1"/>
        </dgm:presLayoutVars>
      </dgm:prSet>
      <dgm:spPr/>
    </dgm:pt>
    <dgm:pt modelId="{12918D01-2637-4114-A61B-B3E6FC576F20}" type="pres">
      <dgm:prSet presAssocID="{2737C592-F3AD-4375-B5D1-BDD3D1412A6F}" presName="spaceBetweenRectangles" presStyleCnt="0"/>
      <dgm:spPr/>
    </dgm:pt>
    <dgm:pt modelId="{20D96D70-FC55-4518-A46F-4B7DE76B4B69}" type="pres">
      <dgm:prSet presAssocID="{E14B0A47-827B-4551-B574-6E7316BE05C5}" presName="parentLin" presStyleCnt="0"/>
      <dgm:spPr/>
    </dgm:pt>
    <dgm:pt modelId="{49CF702A-C9DE-46D2-8965-9EA4D1DB8D17}" type="pres">
      <dgm:prSet presAssocID="{E14B0A47-827B-4551-B574-6E7316BE05C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494525A-B7B0-4CAA-929D-9FD0CF8A50EF}" type="pres">
      <dgm:prSet presAssocID="{E14B0A47-827B-4551-B574-6E7316BE05C5}" presName="parentText" presStyleLbl="node1" presStyleIdx="1" presStyleCnt="3" custScaleX="10225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5A59E7-BFFA-442E-8F8C-8B390AE8E84A}" type="pres">
      <dgm:prSet presAssocID="{E14B0A47-827B-4551-B574-6E7316BE05C5}" presName="negativeSpace" presStyleCnt="0"/>
      <dgm:spPr/>
    </dgm:pt>
    <dgm:pt modelId="{5B57D17A-5010-427E-89B2-F671FAC16DE8}" type="pres">
      <dgm:prSet presAssocID="{E14B0A47-827B-4551-B574-6E7316BE05C5}" presName="childText" presStyleLbl="conFgAcc1" presStyleIdx="1" presStyleCnt="3">
        <dgm:presLayoutVars>
          <dgm:bulletEnabled val="1"/>
        </dgm:presLayoutVars>
      </dgm:prSet>
      <dgm:spPr/>
    </dgm:pt>
    <dgm:pt modelId="{5E0C6A61-96C5-4B56-B1B7-E5EC60A617ED}" type="pres">
      <dgm:prSet presAssocID="{07611789-E8B1-4254-9FA3-1BFADD2570FC}" presName="spaceBetweenRectangles" presStyleCnt="0"/>
      <dgm:spPr/>
    </dgm:pt>
    <dgm:pt modelId="{3A312374-F7B2-4254-8909-A3DE382A3325}" type="pres">
      <dgm:prSet presAssocID="{C15B31E5-2806-430F-8BFA-2AB7E563CD1F}" presName="parentLin" presStyleCnt="0"/>
      <dgm:spPr/>
    </dgm:pt>
    <dgm:pt modelId="{2246D407-11BB-417E-86AC-1D5B84780F58}" type="pres">
      <dgm:prSet presAssocID="{C15B31E5-2806-430F-8BFA-2AB7E563CD1F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71986389-52D7-40E6-95A3-AB0F47B59B66}" type="pres">
      <dgm:prSet presAssocID="{C15B31E5-2806-430F-8BFA-2AB7E563CD1F}" presName="parentText" presStyleLbl="node1" presStyleIdx="2" presStyleCnt="3" custScaleX="1025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0AA14-6F51-4431-A206-27F8F6ECA4A7}" type="pres">
      <dgm:prSet presAssocID="{C15B31E5-2806-430F-8BFA-2AB7E563CD1F}" presName="negativeSpace" presStyleCnt="0"/>
      <dgm:spPr/>
    </dgm:pt>
    <dgm:pt modelId="{21C7C608-2012-4ABA-9561-5DF7266D88EC}" type="pres">
      <dgm:prSet presAssocID="{C15B31E5-2806-430F-8BFA-2AB7E563CD1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6537B57-2F54-42DE-A136-5E3C231F803D}" srcId="{64CE917D-56CA-4586-AEBE-C425D1078CDC}" destId="{E14B0A47-827B-4551-B574-6E7316BE05C5}" srcOrd="1" destOrd="0" parTransId="{CBAAB080-10D0-421C-A482-3FBF9AEA2294}" sibTransId="{07611789-E8B1-4254-9FA3-1BFADD2570FC}"/>
    <dgm:cxn modelId="{A2024233-4857-42CB-86C7-C3898048B1E0}" type="presOf" srcId="{A87B9E6A-3366-420E-97D1-D355163F9B31}" destId="{FA1DE622-4095-4D36-A071-29CD77463A3C}" srcOrd="1" destOrd="0" presId="urn:microsoft.com/office/officeart/2005/8/layout/list1"/>
    <dgm:cxn modelId="{D1853EA0-2715-45CD-B192-6C7884517183}" srcId="{64CE917D-56CA-4586-AEBE-C425D1078CDC}" destId="{C15B31E5-2806-430F-8BFA-2AB7E563CD1F}" srcOrd="2" destOrd="0" parTransId="{0AB9D235-5BD5-4EF8-B696-46CC03EF4053}" sibTransId="{B66ED79D-2CFA-452F-86EF-82E8C7C1663E}"/>
    <dgm:cxn modelId="{6EBFAB58-1D10-4DF7-B55F-8F7305436561}" srcId="{64CE917D-56CA-4586-AEBE-C425D1078CDC}" destId="{A87B9E6A-3366-420E-97D1-D355163F9B31}" srcOrd="0" destOrd="0" parTransId="{FB8AB381-3BDE-46A6-81D4-EED495FD78F3}" sibTransId="{2737C592-F3AD-4375-B5D1-BDD3D1412A6F}"/>
    <dgm:cxn modelId="{34597333-F526-48AC-BE01-345DF9F202E9}" type="presOf" srcId="{64CE917D-56CA-4586-AEBE-C425D1078CDC}" destId="{1D62FD4F-BE06-4B05-B228-FBED0CF48CFD}" srcOrd="0" destOrd="0" presId="urn:microsoft.com/office/officeart/2005/8/layout/list1"/>
    <dgm:cxn modelId="{35AB98C3-1179-4AF2-9CA0-423241174B2A}" type="presOf" srcId="{C15B31E5-2806-430F-8BFA-2AB7E563CD1F}" destId="{71986389-52D7-40E6-95A3-AB0F47B59B66}" srcOrd="1" destOrd="0" presId="urn:microsoft.com/office/officeart/2005/8/layout/list1"/>
    <dgm:cxn modelId="{3488910F-6B99-4261-B2D0-F8A15984E46F}" type="presOf" srcId="{C15B31E5-2806-430F-8BFA-2AB7E563CD1F}" destId="{2246D407-11BB-417E-86AC-1D5B84780F58}" srcOrd="0" destOrd="0" presId="urn:microsoft.com/office/officeart/2005/8/layout/list1"/>
    <dgm:cxn modelId="{3EC4E7CA-1DC5-4F5C-9CC9-046C7F4D6D78}" type="presOf" srcId="{E14B0A47-827B-4551-B574-6E7316BE05C5}" destId="{F494525A-B7B0-4CAA-929D-9FD0CF8A50EF}" srcOrd="1" destOrd="0" presId="urn:microsoft.com/office/officeart/2005/8/layout/list1"/>
    <dgm:cxn modelId="{B5762F74-E0F6-4164-BA6F-CAD671E10049}" type="presOf" srcId="{A87B9E6A-3366-420E-97D1-D355163F9B31}" destId="{7323D6A0-8930-4464-91CB-43DDFC79BD8C}" srcOrd="0" destOrd="0" presId="urn:microsoft.com/office/officeart/2005/8/layout/list1"/>
    <dgm:cxn modelId="{51E8EC0D-BCF3-4B9B-AC67-3E785E2D0FFB}" type="presOf" srcId="{E14B0A47-827B-4551-B574-6E7316BE05C5}" destId="{49CF702A-C9DE-46D2-8965-9EA4D1DB8D17}" srcOrd="0" destOrd="0" presId="urn:microsoft.com/office/officeart/2005/8/layout/list1"/>
    <dgm:cxn modelId="{E112E7C3-2E67-43E3-ABF7-B25C170BB41A}" type="presParOf" srcId="{1D62FD4F-BE06-4B05-B228-FBED0CF48CFD}" destId="{3FDB9D38-3702-4B79-B80E-949AB42E1939}" srcOrd="0" destOrd="0" presId="urn:microsoft.com/office/officeart/2005/8/layout/list1"/>
    <dgm:cxn modelId="{CAA8C818-3044-4FB7-8FA8-0049AFEB7722}" type="presParOf" srcId="{3FDB9D38-3702-4B79-B80E-949AB42E1939}" destId="{7323D6A0-8930-4464-91CB-43DDFC79BD8C}" srcOrd="0" destOrd="0" presId="urn:microsoft.com/office/officeart/2005/8/layout/list1"/>
    <dgm:cxn modelId="{9DA7CF9F-750D-428C-925F-4B71C72BFF65}" type="presParOf" srcId="{3FDB9D38-3702-4B79-B80E-949AB42E1939}" destId="{FA1DE622-4095-4D36-A071-29CD77463A3C}" srcOrd="1" destOrd="0" presId="urn:microsoft.com/office/officeart/2005/8/layout/list1"/>
    <dgm:cxn modelId="{4F714EDA-AEC2-4C58-8FD1-DA68F2F637E0}" type="presParOf" srcId="{1D62FD4F-BE06-4B05-B228-FBED0CF48CFD}" destId="{F639010E-9B9A-4AD4-9568-48310B79BB2E}" srcOrd="1" destOrd="0" presId="urn:microsoft.com/office/officeart/2005/8/layout/list1"/>
    <dgm:cxn modelId="{EF416C6B-E1D8-4B01-B6E1-20F5246320BE}" type="presParOf" srcId="{1D62FD4F-BE06-4B05-B228-FBED0CF48CFD}" destId="{DC6C93C2-B718-40F3-A632-E020376B5683}" srcOrd="2" destOrd="0" presId="urn:microsoft.com/office/officeart/2005/8/layout/list1"/>
    <dgm:cxn modelId="{01F5B2F8-1535-4F8F-B20E-870A49FC440F}" type="presParOf" srcId="{1D62FD4F-BE06-4B05-B228-FBED0CF48CFD}" destId="{12918D01-2637-4114-A61B-B3E6FC576F20}" srcOrd="3" destOrd="0" presId="urn:microsoft.com/office/officeart/2005/8/layout/list1"/>
    <dgm:cxn modelId="{4FBF04F9-7284-4111-9D85-6958726E4930}" type="presParOf" srcId="{1D62FD4F-BE06-4B05-B228-FBED0CF48CFD}" destId="{20D96D70-FC55-4518-A46F-4B7DE76B4B69}" srcOrd="4" destOrd="0" presId="urn:microsoft.com/office/officeart/2005/8/layout/list1"/>
    <dgm:cxn modelId="{5E1E4CA1-5D63-49AA-8773-47759A710DEB}" type="presParOf" srcId="{20D96D70-FC55-4518-A46F-4B7DE76B4B69}" destId="{49CF702A-C9DE-46D2-8965-9EA4D1DB8D17}" srcOrd="0" destOrd="0" presId="urn:microsoft.com/office/officeart/2005/8/layout/list1"/>
    <dgm:cxn modelId="{4192DE57-0F46-4B86-AEDC-E0CA9B918BD8}" type="presParOf" srcId="{20D96D70-FC55-4518-A46F-4B7DE76B4B69}" destId="{F494525A-B7B0-4CAA-929D-9FD0CF8A50EF}" srcOrd="1" destOrd="0" presId="urn:microsoft.com/office/officeart/2005/8/layout/list1"/>
    <dgm:cxn modelId="{EA12C63C-79D2-4DD7-8559-4B5D86DA3DC1}" type="presParOf" srcId="{1D62FD4F-BE06-4B05-B228-FBED0CF48CFD}" destId="{295A59E7-BFFA-442E-8F8C-8B390AE8E84A}" srcOrd="5" destOrd="0" presId="urn:microsoft.com/office/officeart/2005/8/layout/list1"/>
    <dgm:cxn modelId="{35FD1548-0899-4159-B439-9C0325C441D5}" type="presParOf" srcId="{1D62FD4F-BE06-4B05-B228-FBED0CF48CFD}" destId="{5B57D17A-5010-427E-89B2-F671FAC16DE8}" srcOrd="6" destOrd="0" presId="urn:microsoft.com/office/officeart/2005/8/layout/list1"/>
    <dgm:cxn modelId="{B1F3E7A3-6613-409D-8571-CCEFFFAAA611}" type="presParOf" srcId="{1D62FD4F-BE06-4B05-B228-FBED0CF48CFD}" destId="{5E0C6A61-96C5-4B56-B1B7-E5EC60A617ED}" srcOrd="7" destOrd="0" presId="urn:microsoft.com/office/officeart/2005/8/layout/list1"/>
    <dgm:cxn modelId="{32F887E4-5557-4DE6-BFB0-F3E595A2A57C}" type="presParOf" srcId="{1D62FD4F-BE06-4B05-B228-FBED0CF48CFD}" destId="{3A312374-F7B2-4254-8909-A3DE382A3325}" srcOrd="8" destOrd="0" presId="urn:microsoft.com/office/officeart/2005/8/layout/list1"/>
    <dgm:cxn modelId="{4B35F917-A2D3-448D-9A13-526AC09759D0}" type="presParOf" srcId="{3A312374-F7B2-4254-8909-A3DE382A3325}" destId="{2246D407-11BB-417E-86AC-1D5B84780F58}" srcOrd="0" destOrd="0" presId="urn:microsoft.com/office/officeart/2005/8/layout/list1"/>
    <dgm:cxn modelId="{5F691158-83D5-4FBC-9BB0-84D7F4F423AF}" type="presParOf" srcId="{3A312374-F7B2-4254-8909-A3DE382A3325}" destId="{71986389-52D7-40E6-95A3-AB0F47B59B66}" srcOrd="1" destOrd="0" presId="urn:microsoft.com/office/officeart/2005/8/layout/list1"/>
    <dgm:cxn modelId="{BAAEE57F-D1AF-4E1F-88E0-973DB1421BBA}" type="presParOf" srcId="{1D62FD4F-BE06-4B05-B228-FBED0CF48CFD}" destId="{E3A0AA14-6F51-4431-A206-27F8F6ECA4A7}" srcOrd="9" destOrd="0" presId="urn:microsoft.com/office/officeart/2005/8/layout/list1"/>
    <dgm:cxn modelId="{48A8AA2F-EA54-4AFF-8FEE-7579DCF1BF07}" type="presParOf" srcId="{1D62FD4F-BE06-4B05-B228-FBED0CF48CFD}" destId="{21C7C608-2012-4ABA-9561-5DF7266D88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C93C2-B718-40F3-A632-E020376B5683}">
      <dsp:nvSpPr>
        <dsp:cNvPr id="0" name=""/>
        <dsp:cNvSpPr/>
      </dsp:nvSpPr>
      <dsp:spPr>
        <a:xfrm>
          <a:off x="0" y="506528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DE622-4095-4D36-A071-29CD77463A3C}">
      <dsp:nvSpPr>
        <dsp:cNvPr id="0" name=""/>
        <dsp:cNvSpPr/>
      </dsp:nvSpPr>
      <dsp:spPr>
        <a:xfrm>
          <a:off x="525780" y="19448"/>
          <a:ext cx="7605376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১. ইনপুট ডিভাইস কী তা বলতে পারবে।</a:t>
          </a:r>
          <a:endParaRPr lang="en-US" sz="36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3335" y="67003"/>
        <a:ext cx="7510266" cy="879050"/>
      </dsp:txXfrm>
    </dsp:sp>
    <dsp:sp modelId="{5B57D17A-5010-427E-89B2-F671FAC16DE8}">
      <dsp:nvSpPr>
        <dsp:cNvPr id="0" name=""/>
        <dsp:cNvSpPr/>
      </dsp:nvSpPr>
      <dsp:spPr>
        <a:xfrm>
          <a:off x="0" y="2003409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94525A-B7B0-4CAA-929D-9FD0CF8A50EF}">
      <dsp:nvSpPr>
        <dsp:cNvPr id="0" name=""/>
        <dsp:cNvSpPr/>
      </dsp:nvSpPr>
      <dsp:spPr>
        <a:xfrm>
          <a:off x="525780" y="1516329"/>
          <a:ext cx="7527203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২. </a:t>
          </a:r>
          <a:r>
            <a:rPr lang="bn-BD" sz="36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আউটপুট ডিভাইস সন্মন্ধে লিখতে পারবে।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3335" y="1563884"/>
        <a:ext cx="7432093" cy="879050"/>
      </dsp:txXfrm>
    </dsp:sp>
    <dsp:sp modelId="{21C7C608-2012-4ABA-9561-5DF7266D88EC}">
      <dsp:nvSpPr>
        <dsp:cNvPr id="0" name=""/>
        <dsp:cNvSpPr/>
      </dsp:nvSpPr>
      <dsp:spPr>
        <a:xfrm>
          <a:off x="0" y="3500289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986389-52D7-40E6-95A3-AB0F47B59B66}">
      <dsp:nvSpPr>
        <dsp:cNvPr id="0" name=""/>
        <dsp:cNvSpPr/>
      </dsp:nvSpPr>
      <dsp:spPr>
        <a:xfrm>
          <a:off x="525780" y="3013209"/>
          <a:ext cx="7550978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৩. ইনপুট ও আউটপুট ডিভাইসের বর্ণনা করতে পারবে।</a:t>
          </a:r>
          <a:endParaRPr lang="en-US" sz="32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3335" y="3060764"/>
        <a:ext cx="7455868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77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3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6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54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8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87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2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43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33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5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9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CD323-7C47-42B2-998B-5EAA482930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405EC-B74B-4077-A1B9-DDC5525C1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954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b="1" spc="70" dirty="0" err="1" smtClean="0">
                <a:solidFill>
                  <a:srgbClr val="00B0F0"/>
                </a:solidFill>
                <a:latin typeface="Abu Sayed" pitchFamily="2" charset="0"/>
                <a:cs typeface="Abu Sayed" pitchFamily="2" charset="0"/>
              </a:rPr>
              <a:t>স্বাগতম</a:t>
            </a:r>
            <a:r>
              <a:rPr lang="en-US" sz="7200" b="1" dirty="0" smtClean="0">
                <a:solidFill>
                  <a:srgbClr val="00B0F0"/>
                </a:solidFill>
                <a:latin typeface="Abu Sayed" pitchFamily="2" charset="0"/>
                <a:cs typeface="Abu Sayed" pitchFamily="2" charset="0"/>
              </a:rPr>
              <a:t> </a:t>
            </a:r>
            <a:endParaRPr lang="en-US" sz="7200" b="1" dirty="0">
              <a:solidFill>
                <a:srgbClr val="00B0F0"/>
              </a:solidFill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4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46317"/>
            <a:ext cx="10515600" cy="178129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bn-BD" sz="4800" b="1" u="sng" dirty="0">
                <a:solidFill>
                  <a:srgbClr val="00206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প্রশ্নঃ</a:t>
            </a:r>
            <a:r>
              <a:rPr lang="bn-BD" sz="4800" b="1" dirty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 </a:t>
            </a:r>
            <a:endParaRPr lang="bn-BD" sz="4800" b="1" dirty="0" smtClean="0">
              <a:solidFill>
                <a:srgbClr val="00B050"/>
              </a:solidFill>
              <a:latin typeface="Bangla" panose="03000603000000000000" pitchFamily="66" charset="0"/>
              <a:cs typeface="Bangla" panose="03000603000000000000" pitchFamily="66" charset="0"/>
            </a:endParaRPr>
          </a:p>
          <a:p>
            <a:pPr marL="0" indent="0" algn="ctr">
              <a:buNone/>
            </a:pPr>
            <a:r>
              <a:rPr lang="bn-BD" sz="4800" b="1" dirty="0" smtClean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ইনপুট </a:t>
            </a:r>
            <a:r>
              <a:rPr lang="bn-BD" sz="4800" b="1" dirty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ও আউটপুট ডিভাইসের মধ্যে পার্থক্য বর্ণনা কর।</a:t>
            </a:r>
            <a:endParaRPr lang="en-US" sz="3900" b="1" dirty="0">
              <a:solidFill>
                <a:srgbClr val="00B050"/>
              </a:solidFill>
              <a:latin typeface="Bangla" panose="03000603000000000000" pitchFamily="66" charset="0"/>
              <a:cs typeface="Bangla" panose="03000603000000000000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838200" y="524693"/>
            <a:ext cx="10515600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i="1" u="sng" dirty="0" smtClean="0">
                <a:solidFill>
                  <a:srgbClr val="7030A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বা</a:t>
            </a:r>
            <a:r>
              <a:rPr lang="en-US" sz="6600" b="1" i="1" u="sng" dirty="0" err="1" smtClean="0">
                <a:solidFill>
                  <a:srgbClr val="7030A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ড়ি</a:t>
            </a:r>
            <a:r>
              <a:rPr lang="bn-BD" sz="6600" b="1" i="1" u="sng" dirty="0" smtClean="0">
                <a:solidFill>
                  <a:srgbClr val="7030A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র কাজঃ</a:t>
            </a:r>
            <a:r>
              <a:rPr lang="en-US" sz="6600" b="1" i="1" u="sng" dirty="0" smtClean="0">
                <a:solidFill>
                  <a:srgbClr val="7030A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-</a:t>
            </a:r>
            <a:r>
              <a:rPr lang="en-US" sz="4400" b="1" dirty="0" smtClean="0">
                <a:solidFill>
                  <a:srgbClr val="C0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 </a:t>
            </a:r>
            <a:endParaRPr lang="en-US" sz="4400" b="1" dirty="0">
              <a:solidFill>
                <a:srgbClr val="C00000"/>
              </a:solidFill>
              <a:latin typeface="Bangla" panose="03000603000000000000" pitchFamily="66" charset="0"/>
              <a:cs typeface="Bangla" panose="03000603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32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38684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ধন্যবাদ</a:t>
            </a:r>
            <a:r>
              <a:rPr lang="en-US" sz="8000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 </a:t>
            </a:r>
            <a:endParaRPr lang="en-US" sz="8000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10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5400" b="1" u="sng" dirty="0" smtClean="0">
                <a:solidFill>
                  <a:srgbClr val="FF0000"/>
                </a:solidFill>
                <a:latin typeface="Abu Sayed" pitchFamily="2" charset="0"/>
                <a:cs typeface="Abu Sayed" pitchFamily="2" charset="0"/>
              </a:rPr>
              <a:t>শিক্ষক পরিচিত </a:t>
            </a:r>
            <a:endParaRPr lang="en-US" sz="5400" u="sng" dirty="0">
              <a:solidFill>
                <a:srgbClr val="FF0000"/>
              </a:solidFill>
              <a:latin typeface="Abu Sayed" pitchFamily="2" charset="0"/>
              <a:cs typeface="Abu Say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674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গাউসুল</a:t>
            </a:r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হক</a:t>
            </a:r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54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4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 ( আইসিটি )</a:t>
            </a: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কালিকাপুর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চৌকুনী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বহুমুখী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কয়রা,খুলনা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524000"/>
            <a:ext cx="3124200" cy="395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8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i="1" u="sng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i="1" u="sng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600" b="1" i="1" u="sng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 </a:t>
            </a:r>
            <a:endParaRPr lang="en-US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4501" y="1885001"/>
            <a:ext cx="72488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pPr marL="0" indent="0">
              <a:buNone/>
            </a:pP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চতুর্থ </a:t>
            </a:r>
            <a:endParaRPr lang="en-US" sz="4800" b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সংখ্যাঃ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৬০ </a:t>
            </a:r>
            <a:endParaRPr lang="en-US" sz="4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60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5104" y="883246"/>
            <a:ext cx="7712034" cy="1325563"/>
          </a:xfrm>
        </p:spPr>
        <p:txBody>
          <a:bodyPr>
            <a:normAutofit/>
          </a:bodyPr>
          <a:lstStyle/>
          <a:p>
            <a:pPr algn="ctr"/>
            <a:r>
              <a:rPr lang="bn-BD" sz="6600" b="1" i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6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8809"/>
            <a:ext cx="10515600" cy="25531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bn-BD" sz="4000" b="1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8800" b="1" dirty="0" smtClean="0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ইনপুট </a:t>
            </a:r>
            <a:r>
              <a:rPr lang="en-US" sz="8800" b="1" dirty="0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ও </a:t>
            </a:r>
            <a:r>
              <a:rPr lang="en-US" sz="8800" b="1" dirty="0" err="1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আউটপুট</a:t>
            </a:r>
            <a:r>
              <a:rPr lang="en-US" sz="8800" b="1" dirty="0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 </a:t>
            </a:r>
            <a:r>
              <a:rPr lang="en-US" sz="8800" b="1" dirty="0" err="1" smtClean="0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ডিভাইস</a:t>
            </a:r>
            <a:r>
              <a:rPr lang="bn-BD" sz="8800" b="1" dirty="0" smtClean="0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 </a:t>
            </a:r>
            <a:endParaRPr lang="bn-BD" sz="8800" b="1" dirty="0">
              <a:solidFill>
                <a:srgbClr val="FF0000"/>
              </a:solidFill>
              <a:latin typeface="Bangla" panose="03000603000000000000" pitchFamily="66" charset="0"/>
              <a:cs typeface="Bangla" panose="03000603000000000000" pitchFamily="66" charset="0"/>
            </a:endParaRPr>
          </a:p>
          <a:p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5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6600" b="1" dirty="0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শিখনফল</a:t>
            </a:r>
            <a:endParaRPr lang="en-US" sz="6600" dirty="0">
              <a:solidFill>
                <a:srgbClr val="FF0000"/>
              </a:solidFill>
              <a:latin typeface="Bangla" panose="03000603000000000000" pitchFamily="66" charset="0"/>
              <a:cs typeface="Bangla" panose="03000603000000000000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5646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164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4304"/>
          </a:xfrm>
        </p:spPr>
        <p:txBody>
          <a:bodyPr>
            <a:normAutofit fontScale="90000"/>
          </a:bodyPr>
          <a:lstStyle/>
          <a:p>
            <a:r>
              <a:rPr lang="bn-BD" b="1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	</a:t>
            </a:r>
            <a:r>
              <a:rPr lang="bn-BD" sz="4900" b="1" u="sng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প্রশ্নঃ </a:t>
            </a:r>
            <a:r>
              <a:rPr lang="bn-BD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ইনপুট  ডিভাইস কাকে বলে</a:t>
            </a:r>
            <a:r>
              <a:rPr lang="en-US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			</a:t>
            </a:r>
            <a:br>
              <a:rPr lang="bn-BD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1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৫ মিনিট </a:t>
            </a:r>
            <a:endParaRPr lang="en-US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067" y="2327562"/>
            <a:ext cx="5181600" cy="3004459"/>
          </a:xfrm>
        </p:spPr>
        <p:txBody>
          <a:bodyPr/>
          <a:lstStyle/>
          <a:p>
            <a:pPr marL="0" indent="0" algn="just">
              <a:buNone/>
            </a:pPr>
            <a:r>
              <a:rPr lang="bn-BD" sz="4800" b="1" u="sng" dirty="0" smtClean="0">
                <a:solidFill>
                  <a:srgbClr val="FF000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উত্তরঃ-</a:t>
            </a:r>
            <a:r>
              <a:rPr lang="bn-BD" sz="4800" b="1" dirty="0" smtClean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 </a:t>
            </a:r>
            <a:r>
              <a:rPr lang="bn-BD" sz="4800" b="1" dirty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যে ডিভাইসের দ্বারা </a:t>
            </a:r>
            <a:r>
              <a:rPr lang="bn-BD" sz="4800" b="1" dirty="0" smtClean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কম্পিউটারে কোন </a:t>
            </a:r>
            <a:r>
              <a:rPr lang="bn-BD" sz="4800" b="1" dirty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তথ্য</a:t>
            </a:r>
            <a:r>
              <a:rPr lang="en-US" sz="4800" b="1" dirty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 </a:t>
            </a:r>
            <a:r>
              <a:rPr lang="bn-BD" sz="4800" b="1" dirty="0" smtClean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দেওয়া হয় </a:t>
            </a:r>
            <a:r>
              <a:rPr lang="bn-BD" sz="4800" b="1" dirty="0">
                <a:solidFill>
                  <a:srgbClr val="00B05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তাকে ইনপুট ডিভাইস বলে।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58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96184"/>
          </a:xfrm>
        </p:spPr>
        <p:txBody>
          <a:bodyPr>
            <a:norm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	</a:t>
            </a:r>
            <a:r>
              <a:rPr lang="en-US" sz="4000" b="1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r>
              <a:rPr lang="bn-BD" sz="4000" b="1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ঃ- </a:t>
            </a:r>
            <a:r>
              <a:rPr lang="bn-BD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36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600" b="1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প্রশ্নঃ আউটপুট ডিভাইস কাকে বলে ?</a:t>
            </a:r>
            <a:br>
              <a:rPr lang="bn-BD" sz="3600" b="1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1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সময়-৫ মিনিট</a:t>
            </a:r>
            <a:endParaRPr lang="en-US" sz="3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6260" y="2363189"/>
            <a:ext cx="5663540" cy="3813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n-BD" sz="4000" b="1" u="sng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bn-BD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যে ডিভাইসের সাহায্যে </a:t>
            </a:r>
            <a:r>
              <a:rPr lang="bn-BD" sz="4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পাওয়া যায় বা বের করা যায় তাকে </a:t>
            </a:r>
            <a:r>
              <a:rPr lang="bn-BD" sz="4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আউটপুট ডিভাইস বলে।</a:t>
            </a:r>
            <a:endParaRPr lang="en-US" sz="4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431" y="2161308"/>
            <a:ext cx="4727369" cy="4346369"/>
          </a:xfrm>
        </p:spPr>
      </p:pic>
    </p:spTree>
    <p:extLst>
      <p:ext uri="{BB962C8B-B14F-4D97-AF65-F5344CB8AC3E}">
        <p14:creationId xmlns:p14="http://schemas.microsoft.com/office/powerpoint/2010/main" val="329381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0093" y="843148"/>
            <a:ext cx="49876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কাজঃ-</a:t>
            </a:r>
          </a:p>
          <a:p>
            <a:pPr algn="ctr"/>
            <a:r>
              <a:rPr lang="bn-BD" sz="2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১০ মিনিট  </a:t>
            </a: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4414" y="2398815"/>
            <a:ext cx="8395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৫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ইনপুট ও ৫টি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আউটপুট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7518" y="3607131"/>
            <a:ext cx="10972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bn-BD" sz="3200" b="1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b="1" dirty="0" smtClean="0">
                <a:solidFill>
                  <a:srgbClr val="00B050"/>
                </a:solidFill>
              </a:rPr>
              <a:t> </a:t>
            </a:r>
          </a:p>
          <a:p>
            <a:endParaRPr lang="bn-BD" b="1" dirty="0" smtClean="0">
              <a:solidFill>
                <a:srgbClr val="00B050"/>
              </a:solidFill>
            </a:endParaRPr>
          </a:p>
          <a:p>
            <a:r>
              <a:rPr lang="bn-BD" sz="3600" b="1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⌂ </a:t>
            </a:r>
            <a:r>
              <a:rPr lang="en-US" sz="3600" b="1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r>
              <a:rPr lang="en-US" sz="36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ইনপুট ডিভাইসঃ-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কী-বোর্ড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স্ক্যানার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ওসিআর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ওএমআর</a:t>
            </a:r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600" b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3600" b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⌂ </a:t>
            </a:r>
            <a:r>
              <a:rPr lang="en-US" sz="3600" b="1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r>
              <a:rPr lang="en-US" sz="36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আউটপুট</a:t>
            </a:r>
            <a:r>
              <a:rPr lang="en-US" sz="36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ডিভাইসঃ</a:t>
            </a:r>
            <a:r>
              <a:rPr lang="en-US" sz="36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মনিটর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প্রিন্টার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প্লটার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স্পিকার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প্রজেক্টর</a:t>
            </a:r>
            <a:r>
              <a:rPr lang="en-US" sz="2400" b="1" dirty="0">
                <a:solidFill>
                  <a:srgbClr val="00B050"/>
                </a:solidFill>
              </a:rPr>
              <a:t>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3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31973" y="608314"/>
            <a:ext cx="50857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B0F0"/>
                </a:solidFill>
                <a:latin typeface="Bangla" panose="03000603000000000000" pitchFamily="66" charset="0"/>
                <a:cs typeface="Bangla" panose="03000603000000000000" pitchFamily="66" charset="0"/>
              </a:rPr>
              <a:t>মূল্যায়ন</a:t>
            </a:r>
            <a:endParaRPr lang="en-US" sz="5400" b="1" dirty="0">
              <a:solidFill>
                <a:srgbClr val="00B0F0"/>
              </a:solidFill>
              <a:latin typeface="Bangla" panose="03000603000000000000" pitchFamily="66" charset="0"/>
              <a:cs typeface="Bangla" panose="03000603000000000000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6923" y="2280062"/>
            <a:ext cx="9630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আউটপুট</a:t>
            </a:r>
            <a:r>
              <a:rPr lang="en-US" sz="2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r>
              <a:rPr lang="en-US" sz="2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2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মনিটর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(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স্ক্যানার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(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কী-বোর্ড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429000"/>
            <a:ext cx="961901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টাইপের </a:t>
            </a:r>
            <a:r>
              <a:rPr lang="bn-BD" sz="2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 নিচের কোনটি গুরুত্ব পুর্ণ ?</a:t>
            </a:r>
          </a:p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BD" sz="20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কী-বোর্ড </a:t>
            </a:r>
            <a:r>
              <a:rPr lang="bn-BD" sz="20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(</a:t>
            </a:r>
            <a:r>
              <a:rPr lang="bn-BD" sz="20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মাউস </a:t>
            </a:r>
            <a:r>
              <a:rPr lang="bn-BD" sz="20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(</a:t>
            </a:r>
            <a:r>
              <a:rPr lang="bn-BD" sz="20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স্ক্যানার </a:t>
            </a:r>
            <a:r>
              <a:rPr lang="bn-BD" sz="20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(</a:t>
            </a:r>
            <a:r>
              <a:rPr lang="bn-BD" sz="20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bn-BD" sz="20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ওএমআর</a:t>
            </a:r>
            <a:endParaRPr lang="bn-BD" b="1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58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191</Words>
  <Application>Microsoft Office PowerPoint</Application>
  <PresentationFormat>Custom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স্বাগতম </vt:lpstr>
      <vt:lpstr>শিক্ষক পরিচিত </vt:lpstr>
      <vt:lpstr> পাঠ পরিচিত </vt:lpstr>
      <vt:lpstr>আজকের পাঠ</vt:lpstr>
      <vt:lpstr>শিখনফল</vt:lpstr>
      <vt:lpstr>    একক কাজ প্রশ্নঃ ইনপুট  ডিভাইস কাকে বলে ?    সময়ঃ ৫ মিনিট </vt:lpstr>
      <vt:lpstr>    জোড়ায় কাজঃ-  প্রশ্নঃ আউটপুট ডিভাইস কাকে বলে ? সময়-৫ মিনিট</vt:lpstr>
      <vt:lpstr>PowerPoint Presentation</vt:lpstr>
      <vt:lpstr>PowerPoint Presentation</vt:lpstr>
      <vt:lpstr>বাড়ির কাজঃ-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 </dc:title>
  <dc:creator>Gaus Sir</dc:creator>
  <cp:lastModifiedBy>Gaus Sir</cp:lastModifiedBy>
  <cp:revision>3</cp:revision>
  <dcterms:modified xsi:type="dcterms:W3CDTF">2026-07-31T11:42:45Z</dcterms:modified>
</cp:coreProperties>
</file>