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4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32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142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649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426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20975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895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726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104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5382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769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94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3057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44950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838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6415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12000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4828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056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2157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19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207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558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69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959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681184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229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556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5C5302E2-0385-464E-8345-B9E12E2EB9AE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4AEBF9A9-F17F-4050-96BB-88E72F9284B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9275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056C9-5786-E65B-DF8A-B2CAB94F9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89" y="188834"/>
            <a:ext cx="11631478" cy="11385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96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514A5E-CD7B-DADE-B804-08E4ED8FC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751" y="1327344"/>
            <a:ext cx="8409481" cy="534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9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BE40C-B39B-70D7-615C-BC4BE0A66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System of Grasshopper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53F4AC-5654-F4E9-E97A-68DF7D6627F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30085" y="1379095"/>
            <a:ext cx="5964264" cy="4721901"/>
          </a:xfrm>
        </p:spPr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শ্বসনতন্ত্রের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অংশসমূহ</a:t>
            </a:r>
            <a:endParaRPr lang="en-US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স্পাইরাকল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(Spiracle)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শ্বাসরন্ধ্র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ঘাসফড়িংয়ের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দুপাশে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১০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বক্ষ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অঞ্চলে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২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অঞ্চলে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৮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যেগুলোর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বাতাস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ট্রাকিয়া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(Trachea)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শ্বাসনালি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স্পাইরাকল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শাখা-প্রশাখা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গায়ে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কাইটিনময়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টেনিনিয়া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নালীগুলোকে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চুপসে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>
              <a:lnSpc>
                <a:spcPct val="100000"/>
              </a:lnSpc>
            </a:pP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এয়ার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স্যাক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(Air Sacs)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বায়ুথলি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ট্রাকিয়াগুলো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ফাঁপা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বাতাস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ওড়ার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E25BDA-5B7E-0E97-5FDA-6FC3CBD7C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7655" y="1379096"/>
            <a:ext cx="5794375" cy="168929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ট্রাকিওল</a:t>
            </a:r>
            <a:r>
              <a:rPr lang="en-US" sz="24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(Tracheoles):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ট্রাকিয়ার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অত্যন্ত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সূক্ষ্ম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শাখা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ব্যাপন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ডাইঅক্সাইডের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আদান-প্রদান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ঘটায়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29AB926-69AA-0E8E-1B21-F36E928D40D5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663" y="3222624"/>
            <a:ext cx="5276410" cy="350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90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950EC-174F-72E6-695E-2B0371A70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শ্বসনতন্ত্রঃ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F9DC8-8A95-8ACB-A225-1F43D61F7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89" y="1004243"/>
            <a:ext cx="6024859" cy="19638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শ্বাসকার্য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পরিচালনাঃ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ফড়িং-এর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ট্রাকিয়ালতন্ত্র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ট্রাকিয়ার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শাখা-প্রশাখার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ছন্দময়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দেহকোষে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দেহকোষ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en-US" sz="2000" b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পথে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নির্গত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D5B2F0-C681-640C-F3EE-40E99771B6A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6557" y="3126810"/>
            <a:ext cx="5689443" cy="3544061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প্রশ্বাস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(Inspiration):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শ্বাসরন্ধ্র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বাতাস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ঢোকে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ট্রাকিওলের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পৌঁছায়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নিঃশ্বাস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(Expiration):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ডাইঅক্সাইড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ট্রাকিওল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ট্রাকিয়া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পেছনের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শ্বাসরন্ধ্র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D3952C4-8BAF-F624-8332-9A8EF58DD5DD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848" y="3552669"/>
            <a:ext cx="5866152" cy="295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2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BBDA8-DF18-E3AF-0432-4C6FFF699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47528"/>
            <a:ext cx="9830017" cy="1106518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7B1E0-3825-C561-C26E-2C2C043155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741857"/>
            <a:ext cx="11402568" cy="438912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ট্রাকিওল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02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D3FE8-743A-24A3-06B0-AC36AC683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29784"/>
            <a:ext cx="10858500" cy="1244183"/>
          </a:xfrm>
        </p:spPr>
        <p:txBody>
          <a:bodyPr>
            <a:noAutofit/>
          </a:bodyPr>
          <a:lstStyle/>
          <a:p>
            <a:pPr algn="ctr"/>
            <a:r>
              <a:rPr lang="en-US" sz="8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sz="8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4F7D1D8-8AB1-80E1-E892-8AFADC531679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249" y="1573967"/>
            <a:ext cx="7090347" cy="495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1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3B31D-BE32-0B5C-D08C-F1D155A31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83276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2A36B4-E060-AE2F-3966-DD437F6D7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2172439"/>
            <a:ext cx="5439608" cy="4220423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Lecturer(Biology)</a:t>
            </a:r>
          </a:p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Girls School &amp; College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01518-322358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2F0690-3977-7A59-A16C-6395D18D2ABC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10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Identity-Grasshopper</a:t>
            </a:r>
          </a:p>
        </p:txBody>
      </p:sp>
    </p:spTree>
    <p:extLst>
      <p:ext uri="{BB962C8B-B14F-4D97-AF65-F5344CB8AC3E}">
        <p14:creationId xmlns:p14="http://schemas.microsoft.com/office/powerpoint/2010/main" val="282952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6E13F-5C27-6EDC-BA6C-43FE65A67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465137"/>
            <a:ext cx="10858500" cy="692389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শিক্ষর্থীরা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95821-2152-D730-19EF-B2881EE812C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4" y="1806575"/>
            <a:ext cx="11435674" cy="4586288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95199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876E-C6D9-A98E-7A05-2BD231D6F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Circulatory System of Grasshopper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373C3D-332F-3628-01BE-BE147F4DB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1135697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00B0F0"/>
                </a:solidFill>
              </a:rPr>
              <a:t>ঘাসফড়িং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 err="1">
                <a:solidFill>
                  <a:srgbClr val="00B0F0"/>
                </a:solidFill>
              </a:rPr>
              <a:t>এর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 err="1">
                <a:solidFill>
                  <a:srgbClr val="00B0F0"/>
                </a:solidFill>
              </a:rPr>
              <a:t>রক্ত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 err="1">
                <a:solidFill>
                  <a:srgbClr val="00B0F0"/>
                </a:solidFill>
              </a:rPr>
              <a:t>সংবহনতন্ত্র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BEA2A-6CE3-8A9D-B53D-B2949AB42DA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24362"/>
            <a:ext cx="6309037" cy="4899532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ঘাসফড়িং-এর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উন্মুক্ত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হিমোগ্লোবিন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শ্বাসরঞ্জক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বর্ণহীন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অংশগুলো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হিমোসিল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রক্তপূর্ণ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দেহগহ্বর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পৃষ্ঠীয়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অ্যাওর্টা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পার্শ্বীয়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স্পন্দনশীল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সংবহনের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গতিপথ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ঘাসফড়িং-এর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ছন্দময়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নিম্নলিখিত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চক্রাকার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পথে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অস্ট্রিয়া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সম্মুখভাগের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অ্যাওর্টা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মস্তক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পেরিনিউরাল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পেরিভিসারেল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9A8D14C-FDFE-4828-8F21-BA8604890C4B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013" y="1775776"/>
            <a:ext cx="3087974" cy="489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0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C440-B6E4-8DDF-5DE5-5200BB279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19921"/>
            <a:ext cx="11585448" cy="74950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rgbClr val="00B0F0"/>
                </a:solidFill>
              </a:rPr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34301-AC12-1345-B8FB-98A4CC45C23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81068" y="869429"/>
            <a:ext cx="5770027" cy="5868649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তন্ত্রের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ফড়িং-এর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আরশোলা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চিংড়ী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মশা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মাকড়শা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শামুক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ঝিনুক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অক্টোপাস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অস্টিয়া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দেহগহ্বর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অস্টিয়া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হিমোসিল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পৃষ্ঠীয়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সহায়ক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স্পন্দনশীল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(Hemolymph)ঃ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ফড়িং-এর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just"/>
            <a:endParaRPr lang="en-US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04E7C-C980-0786-5032-C21222253C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907" y="749508"/>
            <a:ext cx="5646293" cy="29830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প্লাজমা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রক্তরসঃ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রক্তরস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বর্ণহীন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হিমোগ্লোবিন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গ্লিসারল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অ্যামাইনো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গ্লকোজ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জৈব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এস্টার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স্টেরল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ট্রাইগ্লিসারাইড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ইউরিয়া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ইউরিক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নাইট্রোজেন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সোডিয়াম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ক্যালসিয়াম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ম্যাগনেসিয়াম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পটাশিয়াম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ফসফেট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হিমোজ্যান্থিন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ট্রিহ্যালোজ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ডাইগিøসারাইড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টাইরোসিন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ট্রাইহ্যালেস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প্রভৃতি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6335AB0-1D32-044E-0B80-78B04EEE4760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443" y="3429000"/>
            <a:ext cx="2278504" cy="330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7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B281E-06DC-5CBB-C241-4DB77ED5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605" y="91440"/>
            <a:ext cx="11585448" cy="640080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BCDB1-522C-B500-E79B-929AD0902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959370"/>
            <a:ext cx="5794248" cy="278817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রক্তকণিকাঃ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ফড়িং-এর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শুধুমাত্র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শ্বেত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রক্তকণিকা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(১৫,০০০-৬০,০০০)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লোহিত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রক্তকণিকা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ভাগে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ট্রানজিশনাল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বৃহদাকার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৬-৯ mµ (২৩%),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ট্রানজিশনাল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৯-১৯ mµ (৬৮%)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বৃহদাকার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১৯-২৩ mµ (৯%)।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CA8163-CEA2-F090-7F86-73152008D17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3604691"/>
            <a:ext cx="5794248" cy="3161869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হিমোলিম্ফের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endParaRPr lang="en-US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আধার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৯২%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খাদ্যসার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খনিজলবণ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হরমোন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ভারসাম্য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(iv)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ডানা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খোলস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মোচনে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CF92E6-9CE0-C06C-B350-673E9ACEF2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214202"/>
            <a:ext cx="5166360" cy="2214797"/>
          </a:xfrm>
        </p:spPr>
        <p:txBody>
          <a:bodyPr/>
          <a:lstStyle/>
          <a:p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ফ্যাগোসাইটোসিস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ভক্ষণ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প্রতিরোধ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(vi)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বাঁধা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নিরাময়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(vii)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হিমোসাইট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মিউকোপলিস্যাকারাইড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নিঃসরণ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যোজক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কলা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ADC120D-ADED-23BF-D22E-3ECDA193F7F5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840" y="3604691"/>
            <a:ext cx="5471160" cy="278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65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72A4-B1DD-11C5-94E0-49B6A918B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5F67D-F8C6-B122-0521-60A892353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4" y="929389"/>
            <a:ext cx="5794375" cy="211361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হিমোসিল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(Haemocoel)ঃ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গ্রিক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শব্দ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haema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অর্থ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coel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অর্থ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haemocoel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শব্দটি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পরিপুর্ণ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দেহগহ্বরকে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হিমোসিল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হিমোসিলকে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মিক্সোসিল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পৃষ্ঠীয়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অংকীয়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772664-23B5-43CF-EBB3-9729033BE8A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2386" y="3043002"/>
            <a:ext cx="5165725" cy="3680892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পেরিকার্ডিয়াল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পৃষ্ঠীয়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পেরিভিসেরাল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পৃষ্ঠীয়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পেরিনিউরাল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অংকীয়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স্নায়ুরজ্জু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123064D-60D0-BDFB-0F19-01033B8F1BAB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682" y="3162925"/>
            <a:ext cx="5611318" cy="262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CDAE8-36F7-1252-289F-7E096A15B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1DE89B-897C-0B58-85D0-3B38301AA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1017839"/>
            <a:ext cx="5795010" cy="75793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পৃষ্ঠীয়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বাহিকাঃ</a:t>
            </a:r>
            <a:r>
              <a:rPr lang="en-US" sz="2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পৃষ্ঠীয়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বাহিকা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4437F7-A3AC-7CC0-7736-1E7B066E8DC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997446"/>
            <a:ext cx="5794375" cy="486055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ডর্সাল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অ্যাওর্টাঃ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নলাকার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ডর্সাল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অ্যাওর্টা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মহাধমনী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অগ্রবক্ষ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মাথা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বিস্তৃত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অস্টিয়া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হৃৎযন্ত্রঃ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পেরিকার্ডিয়াল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কয়েকটি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ফানেলাকার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৩টি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বক্ষে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১০টি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মধ্যবর্তী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অঞ্চলে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উভয়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পাশর্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^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ভাঁজ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ভাঁজে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অস্টিয়া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অস্টিয়া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পেরিকার্ডিয়াল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পরপর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মধ্যবর্তী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ছিদ্রপথকে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আন্তঃপ্রকোষ্ঠ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E6EECA-D73A-3B07-A65C-F1226C2008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2190" y="1017839"/>
            <a:ext cx="5795010" cy="2175066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pPr>
              <a:lnSpc>
                <a:spcPct val="110000"/>
              </a:lnSpc>
            </a:pP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(iii)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অ্যালারি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পেশি</a:t>
            </a:r>
            <a:r>
              <a:rPr lang="en-US" sz="20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(Alary muscle)ঃ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ত্রিকোণাকার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অ্যালারি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এসব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টার্গামের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অঙ্কীয়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প্রশস্ত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হৃৎযন্ত্রের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অ্যালারী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(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জোড়া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হৃৎযন্ত্রকে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108643-EC59-20A0-6510-C1FEA60DC6D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092190" y="3192905"/>
            <a:ext cx="5813607" cy="319995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৪।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সহায়ক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স্পন্দনশীল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অঙ্গঃ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অ্যান্টেনা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গোড়ায়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সহায়ক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উপাঙ্গে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অ্যাম্পুলা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স্পন্দনের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উপাঙ্গে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0AA32E-79FD-4DDB-04E0-D5B1B468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908" y="4871802"/>
            <a:ext cx="5669889" cy="185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16FC5-59D0-3002-6BC8-9029D3E5F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Respiratory System of Grasshopper</a:t>
            </a:r>
            <a:endParaRPr lang="en-US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557BA-4B15-011F-7F03-86FC74AFA9D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319134"/>
            <a:ext cx="5165725" cy="540476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শ্বসনতন্ত্রঃ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ঘাসফড়িংয়ের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ট্রাকিয়ালতন্ত্র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পরিচিত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স্পাইরাকল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ট্রাকিয়া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ট্রাকিওল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জালের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বাতাস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দেহকোষে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পৌঁছে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নিম্নলিখিত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অংশগুলো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গঠিতঃ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১।শ্বাসরন্ধ্র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স্পাইরাকল-১০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জোড়া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শ্বাসনালি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অসংখ্য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বায়ুথলি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এয়ার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স্যাক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অসংখ্য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৪।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ট্রাকিওল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অসংখ্য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BB4D5B2-D709-BC21-B2F8-CADCFFCD1C0F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275" y="1603948"/>
            <a:ext cx="5917797" cy="511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39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162</TotalTime>
  <Words>1182</Words>
  <Application>Microsoft Office PowerPoint</Application>
  <PresentationFormat>Widescreen</PresentationFormat>
  <Paragraphs>74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Animal Identity</vt:lpstr>
      <vt:lpstr>এই পাঠ শেষে শিক্ষর্থীরা……… </vt:lpstr>
      <vt:lpstr>Blood Circulatory System of Grasshopper</vt:lpstr>
      <vt:lpstr>ঘাসফড়িং এর রক্ত সংবহনতন্ত্র  </vt:lpstr>
      <vt:lpstr>ঘাসফড়িং এর রক্ত সংবহনতন্ত্র</vt:lpstr>
      <vt:lpstr>ঘাসফড়িং এর রক্ত সংবহনতন্ত্র</vt:lpstr>
      <vt:lpstr>ঘাসফড়িং এর রক্ত সংবহনতন্ত্র</vt:lpstr>
      <vt:lpstr>Respiratory System of Grasshopper</vt:lpstr>
      <vt:lpstr>Respiratory System of Grasshopper</vt:lpstr>
      <vt:lpstr>ঘাসফড়িং এর শ্বসনতন্ত্রঃ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4</cp:revision>
  <dcterms:created xsi:type="dcterms:W3CDTF">2026-07-31T13:36:53Z</dcterms:created>
  <dcterms:modified xsi:type="dcterms:W3CDTF">2026-08-01T16:09:15Z</dcterms:modified>
</cp:coreProperties>
</file>